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80" r:id="rId5"/>
    <p:sldId id="260" r:id="rId6"/>
    <p:sldId id="263" r:id="rId7"/>
    <p:sldId id="264" r:id="rId8"/>
    <p:sldId id="267" r:id="rId9"/>
    <p:sldId id="305" r:id="rId10"/>
    <p:sldId id="371" r:id="rId11"/>
    <p:sldId id="274" r:id="rId12"/>
    <p:sldId id="372" r:id="rId13"/>
    <p:sldId id="373" r:id="rId14"/>
    <p:sldId id="284" r:id="rId15"/>
    <p:sldId id="307" r:id="rId16"/>
    <p:sldId id="308" r:id="rId17"/>
    <p:sldId id="309" r:id="rId18"/>
    <p:sldId id="310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322" r:id="rId29"/>
    <p:sldId id="323" r:id="rId30"/>
    <p:sldId id="324" r:id="rId31"/>
    <p:sldId id="325" r:id="rId32"/>
    <p:sldId id="326" r:id="rId33"/>
    <p:sldId id="327" r:id="rId34"/>
    <p:sldId id="328" r:id="rId35"/>
    <p:sldId id="329" r:id="rId36"/>
    <p:sldId id="331" r:id="rId37"/>
    <p:sldId id="332" r:id="rId38"/>
    <p:sldId id="333" r:id="rId39"/>
    <p:sldId id="334" r:id="rId40"/>
    <p:sldId id="335" r:id="rId41"/>
    <p:sldId id="336" r:id="rId42"/>
    <p:sldId id="337" r:id="rId43"/>
    <p:sldId id="338" r:id="rId44"/>
    <p:sldId id="339" r:id="rId45"/>
    <p:sldId id="340" r:id="rId46"/>
    <p:sldId id="341" r:id="rId47"/>
    <p:sldId id="342" r:id="rId48"/>
    <p:sldId id="343" r:id="rId49"/>
    <p:sldId id="344" r:id="rId50"/>
    <p:sldId id="345" r:id="rId51"/>
    <p:sldId id="346" r:id="rId52"/>
    <p:sldId id="347" r:id="rId53"/>
    <p:sldId id="348" r:id="rId54"/>
    <p:sldId id="349" r:id="rId55"/>
    <p:sldId id="350" r:id="rId56"/>
    <p:sldId id="351" r:id="rId57"/>
    <p:sldId id="352" r:id="rId58"/>
    <p:sldId id="353" r:id="rId59"/>
    <p:sldId id="354" r:id="rId60"/>
    <p:sldId id="355" r:id="rId61"/>
    <p:sldId id="356" r:id="rId62"/>
    <p:sldId id="357" r:id="rId63"/>
    <p:sldId id="358" r:id="rId64"/>
    <p:sldId id="359" r:id="rId65"/>
    <p:sldId id="360" r:id="rId66"/>
    <p:sldId id="361" r:id="rId67"/>
    <p:sldId id="362" r:id="rId68"/>
    <p:sldId id="363" r:id="rId69"/>
    <p:sldId id="364" r:id="rId70"/>
    <p:sldId id="365" r:id="rId71"/>
    <p:sldId id="366" r:id="rId72"/>
    <p:sldId id="367" r:id="rId73"/>
    <p:sldId id="368" r:id="rId74"/>
    <p:sldId id="369" r:id="rId75"/>
    <p:sldId id="370" r:id="rId76"/>
    <p:sldId id="275" r:id="rId77"/>
    <p:sldId id="281" r:id="rId78"/>
    <p:sldId id="300" r:id="rId79"/>
    <p:sldId id="265" r:id="rId80"/>
    <p:sldId id="277" r:id="rId81"/>
    <p:sldId id="278" r:id="rId82"/>
    <p:sldId id="288" r:id="rId83"/>
    <p:sldId id="276" r:id="rId84"/>
    <p:sldId id="283" r:id="rId85"/>
    <p:sldId id="301" r:id="rId86"/>
    <p:sldId id="279" r:id="rId87"/>
    <p:sldId id="289" r:id="rId88"/>
    <p:sldId id="262" r:id="rId89"/>
    <p:sldId id="282" r:id="rId90"/>
    <p:sldId id="290" r:id="rId91"/>
    <p:sldId id="259" r:id="rId92"/>
    <p:sldId id="302" r:id="rId93"/>
    <p:sldId id="291" r:id="rId94"/>
    <p:sldId id="303" r:id="rId95"/>
    <p:sldId id="292" r:id="rId96"/>
    <p:sldId id="304" r:id="rId97"/>
    <p:sldId id="298" r:id="rId98"/>
    <p:sldId id="294" r:id="rId99"/>
    <p:sldId id="299" r:id="rId100"/>
    <p:sldId id="296" r:id="rId101"/>
    <p:sldId id="297" r:id="rId102"/>
    <p:sldId id="374" r:id="rId103"/>
    <p:sldId id="375" r:id="rId104"/>
    <p:sldId id="376" r:id="rId10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4658"/>
  </p:normalViewPr>
  <p:slideViewPr>
    <p:cSldViewPr snapToGrid="0">
      <p:cViewPr varScale="1">
        <p:scale>
          <a:sx n="120" d="100"/>
          <a:sy n="120" d="100"/>
        </p:scale>
        <p:origin x="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07" Type="http://schemas.openxmlformats.org/officeDocument/2006/relationships/viewProps" Target="viewProps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theme" Target="theme/theme1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tableStyles" Target="tableStyles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uveh01\Documents\Libro1%20(Autoguardado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uveh01\Documents\Libro1%20(Autoguardado)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uveh01\Documents\Libro1%20(Autoguardado)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uveh01\Documents\Libro1%20(Autoguardado)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uveh01\Documents\Libro1%20(Autoguardado)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uveh01\Documents\Libro1%20(Autoguardado)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uveh01\Documents\Libro1%20(Autoguardado)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uveh01\Documents\Libro1%20(Autoguardado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uveh01\Documents\Libro1%20(Autoguardado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b="1"/>
              <a:t>Salud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Hoja2!$B$21</c:f>
              <c:strCache>
                <c:ptCount val="1"/>
                <c:pt idx="0">
                  <c:v>Sin percepción de mala salud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Hoja2!$C$20:$E$20</c:f>
              <c:strCache>
                <c:ptCount val="3"/>
                <c:pt idx="0">
                  <c:v>BACHILLERATO UNAM</c:v>
                </c:pt>
                <c:pt idx="1">
                  <c:v>BACHILLERATOS INCORPORADOS</c:v>
                </c:pt>
                <c:pt idx="2">
                  <c:v>OTROS BACHILLERATOS</c:v>
                </c:pt>
              </c:strCache>
            </c:strRef>
          </c:cat>
          <c:val>
            <c:numRef>
              <c:f>Hoja2!$C$21:$E$21</c:f>
              <c:numCache>
                <c:formatCode>0.0%</c:formatCode>
                <c:ptCount val="3"/>
                <c:pt idx="0">
                  <c:v>0.93799999999999994</c:v>
                </c:pt>
                <c:pt idx="1">
                  <c:v>0.94599999999999995</c:v>
                </c:pt>
                <c:pt idx="2">
                  <c:v>0.95099999999999996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D1-4E2F-8F60-65052624A602}"/>
            </c:ext>
          </c:extLst>
        </c:ser>
        <c:ser>
          <c:idx val="1"/>
          <c:order val="1"/>
          <c:tx>
            <c:strRef>
              <c:f>Hoja2!$B$22</c:f>
              <c:strCache>
                <c:ptCount val="1"/>
                <c:pt idx="0">
                  <c:v>Desarrollo físico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Hoja2!$C$20:$E$20</c:f>
              <c:strCache>
                <c:ptCount val="3"/>
                <c:pt idx="0">
                  <c:v>BACHILLERATO UNAM</c:v>
                </c:pt>
                <c:pt idx="1">
                  <c:v>BACHILLERATOS INCORPORADOS</c:v>
                </c:pt>
                <c:pt idx="2">
                  <c:v>OTROS BACHILLERATOS</c:v>
                </c:pt>
              </c:strCache>
            </c:strRef>
          </c:cat>
          <c:val>
            <c:numRef>
              <c:f>Hoja2!$C$22:$E$22</c:f>
              <c:numCache>
                <c:formatCode>0.0%</c:formatCode>
                <c:ptCount val="3"/>
                <c:pt idx="0">
                  <c:v>0.94</c:v>
                </c:pt>
                <c:pt idx="1">
                  <c:v>0.94</c:v>
                </c:pt>
                <c:pt idx="2">
                  <c:v>0.93600000000000005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D1-4E2F-8F60-65052624A60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33954112"/>
        <c:axId val="433958048"/>
      </c:barChart>
      <c:catAx>
        <c:axId val="433954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33958048"/>
        <c:crosses val="autoZero"/>
        <c:auto val="1"/>
        <c:lblAlgn val="ctr"/>
        <c:lblOffset val="100"/>
        <c:noMultiLvlLbl val="0"/>
      </c:catAx>
      <c:valAx>
        <c:axId val="433958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33954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PESO</a:t>
            </a:r>
            <a:r>
              <a:rPr lang="en-US" b="1" baseline="0" dirty="0"/>
              <a:t> ESPERADO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Hoja2!$B$7</c:f>
              <c:strCache>
                <c:ptCount val="1"/>
                <c:pt idx="0">
                  <c:v>Peso Normal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C77-4EEC-9E76-ECC1C1BFD0E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C77-4EEC-9E76-ECC1C1BFD0E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Hoja2!$C$6:$E$6</c:f>
              <c:strCache>
                <c:ptCount val="3"/>
                <c:pt idx="0">
                  <c:v>BACHILLERATO UNAM</c:v>
                </c:pt>
                <c:pt idx="1">
                  <c:v>BACHILLERATOS INCORPORADOS</c:v>
                </c:pt>
                <c:pt idx="2">
                  <c:v>OTROS BACHILLERATOS</c:v>
                </c:pt>
              </c:strCache>
            </c:strRef>
          </c:cat>
          <c:val>
            <c:numRef>
              <c:f>Hoja2!$C$7:$E$7</c:f>
              <c:numCache>
                <c:formatCode>0.0%</c:formatCode>
                <c:ptCount val="3"/>
                <c:pt idx="0">
                  <c:v>0.53500000000000003</c:v>
                </c:pt>
                <c:pt idx="1">
                  <c:v>0.53400000000000003</c:v>
                </c:pt>
                <c:pt idx="2">
                  <c:v>0.52200000000000002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C77-4EEC-9E76-ECC1C1BFD0E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29568648"/>
        <c:axId val="529566352"/>
      </c:barChart>
      <c:catAx>
        <c:axId val="529568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29566352"/>
        <c:crosses val="autoZero"/>
        <c:auto val="1"/>
        <c:lblAlgn val="ctr"/>
        <c:lblOffset val="100"/>
        <c:noMultiLvlLbl val="0"/>
      </c:catAx>
      <c:valAx>
        <c:axId val="529566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29568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800" b="1" i="0" baseline="0">
                <a:effectLst/>
              </a:rPr>
              <a:t>FACTORES DE ALTA VULNERABILIDAD</a:t>
            </a:r>
            <a:endParaRPr lang="es-MX" b="1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Hoja1!$C$131</c:f>
              <c:strCache>
                <c:ptCount val="1"/>
                <c:pt idx="0">
                  <c:v>Infección de Transmisión Sexual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Hoja1!$D$130:$F$130</c:f>
              <c:strCache>
                <c:ptCount val="3"/>
                <c:pt idx="0">
                  <c:v>BACHILLERATO UNAM</c:v>
                </c:pt>
                <c:pt idx="1">
                  <c:v>BACHILLERATOS INCORPORADOS</c:v>
                </c:pt>
                <c:pt idx="2">
                  <c:v>OTROS BACHILLERATOS</c:v>
                </c:pt>
              </c:strCache>
            </c:strRef>
          </c:cat>
          <c:val>
            <c:numRef>
              <c:f>Hoja1!$D$131:$F$131</c:f>
              <c:numCache>
                <c:formatCode>0.0%</c:formatCode>
                <c:ptCount val="3"/>
                <c:pt idx="0">
                  <c:v>2.8000000000000001E-2</c:v>
                </c:pt>
                <c:pt idx="1">
                  <c:v>4.8000000000000001E-2</c:v>
                </c:pt>
                <c:pt idx="2">
                  <c:v>3.9E-2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99-435C-9C1F-FBE8E0CF9511}"/>
            </c:ext>
          </c:extLst>
        </c:ser>
        <c:ser>
          <c:idx val="1"/>
          <c:order val="1"/>
          <c:tx>
            <c:strRef>
              <c:f>Hoja1!$C$132</c:f>
              <c:strCache>
                <c:ptCount val="1"/>
                <c:pt idx="0">
                  <c:v>Embarazo No Planeado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Hoja1!$D$130:$F$130</c:f>
              <c:strCache>
                <c:ptCount val="3"/>
                <c:pt idx="0">
                  <c:v>BACHILLERATO UNAM</c:v>
                </c:pt>
                <c:pt idx="1">
                  <c:v>BACHILLERATOS INCORPORADOS</c:v>
                </c:pt>
                <c:pt idx="2">
                  <c:v>OTROS BACHILLERATOS</c:v>
                </c:pt>
              </c:strCache>
            </c:strRef>
          </c:cat>
          <c:val>
            <c:numRef>
              <c:f>Hoja1!$D$132:$F$132</c:f>
              <c:numCache>
                <c:formatCode>0.0%</c:formatCode>
                <c:ptCount val="3"/>
                <c:pt idx="0">
                  <c:v>0.03</c:v>
                </c:pt>
                <c:pt idx="1">
                  <c:v>4.9000000000000002E-2</c:v>
                </c:pt>
                <c:pt idx="2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99-435C-9C1F-FBE8E0CF951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00246688"/>
        <c:axId val="500248000"/>
      </c:barChart>
      <c:catAx>
        <c:axId val="500246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00248000"/>
        <c:crosses val="autoZero"/>
        <c:auto val="1"/>
        <c:lblAlgn val="ctr"/>
        <c:lblOffset val="100"/>
        <c:noMultiLvlLbl val="0"/>
      </c:catAx>
      <c:valAx>
        <c:axId val="500248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00246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800" b="1" i="0" baseline="0">
                <a:effectLst/>
              </a:rPr>
              <a:t>FACTORES DE RIESGO</a:t>
            </a:r>
            <a:endParaRPr lang="es-MX" b="1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Hoja1!$C$138</c:f>
              <c:strCache>
                <c:ptCount val="1"/>
                <c:pt idx="0">
                  <c:v>Anticoncepción de Emergencia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Hoja1!$D$137:$F$137</c:f>
              <c:strCache>
                <c:ptCount val="3"/>
                <c:pt idx="0">
                  <c:v>BACHILLERATO UNAM</c:v>
                </c:pt>
                <c:pt idx="1">
                  <c:v>BACHILLERATOS INCORPORADOS</c:v>
                </c:pt>
                <c:pt idx="2">
                  <c:v>OTROS BACHILLERATOS</c:v>
                </c:pt>
              </c:strCache>
            </c:strRef>
          </c:cat>
          <c:val>
            <c:numRef>
              <c:f>Hoja1!$D$138:$F$138</c:f>
              <c:numCache>
                <c:formatCode>0.0%</c:formatCode>
                <c:ptCount val="3"/>
                <c:pt idx="0">
                  <c:v>0.39600000000000002</c:v>
                </c:pt>
                <c:pt idx="1">
                  <c:v>0.38200000000000001</c:v>
                </c:pt>
                <c:pt idx="2">
                  <c:v>0.40400000000000003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9C-468A-9711-B1207C64C6DD}"/>
            </c:ext>
          </c:extLst>
        </c:ser>
        <c:ser>
          <c:idx val="1"/>
          <c:order val="1"/>
          <c:tx>
            <c:strRef>
              <c:f>Hoja1!$C$139</c:f>
              <c:strCache>
                <c:ptCount val="1"/>
                <c:pt idx="0">
                  <c:v>Vida sexual activa sin métodos anticonceptivos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Hoja1!$D$137:$F$137</c:f>
              <c:strCache>
                <c:ptCount val="3"/>
                <c:pt idx="0">
                  <c:v>BACHILLERATO UNAM</c:v>
                </c:pt>
                <c:pt idx="1">
                  <c:v>BACHILLERATOS INCORPORADOS</c:v>
                </c:pt>
                <c:pt idx="2">
                  <c:v>OTROS BACHILLERATOS</c:v>
                </c:pt>
              </c:strCache>
            </c:strRef>
          </c:cat>
          <c:val>
            <c:numRef>
              <c:f>Hoja1!$D$139:$F$139</c:f>
              <c:numCache>
                <c:formatCode>0.0%</c:formatCode>
                <c:ptCount val="3"/>
                <c:pt idx="0">
                  <c:v>8.5999999999999993E-2</c:v>
                </c:pt>
                <c:pt idx="1">
                  <c:v>9.2999999999999999E-2</c:v>
                </c:pt>
                <c:pt idx="2">
                  <c:v>0.11600000000000001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9C-468A-9711-B1207C64C6D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98056760"/>
        <c:axId val="598062008"/>
      </c:barChart>
      <c:catAx>
        <c:axId val="598056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98062008"/>
        <c:crosses val="autoZero"/>
        <c:auto val="1"/>
        <c:lblAlgn val="ctr"/>
        <c:lblOffset val="100"/>
        <c:noMultiLvlLbl val="0"/>
      </c:catAx>
      <c:valAx>
        <c:axId val="598062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98056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800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FACTORES PROTECTORES</a:t>
            </a:r>
            <a:endParaRPr lang="es-MX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Hoja2!$B$134</c:f>
              <c:strCache>
                <c:ptCount val="1"/>
                <c:pt idx="0">
                  <c:v>Sin vida sexual activa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Hoja2!$C$133:$E$133</c:f>
              <c:strCache>
                <c:ptCount val="3"/>
                <c:pt idx="0">
                  <c:v>BACHILLERATO UNAM</c:v>
                </c:pt>
                <c:pt idx="1">
                  <c:v>BACHILLERATOS INCORPORADOS</c:v>
                </c:pt>
                <c:pt idx="2">
                  <c:v>OTROS BACHILLERATOS</c:v>
                </c:pt>
              </c:strCache>
            </c:strRef>
          </c:cat>
          <c:val>
            <c:numRef>
              <c:f>Hoja2!$C$134:$E$134</c:f>
              <c:numCache>
                <c:formatCode>0.0%</c:formatCode>
                <c:ptCount val="3"/>
                <c:pt idx="0">
                  <c:v>0.46899999999999997</c:v>
                </c:pt>
                <c:pt idx="1">
                  <c:v>0.34899999999999998</c:v>
                </c:pt>
                <c:pt idx="2">
                  <c:v>0.42299999999999999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1B-4AEE-A8EA-A732643E27D0}"/>
            </c:ext>
          </c:extLst>
        </c:ser>
        <c:ser>
          <c:idx val="1"/>
          <c:order val="1"/>
          <c:tx>
            <c:strRef>
              <c:f>Hoja2!$B$135</c:f>
              <c:strCache>
                <c:ptCount val="1"/>
                <c:pt idx="0">
                  <c:v>Vida sexual activa con uso de condón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Hoja2!$C$133:$E$133</c:f>
              <c:strCache>
                <c:ptCount val="3"/>
                <c:pt idx="0">
                  <c:v>BACHILLERATO UNAM</c:v>
                </c:pt>
                <c:pt idx="1">
                  <c:v>BACHILLERATOS INCORPORADOS</c:v>
                </c:pt>
                <c:pt idx="2">
                  <c:v>OTROS BACHILLERATOS</c:v>
                </c:pt>
              </c:strCache>
            </c:strRef>
          </c:cat>
          <c:val>
            <c:numRef>
              <c:f>Hoja2!$C$135:$E$135</c:f>
              <c:numCache>
                <c:formatCode>0.0%</c:formatCode>
                <c:ptCount val="3"/>
                <c:pt idx="0">
                  <c:v>0.96399999999999997</c:v>
                </c:pt>
                <c:pt idx="1">
                  <c:v>0.94499999999999995</c:v>
                </c:pt>
                <c:pt idx="2">
                  <c:v>0.95099999999999996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1B-4AEE-A8EA-A732643E27D0}"/>
            </c:ext>
          </c:extLst>
        </c:ser>
        <c:ser>
          <c:idx val="2"/>
          <c:order val="2"/>
          <c:tx>
            <c:strRef>
              <c:f>Hoja2!$B$136</c:f>
              <c:strCache>
                <c:ptCount val="1"/>
                <c:pt idx="0">
                  <c:v>Vida sexual activa con método anticonceptivo diferente de condón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Hoja2!$C$133:$E$133</c:f>
              <c:strCache>
                <c:ptCount val="3"/>
                <c:pt idx="0">
                  <c:v>BACHILLERATO UNAM</c:v>
                </c:pt>
                <c:pt idx="1">
                  <c:v>BACHILLERATOS INCORPORADOS</c:v>
                </c:pt>
                <c:pt idx="2">
                  <c:v>OTROS BACHILLERATOS</c:v>
                </c:pt>
              </c:strCache>
            </c:strRef>
          </c:cat>
          <c:val>
            <c:numRef>
              <c:f>Hoja2!$C$136:$E$136</c:f>
              <c:numCache>
                <c:formatCode>0.0%</c:formatCode>
                <c:ptCount val="3"/>
                <c:pt idx="0">
                  <c:v>9.1999999999999998E-2</c:v>
                </c:pt>
                <c:pt idx="1">
                  <c:v>0.14199999999999999</c:v>
                </c:pt>
                <c:pt idx="2">
                  <c:v>0.10199999999999999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1B-4AEE-A8EA-A732643E27D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55453408"/>
        <c:axId val="555451112"/>
      </c:barChart>
      <c:catAx>
        <c:axId val="55545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55451112"/>
        <c:crosses val="autoZero"/>
        <c:auto val="1"/>
        <c:lblAlgn val="ctr"/>
        <c:lblOffset val="100"/>
        <c:noMultiLvlLbl val="0"/>
      </c:catAx>
      <c:valAx>
        <c:axId val="555451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55453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800" b="1" i="0" baseline="0" dirty="0">
                <a:effectLst/>
              </a:rPr>
              <a:t>FACTORES DE RIESGO</a:t>
            </a:r>
            <a:endParaRPr lang="es-MX" b="1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Hoja1!$C$78</c:f>
              <c:strCache>
                <c:ptCount val="1"/>
                <c:pt idx="0">
                  <c:v>Consumo actual de tabaco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Hoja1!$D$77:$F$77</c:f>
              <c:strCache>
                <c:ptCount val="3"/>
                <c:pt idx="0">
                  <c:v>BACHILLERATO UNAM</c:v>
                </c:pt>
                <c:pt idx="1">
                  <c:v>BACHILLERATOS INCORPORADOS</c:v>
                </c:pt>
                <c:pt idx="2">
                  <c:v>OTROS BACHILLERATOS</c:v>
                </c:pt>
              </c:strCache>
            </c:strRef>
          </c:cat>
          <c:val>
            <c:numRef>
              <c:f>Hoja1!$D$78:$F$78</c:f>
              <c:numCache>
                <c:formatCode>0.0%</c:formatCode>
                <c:ptCount val="3"/>
                <c:pt idx="0">
                  <c:v>7.9000000000000001E-2</c:v>
                </c:pt>
                <c:pt idx="1">
                  <c:v>0.129</c:v>
                </c:pt>
                <c:pt idx="2">
                  <c:v>8.6999999999999994E-2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25-4597-A54B-97AF33247606}"/>
            </c:ext>
          </c:extLst>
        </c:ser>
        <c:ser>
          <c:idx val="1"/>
          <c:order val="1"/>
          <c:tx>
            <c:strRef>
              <c:f>Hoja1!$C$79</c:f>
              <c:strCache>
                <c:ptCount val="1"/>
                <c:pt idx="0">
                  <c:v>Consumo actual de alcohol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Hoja1!$D$77:$F$77</c:f>
              <c:strCache>
                <c:ptCount val="3"/>
                <c:pt idx="0">
                  <c:v>BACHILLERATO UNAM</c:v>
                </c:pt>
                <c:pt idx="1">
                  <c:v>BACHILLERATOS INCORPORADOS</c:v>
                </c:pt>
                <c:pt idx="2">
                  <c:v>OTROS BACHILLERATOS</c:v>
                </c:pt>
              </c:strCache>
            </c:strRef>
          </c:cat>
          <c:val>
            <c:numRef>
              <c:f>Hoja1!$D$79:$F$79</c:f>
              <c:numCache>
                <c:formatCode>0.0%</c:formatCode>
                <c:ptCount val="3"/>
                <c:pt idx="0">
                  <c:v>0.40400000000000003</c:v>
                </c:pt>
                <c:pt idx="1">
                  <c:v>0.52300000000000002</c:v>
                </c:pt>
                <c:pt idx="2">
                  <c:v>0.437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25-4597-A54B-97AF3324760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99003488"/>
        <c:axId val="499003816"/>
      </c:barChart>
      <c:catAx>
        <c:axId val="499003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99003816"/>
        <c:crosses val="autoZero"/>
        <c:auto val="1"/>
        <c:lblAlgn val="ctr"/>
        <c:lblOffset val="100"/>
        <c:noMultiLvlLbl val="0"/>
      </c:catAx>
      <c:valAx>
        <c:axId val="499003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9900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800" b="1" i="0" baseline="0">
                <a:effectLst/>
              </a:rPr>
              <a:t>FACTORES DE ALTA VULNERABILIDAD</a:t>
            </a:r>
            <a:endParaRPr lang="es-MX" b="1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Hoja1!$C$83</c:f>
              <c:strCache>
                <c:ptCount val="1"/>
                <c:pt idx="0">
                  <c:v>Consumo Alto de Alcohol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Hoja1!$D$82:$F$82</c:f>
              <c:strCache>
                <c:ptCount val="3"/>
                <c:pt idx="0">
                  <c:v>BACHILLERATO UNAM</c:v>
                </c:pt>
                <c:pt idx="1">
                  <c:v>BACHILLERATOS INCORPORADOS</c:v>
                </c:pt>
                <c:pt idx="2">
                  <c:v>OTROS BACHILLERATOS</c:v>
                </c:pt>
              </c:strCache>
            </c:strRef>
          </c:cat>
          <c:val>
            <c:numRef>
              <c:f>Hoja1!$D$83:$F$83</c:f>
              <c:numCache>
                <c:formatCode>0.0%</c:formatCode>
                <c:ptCount val="3"/>
                <c:pt idx="0">
                  <c:v>0.13433634446507822</c:v>
                </c:pt>
                <c:pt idx="1">
                  <c:v>0.16286438529784539</c:v>
                </c:pt>
                <c:pt idx="2">
                  <c:v>0.14424044265593561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68-4C70-A111-42D66D0A3DFC}"/>
            </c:ext>
          </c:extLst>
        </c:ser>
        <c:ser>
          <c:idx val="1"/>
          <c:order val="1"/>
          <c:tx>
            <c:strRef>
              <c:f>Hoja1!$C$84</c:f>
              <c:strCache>
                <c:ptCount val="1"/>
                <c:pt idx="0">
                  <c:v>Consumo Alto de Tabaco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Hoja1!$D$82:$F$82</c:f>
              <c:strCache>
                <c:ptCount val="3"/>
                <c:pt idx="0">
                  <c:v>BACHILLERATO UNAM</c:v>
                </c:pt>
                <c:pt idx="1">
                  <c:v>BACHILLERATOS INCORPORADOS</c:v>
                </c:pt>
                <c:pt idx="2">
                  <c:v>OTROS BACHILLERATOS</c:v>
                </c:pt>
              </c:strCache>
            </c:strRef>
          </c:cat>
          <c:val>
            <c:numRef>
              <c:f>Hoja1!$D$84:$F$84</c:f>
              <c:numCache>
                <c:formatCode>0.0%</c:formatCode>
                <c:ptCount val="3"/>
                <c:pt idx="0">
                  <c:v>1.6524503478014541E-2</c:v>
                </c:pt>
                <c:pt idx="1">
                  <c:v>3.6755386565272496E-2</c:v>
                </c:pt>
                <c:pt idx="2">
                  <c:v>1.5845070422535211E-2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68-4C70-A111-42D66D0A3DFC}"/>
            </c:ext>
          </c:extLst>
        </c:ser>
        <c:ser>
          <c:idx val="2"/>
          <c:order val="2"/>
          <c:tx>
            <c:strRef>
              <c:f>Hoja1!$C$85</c:f>
              <c:strCache>
                <c:ptCount val="1"/>
                <c:pt idx="0">
                  <c:v>Consumo de Marihuana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Hoja1!$D$82:$F$82</c:f>
              <c:strCache>
                <c:ptCount val="3"/>
                <c:pt idx="0">
                  <c:v>BACHILLERATO UNAM</c:v>
                </c:pt>
                <c:pt idx="1">
                  <c:v>BACHILLERATOS INCORPORADOS</c:v>
                </c:pt>
                <c:pt idx="2">
                  <c:v>OTROS BACHILLERATOS</c:v>
                </c:pt>
              </c:strCache>
            </c:strRef>
          </c:cat>
          <c:val>
            <c:numRef>
              <c:f>Hoja1!$D$85:$F$85</c:f>
              <c:numCache>
                <c:formatCode>0.0%</c:formatCode>
                <c:ptCount val="3"/>
                <c:pt idx="0">
                  <c:v>2.244184948537975E-2</c:v>
                </c:pt>
                <c:pt idx="1">
                  <c:v>4.6894803548795945E-2</c:v>
                </c:pt>
                <c:pt idx="2">
                  <c:v>2.5150905432595575E-2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68-4C70-A111-42D66D0A3DFC}"/>
            </c:ext>
          </c:extLst>
        </c:ser>
        <c:ser>
          <c:idx val="3"/>
          <c:order val="3"/>
          <c:tx>
            <c:strRef>
              <c:f>Hoja1!$C$86</c:f>
              <c:strCache>
                <c:ptCount val="1"/>
                <c:pt idx="0">
                  <c:v>Consumo de Cocaína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Hoja1!$D$82:$F$82</c:f>
              <c:strCache>
                <c:ptCount val="3"/>
                <c:pt idx="0">
                  <c:v>BACHILLERATO UNAM</c:v>
                </c:pt>
                <c:pt idx="1">
                  <c:v>BACHILLERATOS INCORPORADOS</c:v>
                </c:pt>
                <c:pt idx="2">
                  <c:v>OTROS BACHILLERATOS</c:v>
                </c:pt>
              </c:strCache>
            </c:strRef>
          </c:cat>
          <c:val>
            <c:numRef>
              <c:f>Hoja1!$D$86:$F$86</c:f>
              <c:numCache>
                <c:formatCode>0.0%</c:formatCode>
                <c:ptCount val="3"/>
                <c:pt idx="0">
                  <c:v>9.127820968808033E-4</c:v>
                </c:pt>
                <c:pt idx="1">
                  <c:v>1.2674271229404308E-3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068-4C70-A111-42D66D0A3DFC}"/>
            </c:ext>
          </c:extLst>
        </c:ser>
        <c:ser>
          <c:idx val="4"/>
          <c:order val="4"/>
          <c:tx>
            <c:strRef>
              <c:f>Hoja1!$C$87</c:f>
              <c:strCache>
                <c:ptCount val="1"/>
                <c:pt idx="0">
                  <c:v>Consumo de Inhalables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Hoja1!$D$82:$F$82</c:f>
              <c:strCache>
                <c:ptCount val="3"/>
                <c:pt idx="0">
                  <c:v>BACHILLERATO UNAM</c:v>
                </c:pt>
                <c:pt idx="1">
                  <c:v>BACHILLERATOS INCORPORADOS</c:v>
                </c:pt>
                <c:pt idx="2">
                  <c:v>OTROS BACHILLERATOS</c:v>
                </c:pt>
              </c:strCache>
            </c:strRef>
          </c:cat>
          <c:val>
            <c:numRef>
              <c:f>Hoja1!$D$87:$F$87</c:f>
              <c:numCache>
                <c:formatCode>0.0%</c:formatCode>
                <c:ptCount val="3"/>
                <c:pt idx="0">
                  <c:v>6.2950489440055391E-5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068-4C70-A111-42D66D0A3DFC}"/>
            </c:ext>
          </c:extLst>
        </c:ser>
        <c:ser>
          <c:idx val="5"/>
          <c:order val="5"/>
          <c:tx>
            <c:strRef>
              <c:f>Hoja1!$C$88</c:f>
              <c:strCache>
                <c:ptCount val="1"/>
                <c:pt idx="0">
                  <c:v>Consumo de Otras Drogas Ilícitas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Hoja1!$D$82:$F$82</c:f>
              <c:strCache>
                <c:ptCount val="3"/>
                <c:pt idx="0">
                  <c:v>BACHILLERATO UNAM</c:v>
                </c:pt>
                <c:pt idx="1">
                  <c:v>BACHILLERATOS INCORPORADOS</c:v>
                </c:pt>
                <c:pt idx="2">
                  <c:v>OTROS BACHILLERATOS</c:v>
                </c:pt>
              </c:strCache>
            </c:strRef>
          </c:cat>
          <c:val>
            <c:numRef>
              <c:f>Hoja1!$D$88:$F$88</c:f>
              <c:numCache>
                <c:formatCode>0.0%</c:formatCode>
                <c:ptCount val="3"/>
                <c:pt idx="0">
                  <c:v>7.3966825092065093E-3</c:v>
                </c:pt>
                <c:pt idx="1">
                  <c:v>6.9708491761723704E-3</c:v>
                </c:pt>
                <c:pt idx="2">
                  <c:v>5.0301810865191147E-3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068-4C70-A111-42D66D0A3DF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56249744"/>
        <c:axId val="456250072"/>
      </c:barChart>
      <c:catAx>
        <c:axId val="456249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56250072"/>
        <c:crosses val="autoZero"/>
        <c:auto val="1"/>
        <c:lblAlgn val="ctr"/>
        <c:lblOffset val="100"/>
        <c:noMultiLvlLbl val="0"/>
      </c:catAx>
      <c:valAx>
        <c:axId val="456250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56249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800" b="1" i="0" baseline="0" dirty="0">
                <a:effectLst/>
              </a:rPr>
              <a:t>Hábitos Saludables</a:t>
            </a:r>
            <a:endParaRPr lang="es-MX" b="1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Hoja2!$B$39</c:f>
              <c:strCache>
                <c:ptCount val="1"/>
                <c:pt idx="0">
                  <c:v>No consumen tabaco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Hoja2!$C$38:$E$38</c:f>
              <c:strCache>
                <c:ptCount val="3"/>
                <c:pt idx="0">
                  <c:v>BACHILLERATO UNAM</c:v>
                </c:pt>
                <c:pt idx="1">
                  <c:v>BACHILLERATOS INCORPORADOS</c:v>
                </c:pt>
                <c:pt idx="2">
                  <c:v>OTROS BACHILLERATOS</c:v>
                </c:pt>
              </c:strCache>
            </c:strRef>
          </c:cat>
          <c:val>
            <c:numRef>
              <c:f>Hoja2!$C$39:$E$39</c:f>
              <c:numCache>
                <c:formatCode>0.0%</c:formatCode>
                <c:ptCount val="3"/>
                <c:pt idx="0">
                  <c:v>0.89700000000000002</c:v>
                </c:pt>
                <c:pt idx="1">
                  <c:v>0.84599999999999997</c:v>
                </c:pt>
                <c:pt idx="2">
                  <c:v>0.88900000000000001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6A-4348-B4AA-F262087719AC}"/>
            </c:ext>
          </c:extLst>
        </c:ser>
        <c:ser>
          <c:idx val="1"/>
          <c:order val="1"/>
          <c:tx>
            <c:strRef>
              <c:f>Hoja2!$B$40</c:f>
              <c:strCache>
                <c:ptCount val="1"/>
                <c:pt idx="0">
                  <c:v>No consumen alcohol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Hoja2!$C$38:$E$38</c:f>
              <c:strCache>
                <c:ptCount val="3"/>
                <c:pt idx="0">
                  <c:v>BACHILLERATO UNAM</c:v>
                </c:pt>
                <c:pt idx="1">
                  <c:v>BACHILLERATOS INCORPORADOS</c:v>
                </c:pt>
                <c:pt idx="2">
                  <c:v>OTROS BACHILLERATOS</c:v>
                </c:pt>
              </c:strCache>
            </c:strRef>
          </c:cat>
          <c:val>
            <c:numRef>
              <c:f>Hoja2!$C$40:$E$40</c:f>
              <c:numCache>
                <c:formatCode>0.0%</c:formatCode>
                <c:ptCount val="3"/>
                <c:pt idx="0">
                  <c:v>0.435</c:v>
                </c:pt>
                <c:pt idx="1">
                  <c:v>0.32900000000000001</c:v>
                </c:pt>
                <c:pt idx="2">
                  <c:v>0.41599999999999998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6A-4348-B4AA-F262087719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22198824"/>
        <c:axId val="525142064"/>
      </c:barChart>
      <c:catAx>
        <c:axId val="422198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25142064"/>
        <c:crosses val="autoZero"/>
        <c:auto val="1"/>
        <c:lblAlgn val="ctr"/>
        <c:lblOffset val="100"/>
        <c:noMultiLvlLbl val="0"/>
      </c:catAx>
      <c:valAx>
        <c:axId val="525142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22198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800" b="1" i="0" baseline="0">
                <a:effectLst/>
              </a:rPr>
              <a:t>FACTORES DE ALTA VULNERABILIDAD</a:t>
            </a:r>
            <a:endParaRPr lang="es-MX" b="1">
              <a:effectLst/>
            </a:endParaRPr>
          </a:p>
        </c:rich>
      </c:tx>
      <c:layout>
        <c:manualLayout>
          <c:xMode val="edge"/>
          <c:yMode val="edge"/>
          <c:x val="0.13158208494153162"/>
          <c:y val="3.28619281506991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Hoja1!$C$101</c:f>
              <c:strCache>
                <c:ptCount val="1"/>
                <c:pt idx="0">
                  <c:v>Violencia Sexual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Hoja1!$D$100:$F$100</c:f>
              <c:strCache>
                <c:ptCount val="3"/>
                <c:pt idx="0">
                  <c:v>BACHILLERATO UNAM</c:v>
                </c:pt>
                <c:pt idx="1">
                  <c:v>BACHILLERATOS INCORPORADOS</c:v>
                </c:pt>
                <c:pt idx="2">
                  <c:v>OTROS BACHILLERATOS</c:v>
                </c:pt>
              </c:strCache>
            </c:strRef>
          </c:cat>
          <c:val>
            <c:numRef>
              <c:f>Hoja1!$D$101:$F$101</c:f>
              <c:numCache>
                <c:formatCode>0.0%</c:formatCode>
                <c:ptCount val="3"/>
                <c:pt idx="0">
                  <c:v>8.4000000000000005E-2</c:v>
                </c:pt>
                <c:pt idx="1">
                  <c:v>9.4E-2</c:v>
                </c:pt>
                <c:pt idx="2">
                  <c:v>8.1000000000000003E-2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6C-44A7-947A-587D9930C125}"/>
            </c:ext>
          </c:extLst>
        </c:ser>
        <c:ser>
          <c:idx val="1"/>
          <c:order val="1"/>
          <c:tx>
            <c:strRef>
              <c:f>Hoja1!$C$102</c:f>
              <c:strCache>
                <c:ptCount val="1"/>
                <c:pt idx="0">
                  <c:v>Violencia Familiar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Hoja1!$D$100:$F$100</c:f>
              <c:strCache>
                <c:ptCount val="3"/>
                <c:pt idx="0">
                  <c:v>BACHILLERATO UNAM</c:v>
                </c:pt>
                <c:pt idx="1">
                  <c:v>BACHILLERATOS INCORPORADOS</c:v>
                </c:pt>
                <c:pt idx="2">
                  <c:v>OTROS BACHILLERATOS</c:v>
                </c:pt>
              </c:strCache>
            </c:strRef>
          </c:cat>
          <c:val>
            <c:numRef>
              <c:f>Hoja1!$D$102:$F$102</c:f>
              <c:numCache>
                <c:formatCode>0.0%</c:formatCode>
                <c:ptCount val="3"/>
                <c:pt idx="0">
                  <c:v>0.20300000000000001</c:v>
                </c:pt>
                <c:pt idx="1">
                  <c:v>0.21299999999999999</c:v>
                </c:pt>
                <c:pt idx="2">
                  <c:v>0.19600000000000001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6C-44A7-947A-587D9930C12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00430480"/>
        <c:axId val="500430808"/>
      </c:barChart>
      <c:catAx>
        <c:axId val="50043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00430808"/>
        <c:crosses val="autoZero"/>
        <c:auto val="1"/>
        <c:lblAlgn val="ctr"/>
        <c:lblOffset val="100"/>
        <c:noMultiLvlLbl val="0"/>
      </c:catAx>
      <c:valAx>
        <c:axId val="500430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00430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800" b="1" i="0" baseline="0">
                <a:effectLst/>
              </a:rPr>
              <a:t>FACTORES DE RIESGO</a:t>
            </a:r>
            <a:endParaRPr lang="es-MX" b="1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Hoja1!$C$105</c:f>
              <c:strCache>
                <c:ptCount val="1"/>
                <c:pt idx="0">
                  <c:v>Violencia entre compañeros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Hoja1!$D$104:$F$104</c:f>
              <c:strCache>
                <c:ptCount val="3"/>
                <c:pt idx="0">
                  <c:v>BACHILLERATO UNAM</c:v>
                </c:pt>
                <c:pt idx="1">
                  <c:v>BACHILLERATOS INCORPORADOS</c:v>
                </c:pt>
                <c:pt idx="2">
                  <c:v>OTROS BACHILLERATOS</c:v>
                </c:pt>
              </c:strCache>
            </c:strRef>
          </c:cat>
          <c:val>
            <c:numRef>
              <c:f>Hoja1!$D$105:$F$105</c:f>
              <c:numCache>
                <c:formatCode>0.0%</c:formatCode>
                <c:ptCount val="3"/>
                <c:pt idx="0">
                  <c:v>0.156</c:v>
                </c:pt>
                <c:pt idx="1">
                  <c:v>0.19700000000000001</c:v>
                </c:pt>
                <c:pt idx="2">
                  <c:v>0.17199999999999999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6D-49D3-8763-55D8ABB5A219}"/>
            </c:ext>
          </c:extLst>
        </c:ser>
        <c:ser>
          <c:idx val="1"/>
          <c:order val="1"/>
          <c:tx>
            <c:strRef>
              <c:f>Hoja1!$C$106</c:f>
              <c:strCache>
                <c:ptCount val="1"/>
                <c:pt idx="0">
                  <c:v>Han sido asaltados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Hoja1!$D$104:$F$104</c:f>
              <c:strCache>
                <c:ptCount val="3"/>
                <c:pt idx="0">
                  <c:v>BACHILLERATO UNAM</c:v>
                </c:pt>
                <c:pt idx="1">
                  <c:v>BACHILLERATOS INCORPORADOS</c:v>
                </c:pt>
                <c:pt idx="2">
                  <c:v>OTROS BACHILLERATOS</c:v>
                </c:pt>
              </c:strCache>
            </c:strRef>
          </c:cat>
          <c:val>
            <c:numRef>
              <c:f>Hoja1!$D$106:$F$106</c:f>
              <c:numCache>
                <c:formatCode>0.0%</c:formatCode>
                <c:ptCount val="3"/>
                <c:pt idx="0">
                  <c:v>6.0999999999999999E-2</c:v>
                </c:pt>
                <c:pt idx="1">
                  <c:v>6.7000000000000004E-2</c:v>
                </c:pt>
                <c:pt idx="2">
                  <c:v>6.8000000000000005E-2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6D-49D3-8763-55D8ABB5A21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00237504"/>
        <c:axId val="500238160"/>
      </c:barChart>
      <c:catAx>
        <c:axId val="500237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00238160"/>
        <c:crosses val="autoZero"/>
        <c:auto val="1"/>
        <c:lblAlgn val="ctr"/>
        <c:lblOffset val="100"/>
        <c:noMultiLvlLbl val="0"/>
      </c:catAx>
      <c:valAx>
        <c:axId val="500238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00237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800" b="1" i="0" baseline="0">
                <a:effectLst/>
              </a:rPr>
              <a:t>FACTORES DE ALTA VULNERABILIDAD</a:t>
            </a:r>
            <a:endParaRPr lang="es-MX" b="1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Hoja1!$C$153</c:f>
              <c:strCache>
                <c:ptCount val="1"/>
                <c:pt idx="0">
                  <c:v>Ansiedad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Hoja1!$D$146:$F$146</c:f>
              <c:strCache>
                <c:ptCount val="3"/>
                <c:pt idx="0">
                  <c:v>BACHILLERATO UNAM</c:v>
                </c:pt>
                <c:pt idx="1">
                  <c:v>BACHILLERATOS INCORPORADOS</c:v>
                </c:pt>
                <c:pt idx="2">
                  <c:v>OTROS BACHILLERATOS</c:v>
                </c:pt>
              </c:strCache>
            </c:strRef>
          </c:cat>
          <c:val>
            <c:numRef>
              <c:f>Hoja1!$D$147:$F$147</c:f>
              <c:numCache>
                <c:formatCode>0.0%</c:formatCode>
                <c:ptCount val="3"/>
                <c:pt idx="0">
                  <c:v>3.2000000000000001E-2</c:v>
                </c:pt>
                <c:pt idx="1">
                  <c:v>0.04</c:v>
                </c:pt>
                <c:pt idx="2">
                  <c:v>3.1E-2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86-4C09-A465-8986A4C8D3C6}"/>
            </c:ext>
          </c:extLst>
        </c:ser>
        <c:ser>
          <c:idx val="1"/>
          <c:order val="1"/>
          <c:tx>
            <c:strRef>
              <c:f>Hoja1!$C$154</c:f>
              <c:strCache>
                <c:ptCount val="1"/>
                <c:pt idx="0">
                  <c:v>Depresión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Hoja1!$D$146:$F$146</c:f>
              <c:strCache>
                <c:ptCount val="3"/>
                <c:pt idx="0">
                  <c:v>BACHILLERATO UNAM</c:v>
                </c:pt>
                <c:pt idx="1">
                  <c:v>BACHILLERATOS INCORPORADOS</c:v>
                </c:pt>
                <c:pt idx="2">
                  <c:v>OTROS BACHILLERATOS</c:v>
                </c:pt>
              </c:strCache>
            </c:strRef>
          </c:cat>
          <c:val>
            <c:numRef>
              <c:f>Hoja1!$D$148:$F$148</c:f>
              <c:numCache>
                <c:formatCode>0.0%</c:formatCode>
                <c:ptCount val="3"/>
                <c:pt idx="0">
                  <c:v>3.3000000000000002E-2</c:v>
                </c:pt>
                <c:pt idx="1">
                  <c:v>2.3E-2</c:v>
                </c:pt>
                <c:pt idx="2">
                  <c:v>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86-4C09-A465-8986A4C8D3C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55598392"/>
        <c:axId val="455597408"/>
      </c:barChart>
      <c:catAx>
        <c:axId val="455598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55597408"/>
        <c:crosses val="autoZero"/>
        <c:auto val="1"/>
        <c:lblAlgn val="ctr"/>
        <c:lblOffset val="100"/>
        <c:noMultiLvlLbl val="0"/>
      </c:catAx>
      <c:valAx>
        <c:axId val="455597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55598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b="1"/>
              <a:t>Salud General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Hoja1!$C$180</c:f>
              <c:strCache>
                <c:ptCount val="1"/>
                <c:pt idx="0">
                  <c:v>Problema de Salud Visual sin atender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Hoja1!$D$179:$F$179</c:f>
              <c:strCache>
                <c:ptCount val="3"/>
                <c:pt idx="0">
                  <c:v>BACHILLERATO UNAM</c:v>
                </c:pt>
                <c:pt idx="1">
                  <c:v>BACHILLERATOS INCORPORADOS</c:v>
                </c:pt>
                <c:pt idx="2">
                  <c:v>OTROS BACHILLERATOS</c:v>
                </c:pt>
              </c:strCache>
            </c:strRef>
          </c:cat>
          <c:val>
            <c:numRef>
              <c:f>Hoja1!$D$180:$F$180</c:f>
              <c:numCache>
                <c:formatCode>0.0%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1C-45E2-BB90-F08F500C2318}"/>
            </c:ext>
          </c:extLst>
        </c:ser>
        <c:ser>
          <c:idx val="1"/>
          <c:order val="1"/>
          <c:tx>
            <c:strRef>
              <c:f>Hoja1!$C$181</c:f>
              <c:strCache>
                <c:ptCount val="1"/>
                <c:pt idx="0">
                  <c:v>Accidentes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Hoja1!$D$179:$F$179</c:f>
              <c:strCache>
                <c:ptCount val="3"/>
                <c:pt idx="0">
                  <c:v>BACHILLERATO UNAM</c:v>
                </c:pt>
                <c:pt idx="1">
                  <c:v>BACHILLERATOS INCORPORADOS</c:v>
                </c:pt>
                <c:pt idx="2">
                  <c:v>OTROS BACHILLERATOS</c:v>
                </c:pt>
              </c:strCache>
            </c:strRef>
          </c:cat>
          <c:val>
            <c:numRef>
              <c:f>Hoja1!$D$181:$F$181</c:f>
              <c:numCache>
                <c:formatCode>0.0%</c:formatCode>
                <c:ptCount val="3"/>
                <c:pt idx="0">
                  <c:v>5.1147272670045006E-2</c:v>
                </c:pt>
                <c:pt idx="1">
                  <c:v>7.2877059569074781E-2</c:v>
                </c:pt>
                <c:pt idx="2">
                  <c:v>6.124245472837022E-2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1C-45E2-BB90-F08F500C2318}"/>
            </c:ext>
          </c:extLst>
        </c:ser>
        <c:ser>
          <c:idx val="2"/>
          <c:order val="2"/>
          <c:tx>
            <c:strRef>
              <c:f>Hoja1!$C$182</c:f>
              <c:strCache>
                <c:ptCount val="1"/>
                <c:pt idx="0">
                  <c:v>Sedentarismo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Hoja1!$D$179:$F$179</c:f>
              <c:strCache>
                <c:ptCount val="3"/>
                <c:pt idx="0">
                  <c:v>BACHILLERATO UNAM</c:v>
                </c:pt>
                <c:pt idx="1">
                  <c:v>BACHILLERATOS INCORPORADOS</c:v>
                </c:pt>
                <c:pt idx="2">
                  <c:v>OTROS BACHILLERATOS</c:v>
                </c:pt>
              </c:strCache>
            </c:strRef>
          </c:cat>
          <c:val>
            <c:numRef>
              <c:f>Hoja1!$D$182:$F$182</c:f>
              <c:numCache>
                <c:formatCode>0.0%</c:formatCode>
                <c:ptCount val="3"/>
                <c:pt idx="0">
                  <c:v>0.37269837272984796</c:v>
                </c:pt>
                <c:pt idx="1">
                  <c:v>0.32129277566539927</c:v>
                </c:pt>
                <c:pt idx="2">
                  <c:v>0.36192152917505033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1C-45E2-BB90-F08F500C2318}"/>
            </c:ext>
          </c:extLst>
        </c:ser>
        <c:ser>
          <c:idx val="3"/>
          <c:order val="3"/>
          <c:tx>
            <c:strRef>
              <c:f>Hoja1!$C$183</c:f>
              <c:strCache>
                <c:ptCount val="1"/>
                <c:pt idx="0">
                  <c:v>Tatuajes y/o piercing(s)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Hoja1!$D$179:$F$179</c:f>
              <c:strCache>
                <c:ptCount val="3"/>
                <c:pt idx="0">
                  <c:v>BACHILLERATO UNAM</c:v>
                </c:pt>
                <c:pt idx="1">
                  <c:v>BACHILLERATOS INCORPORADOS</c:v>
                </c:pt>
                <c:pt idx="2">
                  <c:v>OTROS BACHILLERATOS</c:v>
                </c:pt>
              </c:strCache>
            </c:strRef>
          </c:cat>
          <c:val>
            <c:numRef>
              <c:f>Hoja1!$D$183:$F$183</c:f>
              <c:numCache>
                <c:formatCode>0.0%</c:formatCode>
                <c:ptCount val="3"/>
                <c:pt idx="0">
                  <c:v>0.27839853954864496</c:v>
                </c:pt>
                <c:pt idx="1">
                  <c:v>0.35171102661596959</c:v>
                </c:pt>
                <c:pt idx="2">
                  <c:v>0.27766599597585512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A1C-45E2-BB90-F08F500C2318}"/>
            </c:ext>
          </c:extLst>
        </c:ser>
        <c:ser>
          <c:idx val="4"/>
          <c:order val="4"/>
          <c:tx>
            <c:strRef>
              <c:f>Hoja1!$C$184</c:f>
              <c:strCache>
                <c:ptCount val="1"/>
                <c:pt idx="0">
                  <c:v>T.V.y/o Video Juegos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Hoja1!$D$179:$F$179</c:f>
              <c:strCache>
                <c:ptCount val="3"/>
                <c:pt idx="0">
                  <c:v>BACHILLERATO UNAM</c:v>
                </c:pt>
                <c:pt idx="1">
                  <c:v>BACHILLERATOS INCORPORADOS</c:v>
                </c:pt>
                <c:pt idx="2">
                  <c:v>OTROS BACHILLERATOS</c:v>
                </c:pt>
              </c:strCache>
            </c:strRef>
          </c:cat>
          <c:val>
            <c:numRef>
              <c:f>Hoja1!$D$184:$F$184</c:f>
              <c:numCache>
                <c:formatCode>0.0%</c:formatCode>
                <c:ptCount val="3"/>
                <c:pt idx="0">
                  <c:v>0.37940259985521385</c:v>
                </c:pt>
                <c:pt idx="1">
                  <c:v>0.47718631178707227</c:v>
                </c:pt>
                <c:pt idx="2">
                  <c:v>0.34645372233400401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1C-45E2-BB90-F08F500C231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29045400"/>
        <c:axId val="429044088"/>
      </c:barChart>
      <c:catAx>
        <c:axId val="429045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29044088"/>
        <c:crosses val="autoZero"/>
        <c:auto val="1"/>
        <c:lblAlgn val="ctr"/>
        <c:lblOffset val="100"/>
        <c:noMultiLvlLbl val="0"/>
      </c:catAx>
      <c:valAx>
        <c:axId val="429044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29045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800" b="1" i="0" baseline="0">
                <a:effectLst/>
              </a:rPr>
              <a:t>FACTORES DE RIESGO</a:t>
            </a:r>
            <a:endParaRPr lang="es-MX" b="1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Hoja1!$C$153</c:f>
              <c:strCache>
                <c:ptCount val="1"/>
                <c:pt idx="0">
                  <c:v>Ansiedad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Hoja1!$D$152:$F$152</c:f>
              <c:strCache>
                <c:ptCount val="3"/>
                <c:pt idx="0">
                  <c:v>BACHILLERATO UNAM</c:v>
                </c:pt>
                <c:pt idx="1">
                  <c:v>BACHILLERATOS INCORPORADOS</c:v>
                </c:pt>
                <c:pt idx="2">
                  <c:v>OTROS BACHILLERATOS</c:v>
                </c:pt>
              </c:strCache>
            </c:strRef>
          </c:cat>
          <c:val>
            <c:numRef>
              <c:f>Hoja1!$D$153:$F$153</c:f>
              <c:numCache>
                <c:formatCode>0.0%</c:formatCode>
                <c:ptCount val="3"/>
                <c:pt idx="0">
                  <c:v>0.26900000000000002</c:v>
                </c:pt>
                <c:pt idx="1">
                  <c:v>0.24</c:v>
                </c:pt>
                <c:pt idx="2">
                  <c:v>0.23599999999999999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AA-4947-AA8A-4C886B426B16}"/>
            </c:ext>
          </c:extLst>
        </c:ser>
        <c:ser>
          <c:idx val="1"/>
          <c:order val="1"/>
          <c:tx>
            <c:strRef>
              <c:f>Hoja1!$C$154</c:f>
              <c:strCache>
                <c:ptCount val="1"/>
                <c:pt idx="0">
                  <c:v>Depresión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Hoja1!$D$152:$F$152</c:f>
              <c:strCache>
                <c:ptCount val="3"/>
                <c:pt idx="0">
                  <c:v>BACHILLERATO UNAM</c:v>
                </c:pt>
                <c:pt idx="1">
                  <c:v>BACHILLERATOS INCORPORADOS</c:v>
                </c:pt>
                <c:pt idx="2">
                  <c:v>OTROS BACHILLERATOS</c:v>
                </c:pt>
              </c:strCache>
            </c:strRef>
          </c:cat>
          <c:val>
            <c:numRef>
              <c:f>Hoja1!$D$154:$F$154</c:f>
              <c:numCache>
                <c:formatCode>0.0%</c:formatCode>
                <c:ptCount val="3"/>
                <c:pt idx="0">
                  <c:v>0.316</c:v>
                </c:pt>
                <c:pt idx="1">
                  <c:v>0.27300000000000002</c:v>
                </c:pt>
                <c:pt idx="2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AA-4947-AA8A-4C886B426B1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07965344"/>
        <c:axId val="507967312"/>
      </c:barChart>
      <c:catAx>
        <c:axId val="50796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07967312"/>
        <c:crosses val="autoZero"/>
        <c:auto val="1"/>
        <c:lblAlgn val="ctr"/>
        <c:lblOffset val="100"/>
        <c:noMultiLvlLbl val="0"/>
      </c:catAx>
      <c:valAx>
        <c:axId val="507967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07965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b="1"/>
              <a:t>Hacen deporte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B3C-4A01-833F-4CEC4691B6D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B3C-4A01-833F-4CEC4691B6D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Hoja2!$C$54:$E$54</c:f>
              <c:strCache>
                <c:ptCount val="3"/>
                <c:pt idx="0">
                  <c:v>BACHILLERATO UNAM</c:v>
                </c:pt>
                <c:pt idx="1">
                  <c:v>BACHILLERATOS INCORPORADOS</c:v>
                </c:pt>
                <c:pt idx="2">
                  <c:v>OTROS BACHILLERATOS</c:v>
                </c:pt>
              </c:strCache>
            </c:strRef>
          </c:cat>
          <c:val>
            <c:numRef>
              <c:f>Hoja2!$C$55:$E$55</c:f>
              <c:numCache>
                <c:formatCode>0.0%</c:formatCode>
                <c:ptCount val="3"/>
                <c:pt idx="0">
                  <c:v>0.51</c:v>
                </c:pt>
                <c:pt idx="1">
                  <c:v>0.57399999999999995</c:v>
                </c:pt>
                <c:pt idx="2">
                  <c:v>0.497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3C-4A01-833F-4CEC4691B6D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33962968"/>
        <c:axId val="433967232"/>
      </c:barChart>
      <c:catAx>
        <c:axId val="433962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33967232"/>
        <c:crosses val="autoZero"/>
        <c:auto val="1"/>
        <c:lblAlgn val="ctr"/>
        <c:lblOffset val="100"/>
        <c:noMultiLvlLbl val="0"/>
      </c:catAx>
      <c:valAx>
        <c:axId val="433967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33962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b="1"/>
              <a:t>Salud Bucal</a:t>
            </a:r>
          </a:p>
        </c:rich>
      </c:tx>
      <c:layout>
        <c:manualLayout>
          <c:xMode val="edge"/>
          <c:yMode val="edge"/>
          <c:x val="0.40968044619422572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Hoja1!$C$164</c:f>
              <c:strCache>
                <c:ptCount val="1"/>
                <c:pt idx="0">
                  <c:v>Caries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Hoja1!$D$163:$F$163</c:f>
              <c:strCache>
                <c:ptCount val="3"/>
                <c:pt idx="0">
                  <c:v>BACHILLERATO UNAM</c:v>
                </c:pt>
                <c:pt idx="1">
                  <c:v>BACHILLERATOS INCORPORADOS</c:v>
                </c:pt>
                <c:pt idx="2">
                  <c:v>OTROS BACHILLERATOS</c:v>
                </c:pt>
              </c:strCache>
            </c:strRef>
          </c:cat>
          <c:val>
            <c:numRef>
              <c:f>Hoja1!$D$164:$F$164</c:f>
              <c:numCache>
                <c:formatCode>0.0%</c:formatCode>
                <c:ptCount val="3"/>
                <c:pt idx="0">
                  <c:v>0.42699316987189573</c:v>
                </c:pt>
                <c:pt idx="1">
                  <c:v>0.3732572877059569</c:v>
                </c:pt>
                <c:pt idx="2">
                  <c:v>0.44668008048289737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61-49A6-8E10-47516EE657FC}"/>
            </c:ext>
          </c:extLst>
        </c:ser>
        <c:ser>
          <c:idx val="1"/>
          <c:order val="1"/>
          <c:tx>
            <c:strRef>
              <c:f>Hoja1!$C$165</c:f>
              <c:strCache>
                <c:ptCount val="1"/>
                <c:pt idx="0">
                  <c:v>Gingivitis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Hoja1!$D$163:$F$163</c:f>
              <c:strCache>
                <c:ptCount val="3"/>
                <c:pt idx="0">
                  <c:v>BACHILLERATO UNAM</c:v>
                </c:pt>
                <c:pt idx="1">
                  <c:v>BACHILLERATOS INCORPORADOS</c:v>
                </c:pt>
                <c:pt idx="2">
                  <c:v>OTROS BACHILLERATOS</c:v>
                </c:pt>
              </c:strCache>
            </c:strRef>
          </c:cat>
          <c:val>
            <c:numRef>
              <c:f>Hoja1!$D$165:$F$165</c:f>
              <c:numCache>
                <c:formatCode>0.0%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61-49A6-8E10-47516EE657FC}"/>
            </c:ext>
          </c:extLst>
        </c:ser>
        <c:ser>
          <c:idx val="2"/>
          <c:order val="2"/>
          <c:tx>
            <c:strRef>
              <c:f>Hoja1!$C$166</c:f>
              <c:strCache>
                <c:ptCount val="1"/>
                <c:pt idx="0">
                  <c:v>Piezas perdidas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Hoja1!$D$163:$F$163</c:f>
              <c:strCache>
                <c:ptCount val="3"/>
                <c:pt idx="0">
                  <c:v>BACHILLERATO UNAM</c:v>
                </c:pt>
                <c:pt idx="1">
                  <c:v>BACHILLERATOS INCORPORADOS</c:v>
                </c:pt>
                <c:pt idx="2">
                  <c:v>OTROS BACHILLERATOS</c:v>
                </c:pt>
              </c:strCache>
            </c:strRef>
          </c:cat>
          <c:val>
            <c:numRef>
              <c:f>Hoja1!$D$166:$F$166</c:f>
              <c:numCache>
                <c:formatCode>0.0%</c:formatCode>
                <c:ptCount val="3"/>
                <c:pt idx="0">
                  <c:v>0.17714267728431587</c:v>
                </c:pt>
                <c:pt idx="1">
                  <c:v>0.18187579214195185</c:v>
                </c:pt>
                <c:pt idx="2">
                  <c:v>0.21504024144869216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61-49A6-8E10-47516EE657F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10861392"/>
        <c:axId val="452412528"/>
      </c:barChart>
      <c:catAx>
        <c:axId val="510861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52412528"/>
        <c:crosses val="autoZero"/>
        <c:auto val="1"/>
        <c:lblAlgn val="ctr"/>
        <c:lblOffset val="100"/>
        <c:noMultiLvlLbl val="0"/>
      </c:catAx>
      <c:valAx>
        <c:axId val="452412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10861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b="1"/>
              <a:t>Atención Odontológica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C82-4460-B2FE-B758E27B583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C82-4460-B2FE-B758E27B583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Hoja2!$C$103:$E$103</c:f>
              <c:strCache>
                <c:ptCount val="3"/>
                <c:pt idx="0">
                  <c:v>BACHILLERATO UNAM</c:v>
                </c:pt>
                <c:pt idx="1">
                  <c:v>BACHILLERATOS INCORPORADOS</c:v>
                </c:pt>
                <c:pt idx="2">
                  <c:v>OTROS BACHILLERATOS</c:v>
                </c:pt>
              </c:strCache>
            </c:strRef>
          </c:cat>
          <c:val>
            <c:numRef>
              <c:f>Hoja2!$C$104:$E$104</c:f>
              <c:numCache>
                <c:formatCode>0.0%</c:formatCode>
                <c:ptCount val="3"/>
                <c:pt idx="0">
                  <c:v>0.60599999999999998</c:v>
                </c:pt>
                <c:pt idx="1">
                  <c:v>0.61699999999999999</c:v>
                </c:pt>
                <c:pt idx="2">
                  <c:v>0.56599999999999995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C82-4460-B2FE-B758E27B583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30165688"/>
        <c:axId val="530171592"/>
      </c:barChart>
      <c:catAx>
        <c:axId val="530165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30171592"/>
        <c:crosses val="autoZero"/>
        <c:auto val="1"/>
        <c:lblAlgn val="ctr"/>
        <c:lblOffset val="100"/>
        <c:noMultiLvlLbl val="0"/>
      </c:catAx>
      <c:valAx>
        <c:axId val="530171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30165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b="1"/>
              <a:t>Discapacidad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Hoja1!$C$115</c:f>
              <c:strCache>
                <c:ptCount val="1"/>
                <c:pt idx="0">
                  <c:v>Parálisis permanente en las piernas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Hoja1!$D$114:$F$114</c:f>
              <c:strCache>
                <c:ptCount val="3"/>
                <c:pt idx="0">
                  <c:v>BACHILLERATO UNAM</c:v>
                </c:pt>
                <c:pt idx="1">
                  <c:v>BACHILLERATOS INCORPORADOS</c:v>
                </c:pt>
                <c:pt idx="2">
                  <c:v>OTROS BACHILLERATOS</c:v>
                </c:pt>
              </c:strCache>
            </c:strRef>
          </c:cat>
          <c:val>
            <c:numRef>
              <c:f>Hoja1!$D$115:$F$115</c:f>
              <c:numCache>
                <c:formatCode>0.0%</c:formatCode>
                <c:ptCount val="3"/>
                <c:pt idx="0">
                  <c:v>0</c:v>
                </c:pt>
                <c:pt idx="1">
                  <c:v>6.3371356147021542E-4</c:v>
                </c:pt>
                <c:pt idx="2">
                  <c:v>8.8028169014084509E-4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FA-4B1B-A67B-9AB80E6CA853}"/>
            </c:ext>
          </c:extLst>
        </c:ser>
        <c:ser>
          <c:idx val="1"/>
          <c:order val="1"/>
          <c:tx>
            <c:strRef>
              <c:f>Hoja1!$C$116</c:f>
              <c:strCache>
                <c:ptCount val="1"/>
                <c:pt idx="0">
                  <c:v>Ciegos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Hoja1!$D$114:$F$114</c:f>
              <c:strCache>
                <c:ptCount val="3"/>
                <c:pt idx="0">
                  <c:v>BACHILLERATO UNAM</c:v>
                </c:pt>
                <c:pt idx="1">
                  <c:v>BACHILLERATOS INCORPORADOS</c:v>
                </c:pt>
                <c:pt idx="2">
                  <c:v>OTROS BACHILLERATOS</c:v>
                </c:pt>
              </c:strCache>
            </c:strRef>
          </c:cat>
          <c:val>
            <c:numRef>
              <c:f>Hoja1!$D$116:$F$116</c:f>
              <c:numCache>
                <c:formatCode>0.0%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FA-4B1B-A67B-9AB80E6CA85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12958032"/>
        <c:axId val="512955080"/>
      </c:barChart>
      <c:catAx>
        <c:axId val="51295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12955080"/>
        <c:crosses val="autoZero"/>
        <c:auto val="1"/>
        <c:lblAlgn val="ctr"/>
        <c:lblOffset val="100"/>
        <c:noMultiLvlLbl val="0"/>
      </c:catAx>
      <c:valAx>
        <c:axId val="512955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12958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b="1"/>
              <a:t>Usan Lentes</a:t>
            </a:r>
          </a:p>
        </c:rich>
      </c:tx>
      <c:layout>
        <c:manualLayout>
          <c:xMode val="edge"/>
          <c:yMode val="edge"/>
          <c:x val="0.35412489063867014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9.7872703412073492E-2"/>
          <c:y val="0.14856481481481484"/>
          <c:w val="0.86601618547681536"/>
          <c:h val="0.6700309857101195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991-4D41-A2BF-F708AE8E45B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991-4D41-A2BF-F708AE8E45B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Hoja2!$C$86:$E$86</c:f>
              <c:strCache>
                <c:ptCount val="3"/>
                <c:pt idx="0">
                  <c:v>BACHILLERATO UNAM</c:v>
                </c:pt>
                <c:pt idx="1">
                  <c:v>BACHILLERATOS INCORPORADOS</c:v>
                </c:pt>
                <c:pt idx="2">
                  <c:v>OTROS BACHILLERATOS</c:v>
                </c:pt>
              </c:strCache>
            </c:strRef>
          </c:cat>
          <c:val>
            <c:numRef>
              <c:f>Hoja2!$C$87:$E$87</c:f>
              <c:numCache>
                <c:formatCode>0.0%</c:formatCode>
                <c:ptCount val="3"/>
                <c:pt idx="0">
                  <c:v>0.59099999999999997</c:v>
                </c:pt>
                <c:pt idx="1">
                  <c:v>0.59699999999999998</c:v>
                </c:pt>
                <c:pt idx="2">
                  <c:v>0.55700000000000005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991-4D41-A2BF-F708AE8E45B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33914832"/>
        <c:axId val="433913520"/>
      </c:barChart>
      <c:catAx>
        <c:axId val="433914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33913520"/>
        <c:crosses val="autoZero"/>
        <c:auto val="1"/>
        <c:lblAlgn val="ctr"/>
        <c:lblOffset val="100"/>
        <c:noMultiLvlLbl val="0"/>
      </c:catAx>
      <c:valAx>
        <c:axId val="433913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33914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800" dirty="0"/>
              <a:t>Baja </a:t>
            </a:r>
            <a:r>
              <a:rPr lang="es-MX" sz="1800" b="1" dirty="0"/>
              <a:t>cohesión</a:t>
            </a:r>
            <a:r>
              <a:rPr lang="es-MX" sz="1800" dirty="0"/>
              <a:t> familiar</a:t>
            </a:r>
          </a:p>
        </c:rich>
      </c:tx>
      <c:layout>
        <c:manualLayout>
          <c:xMode val="edge"/>
          <c:yMode val="edge"/>
          <c:x val="0.30773955734364938"/>
          <c:y val="2.77776839448827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EB0-4A87-9B0D-11A85A33C24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EB0-4A87-9B0D-11A85A33C24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EB0-4A87-9B0D-11A85A33C24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Hoja1!$D$66:$F$66</c:f>
              <c:strCache>
                <c:ptCount val="3"/>
                <c:pt idx="0">
                  <c:v>BACHILLERATO UNAM</c:v>
                </c:pt>
                <c:pt idx="1">
                  <c:v>BACHILLERATOS INCORPORADOS</c:v>
                </c:pt>
                <c:pt idx="2">
                  <c:v>OTROS BACHILLERATOS</c:v>
                </c:pt>
              </c:strCache>
            </c:strRef>
          </c:cat>
          <c:val>
            <c:numRef>
              <c:f>Hoja1!$D$67:$F$67</c:f>
              <c:numCache>
                <c:formatCode>0.0%</c:formatCode>
                <c:ptCount val="3"/>
                <c:pt idx="0">
                  <c:v>0.187</c:v>
                </c:pt>
                <c:pt idx="1">
                  <c:v>0.188</c:v>
                </c:pt>
                <c:pt idx="2">
                  <c:v>0.188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EB0-4A87-9B0D-11A85A33C24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08821824"/>
        <c:axId val="508823464"/>
      </c:barChart>
      <c:catAx>
        <c:axId val="508821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08823464"/>
        <c:crosses val="autoZero"/>
        <c:auto val="1"/>
        <c:lblAlgn val="ctr"/>
        <c:lblOffset val="100"/>
        <c:noMultiLvlLbl val="0"/>
      </c:catAx>
      <c:valAx>
        <c:axId val="508823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08821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b="1"/>
              <a:t>Con proyecto de vida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02-4969-8598-3A237B6FDA9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E02-4969-8598-3A237B6FDA9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Hoja2!$C$71:$E$71</c:f>
              <c:strCache>
                <c:ptCount val="3"/>
                <c:pt idx="0">
                  <c:v>BACHILLERATO UNAM</c:v>
                </c:pt>
                <c:pt idx="1">
                  <c:v>BACHILLERATOS INCORPORADOS</c:v>
                </c:pt>
                <c:pt idx="2">
                  <c:v>OTROS BACHILLERATOS</c:v>
                </c:pt>
              </c:strCache>
            </c:strRef>
          </c:cat>
          <c:val>
            <c:numRef>
              <c:f>Hoja2!$C$72:$E$72</c:f>
              <c:numCache>
                <c:formatCode>0.0%</c:formatCode>
                <c:ptCount val="3"/>
                <c:pt idx="0">
                  <c:v>0.77100000000000002</c:v>
                </c:pt>
                <c:pt idx="1">
                  <c:v>0.78800000000000003</c:v>
                </c:pt>
                <c:pt idx="2">
                  <c:v>0.79700000000000004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02-4969-8598-3A237B6FDA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35965624"/>
        <c:axId val="525825408"/>
      </c:barChart>
      <c:catAx>
        <c:axId val="535965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25825408"/>
        <c:crosses val="autoZero"/>
        <c:auto val="1"/>
        <c:lblAlgn val="ctr"/>
        <c:lblOffset val="100"/>
        <c:noMultiLvlLbl val="0"/>
      </c:catAx>
      <c:valAx>
        <c:axId val="525825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35965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b="1"/>
              <a:t>Estilos de Vida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Hoja2!$B$120</c:f>
              <c:strCache>
                <c:ptCount val="1"/>
                <c:pt idx="0">
                  <c:v>Escolaridad de padres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Hoja2!$C$119:$E$119</c:f>
              <c:strCache>
                <c:ptCount val="3"/>
                <c:pt idx="0">
                  <c:v>BACHILLERATO UNAM</c:v>
                </c:pt>
                <c:pt idx="1">
                  <c:v>BACHILLERATOS INCORPORADOS</c:v>
                </c:pt>
                <c:pt idx="2">
                  <c:v>OTROS BACHILLERATOS</c:v>
                </c:pt>
              </c:strCache>
            </c:strRef>
          </c:cat>
          <c:val>
            <c:numRef>
              <c:f>Hoja2!$C$120:$E$120</c:f>
              <c:numCache>
                <c:formatCode>0.0%</c:formatCode>
                <c:ptCount val="3"/>
                <c:pt idx="0">
                  <c:v>0.86</c:v>
                </c:pt>
                <c:pt idx="1">
                  <c:v>0.94199999999999995</c:v>
                </c:pt>
                <c:pt idx="2">
                  <c:v>0.79800000000000004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39-417D-9BD3-0B6DD61BBCAA}"/>
            </c:ext>
          </c:extLst>
        </c:ser>
        <c:ser>
          <c:idx val="1"/>
          <c:order val="1"/>
          <c:tx>
            <c:strRef>
              <c:f>Hoja2!$B$121</c:f>
              <c:strCache>
                <c:ptCount val="1"/>
                <c:pt idx="0">
                  <c:v>Leen libros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Hoja2!$C$119:$E$119</c:f>
              <c:strCache>
                <c:ptCount val="3"/>
                <c:pt idx="0">
                  <c:v>BACHILLERATO UNAM</c:v>
                </c:pt>
                <c:pt idx="1">
                  <c:v>BACHILLERATOS INCORPORADOS</c:v>
                </c:pt>
                <c:pt idx="2">
                  <c:v>OTROS BACHILLERATOS</c:v>
                </c:pt>
              </c:strCache>
            </c:strRef>
          </c:cat>
          <c:val>
            <c:numRef>
              <c:f>Hoja2!$C$121:$E$121</c:f>
              <c:numCache>
                <c:formatCode>0.0%</c:formatCode>
                <c:ptCount val="3"/>
                <c:pt idx="0">
                  <c:v>0.21</c:v>
                </c:pt>
                <c:pt idx="1">
                  <c:v>0.28499999999999998</c:v>
                </c:pt>
                <c:pt idx="2">
                  <c:v>0.23799999999999999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39-417D-9BD3-0B6DD61BBCAA}"/>
            </c:ext>
          </c:extLst>
        </c:ser>
        <c:ser>
          <c:idx val="2"/>
          <c:order val="2"/>
          <c:tx>
            <c:strRef>
              <c:f>Hoja2!$B$122</c:f>
              <c:strCache>
                <c:ptCount val="1"/>
                <c:pt idx="0">
                  <c:v>Escuchan música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Hoja2!$C$119:$E$119</c:f>
              <c:strCache>
                <c:ptCount val="3"/>
                <c:pt idx="0">
                  <c:v>BACHILLERATO UNAM</c:v>
                </c:pt>
                <c:pt idx="1">
                  <c:v>BACHILLERATOS INCORPORADOS</c:v>
                </c:pt>
                <c:pt idx="2">
                  <c:v>OTROS BACHILLERATOS</c:v>
                </c:pt>
              </c:strCache>
            </c:strRef>
          </c:cat>
          <c:val>
            <c:numRef>
              <c:f>Hoja2!$C$122:$E$122</c:f>
              <c:numCache>
                <c:formatCode>0.0%</c:formatCode>
                <c:ptCount val="3"/>
                <c:pt idx="0">
                  <c:v>0.64400000000000002</c:v>
                </c:pt>
                <c:pt idx="1">
                  <c:v>0.68300000000000005</c:v>
                </c:pt>
                <c:pt idx="2">
                  <c:v>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39-417D-9BD3-0B6DD61BBCAA}"/>
            </c:ext>
          </c:extLst>
        </c:ser>
        <c:ser>
          <c:idx val="3"/>
          <c:order val="3"/>
          <c:tx>
            <c:strRef>
              <c:f>Hoja2!$B$123</c:f>
              <c:strCache>
                <c:ptCount val="1"/>
                <c:pt idx="0">
                  <c:v>Actividades artísticas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Hoja2!$C$119:$E$119</c:f>
              <c:strCache>
                <c:ptCount val="3"/>
                <c:pt idx="0">
                  <c:v>BACHILLERATO UNAM</c:v>
                </c:pt>
                <c:pt idx="1">
                  <c:v>BACHILLERATOS INCORPORADOS</c:v>
                </c:pt>
                <c:pt idx="2">
                  <c:v>OTROS BACHILLERATOS</c:v>
                </c:pt>
              </c:strCache>
            </c:strRef>
          </c:cat>
          <c:val>
            <c:numRef>
              <c:f>Hoja2!$C$123:$E$123</c:f>
              <c:numCache>
                <c:formatCode>0.0%</c:formatCode>
                <c:ptCount val="3"/>
                <c:pt idx="0">
                  <c:v>0.14499999999999999</c:v>
                </c:pt>
                <c:pt idx="1">
                  <c:v>0.191</c:v>
                </c:pt>
                <c:pt idx="2">
                  <c:v>0.16600000000000001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739-417D-9BD3-0B6DD61BBCA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30169624"/>
        <c:axId val="530168968"/>
      </c:barChart>
      <c:catAx>
        <c:axId val="530169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30168968"/>
        <c:crosses val="autoZero"/>
        <c:auto val="1"/>
        <c:lblAlgn val="ctr"/>
        <c:lblOffset val="100"/>
        <c:noMultiLvlLbl val="0"/>
      </c:catAx>
      <c:valAx>
        <c:axId val="530168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30169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800" b="1" i="0" baseline="0">
                <a:effectLst/>
              </a:rPr>
              <a:t>FACTORES DE ALTA VULNERABILIDAD</a:t>
            </a:r>
            <a:endParaRPr lang="es-MX" b="1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Hoja1!$C$51</c:f>
              <c:strCache>
                <c:ptCount val="1"/>
                <c:pt idx="0">
                  <c:v>Riesgo Hipertensión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Hoja1!$D$50:$F$50</c:f>
              <c:strCache>
                <c:ptCount val="3"/>
                <c:pt idx="0">
                  <c:v>BACHILLERATO UNAM</c:v>
                </c:pt>
                <c:pt idx="1">
                  <c:v>BACHILLERATOS INCORPORADOS</c:v>
                </c:pt>
                <c:pt idx="2">
                  <c:v>OTROS BACHILLERATOS</c:v>
                </c:pt>
              </c:strCache>
            </c:strRef>
          </c:cat>
          <c:val>
            <c:numRef>
              <c:f>Hoja1!$D$51:$F$51</c:f>
              <c:numCache>
                <c:formatCode>0.0%</c:formatCode>
                <c:ptCount val="3"/>
                <c:pt idx="0">
                  <c:v>8.8999999999999996E-2</c:v>
                </c:pt>
                <c:pt idx="1">
                  <c:v>0.108</c:v>
                </c:pt>
                <c:pt idx="2">
                  <c:v>0.10199999999999999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2E-441B-BFAD-2C902B3E14D4}"/>
            </c:ext>
          </c:extLst>
        </c:ser>
        <c:ser>
          <c:idx val="1"/>
          <c:order val="1"/>
          <c:tx>
            <c:strRef>
              <c:f>Hoja1!$C$52</c:f>
              <c:strCache>
                <c:ptCount val="1"/>
                <c:pt idx="0">
                  <c:v>Presión arterial alta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Hoja1!$D$50:$F$50</c:f>
              <c:strCache>
                <c:ptCount val="3"/>
                <c:pt idx="0">
                  <c:v>BACHILLERATO UNAM</c:v>
                </c:pt>
                <c:pt idx="1">
                  <c:v>BACHILLERATOS INCORPORADOS</c:v>
                </c:pt>
                <c:pt idx="2">
                  <c:v>OTROS BACHILLERATOS</c:v>
                </c:pt>
              </c:strCache>
            </c:strRef>
          </c:cat>
          <c:val>
            <c:numRef>
              <c:f>Hoja1!$D$52:$F$52</c:f>
              <c:numCache>
                <c:formatCode>0.0%</c:formatCode>
                <c:ptCount val="3"/>
                <c:pt idx="0">
                  <c:v>2.5000000000000001E-2</c:v>
                </c:pt>
                <c:pt idx="1">
                  <c:v>2.5999999999999999E-2</c:v>
                </c:pt>
                <c:pt idx="2">
                  <c:v>2.5999999999999999E-2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2E-441B-BFAD-2C902B3E14D4}"/>
            </c:ext>
          </c:extLst>
        </c:ser>
        <c:ser>
          <c:idx val="2"/>
          <c:order val="2"/>
          <c:tx>
            <c:strRef>
              <c:f>Hoja1!$C$53</c:f>
              <c:strCache>
                <c:ptCount val="1"/>
                <c:pt idx="0">
                  <c:v>Riesgo Diabetes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Hoja1!$D$50:$F$50</c:f>
              <c:strCache>
                <c:ptCount val="3"/>
                <c:pt idx="0">
                  <c:v>BACHILLERATO UNAM</c:v>
                </c:pt>
                <c:pt idx="1">
                  <c:v>BACHILLERATOS INCORPORADOS</c:v>
                </c:pt>
                <c:pt idx="2">
                  <c:v>OTROS BACHILLERATOS</c:v>
                </c:pt>
              </c:strCache>
            </c:strRef>
          </c:cat>
          <c:val>
            <c:numRef>
              <c:f>Hoja1!$D$53:$F$53</c:f>
              <c:numCache>
                <c:formatCode>0.0%</c:formatCode>
                <c:ptCount val="3"/>
                <c:pt idx="0">
                  <c:v>6.9000000000000006E-2</c:v>
                </c:pt>
                <c:pt idx="1">
                  <c:v>7.6999999999999999E-2</c:v>
                </c:pt>
                <c:pt idx="2">
                  <c:v>7.9000000000000001E-2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2E-441B-BFAD-2C902B3E14D4}"/>
            </c:ext>
          </c:extLst>
        </c:ser>
        <c:ser>
          <c:idx val="3"/>
          <c:order val="3"/>
          <c:tx>
            <c:strRef>
              <c:f>Hoja1!$C$54</c:f>
              <c:strCache>
                <c:ptCount val="1"/>
                <c:pt idx="0">
                  <c:v>Diabetes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Hoja1!$D$50:$F$50</c:f>
              <c:strCache>
                <c:ptCount val="3"/>
                <c:pt idx="0">
                  <c:v>BACHILLERATO UNAM</c:v>
                </c:pt>
                <c:pt idx="1">
                  <c:v>BACHILLERATOS INCORPORADOS</c:v>
                </c:pt>
                <c:pt idx="2">
                  <c:v>OTROS BACHILLERATOS</c:v>
                </c:pt>
              </c:strCache>
            </c:strRef>
          </c:cat>
          <c:val>
            <c:numRef>
              <c:f>Hoja1!$D$54:$F$54</c:f>
              <c:numCache>
                <c:formatCode>0.0%</c:formatCode>
                <c:ptCount val="3"/>
                <c:pt idx="0">
                  <c:v>2E-3</c:v>
                </c:pt>
                <c:pt idx="1">
                  <c:v>2E-3</c:v>
                </c:pt>
                <c:pt idx="2">
                  <c:v>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32E-441B-BFAD-2C902B3E14D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0773040"/>
        <c:axId val="130773696"/>
      </c:barChart>
      <c:catAx>
        <c:axId val="130773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0773696"/>
        <c:crosses val="autoZero"/>
        <c:auto val="1"/>
        <c:lblAlgn val="ctr"/>
        <c:lblOffset val="100"/>
        <c:noMultiLvlLbl val="0"/>
      </c:catAx>
      <c:valAx>
        <c:axId val="13077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0773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6110307831821335E-2"/>
          <c:y val="0.78811494951441441"/>
          <c:w val="0.4682917736482341"/>
          <c:h val="0.211885115919547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800" b="1" i="0" baseline="0" dirty="0">
                <a:effectLst/>
              </a:rPr>
              <a:t>FACTORES DE RIESGO</a:t>
            </a:r>
            <a:endParaRPr lang="es-MX" b="1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Hoja1!$C$57</c:f>
              <c:strCache>
                <c:ptCount val="1"/>
                <c:pt idx="0">
                  <c:v>Antecedentes heredo familiares de hipertensión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Hoja1!$D$56:$F$56</c:f>
              <c:strCache>
                <c:ptCount val="3"/>
                <c:pt idx="0">
                  <c:v>BACHILLERATO UNAM</c:v>
                </c:pt>
                <c:pt idx="1">
                  <c:v>BACHILLERATOS INCORPORADOS</c:v>
                </c:pt>
                <c:pt idx="2">
                  <c:v>OTROS BACHILLERATOS</c:v>
                </c:pt>
              </c:strCache>
            </c:strRef>
          </c:cat>
          <c:val>
            <c:numRef>
              <c:f>Hoja1!$D$57:$F$57</c:f>
              <c:numCache>
                <c:formatCode>0.0%</c:formatCode>
                <c:ptCount val="3"/>
                <c:pt idx="0">
                  <c:v>0.26800000000000002</c:v>
                </c:pt>
                <c:pt idx="1">
                  <c:v>0.311</c:v>
                </c:pt>
                <c:pt idx="2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52-451A-848E-72B528964871}"/>
            </c:ext>
          </c:extLst>
        </c:ser>
        <c:ser>
          <c:idx val="1"/>
          <c:order val="1"/>
          <c:tx>
            <c:strRef>
              <c:f>Hoja1!$C$58</c:f>
              <c:strCache>
                <c:ptCount val="1"/>
                <c:pt idx="0">
                  <c:v>Antecedentes heredo familiares de diabetes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Hoja1!$D$56:$F$56</c:f>
              <c:strCache>
                <c:ptCount val="3"/>
                <c:pt idx="0">
                  <c:v>BACHILLERATO UNAM</c:v>
                </c:pt>
                <c:pt idx="1">
                  <c:v>BACHILLERATOS INCORPORADOS</c:v>
                </c:pt>
                <c:pt idx="2">
                  <c:v>OTROS BACHILLERATOS</c:v>
                </c:pt>
              </c:strCache>
            </c:strRef>
          </c:cat>
          <c:val>
            <c:numRef>
              <c:f>Hoja1!$D$58:$F$58</c:f>
              <c:numCache>
                <c:formatCode>0.0%</c:formatCode>
                <c:ptCount val="3"/>
                <c:pt idx="0">
                  <c:v>0.184</c:v>
                </c:pt>
                <c:pt idx="1">
                  <c:v>0.186</c:v>
                </c:pt>
                <c:pt idx="2">
                  <c:v>0.19400000000000001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52-451A-848E-72B528964871}"/>
            </c:ext>
          </c:extLst>
        </c:ser>
        <c:ser>
          <c:idx val="2"/>
          <c:order val="2"/>
          <c:tx>
            <c:strRef>
              <c:f>Hoja1!$C$59</c:f>
              <c:strCache>
                <c:ptCount val="1"/>
                <c:pt idx="0">
                  <c:v>Asma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Hoja1!$D$56:$F$56</c:f>
              <c:strCache>
                <c:ptCount val="3"/>
                <c:pt idx="0">
                  <c:v>BACHILLERATO UNAM</c:v>
                </c:pt>
                <c:pt idx="1">
                  <c:v>BACHILLERATOS INCORPORADOS</c:v>
                </c:pt>
                <c:pt idx="2">
                  <c:v>OTROS BACHILLERATOS</c:v>
                </c:pt>
              </c:strCache>
            </c:strRef>
          </c:cat>
          <c:val>
            <c:numRef>
              <c:f>Hoja1!$D$59:$F$59</c:f>
              <c:numCache>
                <c:formatCode>0.0%</c:formatCode>
                <c:ptCount val="3"/>
                <c:pt idx="0">
                  <c:v>5.5E-2</c:v>
                </c:pt>
                <c:pt idx="1">
                  <c:v>7.6999999999999999E-2</c:v>
                </c:pt>
                <c:pt idx="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52-451A-848E-72B528964871}"/>
            </c:ext>
          </c:extLst>
        </c:ser>
        <c:ser>
          <c:idx val="3"/>
          <c:order val="3"/>
          <c:tx>
            <c:strRef>
              <c:f>Hoja1!$C$60</c:f>
              <c:strCache>
                <c:ptCount val="1"/>
                <c:pt idx="0">
                  <c:v>Leucemia o Cáncer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Hoja1!$D$56:$F$56</c:f>
              <c:strCache>
                <c:ptCount val="3"/>
                <c:pt idx="0">
                  <c:v>BACHILLERATO UNAM</c:v>
                </c:pt>
                <c:pt idx="1">
                  <c:v>BACHILLERATOS INCORPORADOS</c:v>
                </c:pt>
                <c:pt idx="2">
                  <c:v>OTROS BACHILLERATOS</c:v>
                </c:pt>
              </c:strCache>
            </c:strRef>
          </c:cat>
          <c:val>
            <c:numRef>
              <c:f>Hoja1!$D$60:$F$60</c:f>
              <c:numCache>
                <c:formatCode>0.0%</c:formatCode>
                <c:ptCount val="3"/>
                <c:pt idx="0">
                  <c:v>1E-3</c:v>
                </c:pt>
                <c:pt idx="1">
                  <c:v>0</c:v>
                </c:pt>
                <c:pt idx="2">
                  <c:v>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952-451A-848E-72B528964871}"/>
            </c:ext>
          </c:extLst>
        </c:ser>
        <c:ser>
          <c:idx val="4"/>
          <c:order val="4"/>
          <c:tx>
            <c:strRef>
              <c:f>Hoja1!$C$61</c:f>
              <c:strCache>
                <c:ptCount val="1"/>
                <c:pt idx="0">
                  <c:v>Epilepsia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Hoja1!$D$56:$F$56</c:f>
              <c:strCache>
                <c:ptCount val="3"/>
                <c:pt idx="0">
                  <c:v>BACHILLERATO UNAM</c:v>
                </c:pt>
                <c:pt idx="1">
                  <c:v>BACHILLERATOS INCORPORADOS</c:v>
                </c:pt>
                <c:pt idx="2">
                  <c:v>OTROS BACHILLERATOS</c:v>
                </c:pt>
              </c:strCache>
            </c:strRef>
          </c:cat>
          <c:val>
            <c:numRef>
              <c:f>Hoja1!$D$61:$F$61</c:f>
              <c:numCache>
                <c:formatCode>0.0%</c:formatCode>
                <c:ptCount val="3"/>
                <c:pt idx="0">
                  <c:v>6.0000000000000001E-3</c:v>
                </c:pt>
                <c:pt idx="1">
                  <c:v>8.0000000000000002E-3</c:v>
                </c:pt>
                <c:pt idx="2">
                  <c:v>7.0000000000000001E-3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52-451A-848E-72B52896487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10047888"/>
        <c:axId val="498906608"/>
      </c:barChart>
      <c:catAx>
        <c:axId val="510047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98906608"/>
        <c:crosses val="autoZero"/>
        <c:auto val="1"/>
        <c:lblAlgn val="ctr"/>
        <c:lblOffset val="100"/>
        <c:noMultiLvlLbl val="0"/>
      </c:catAx>
      <c:valAx>
        <c:axId val="498906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10047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b="1" dirty="0"/>
              <a:t>FACTORES DE ALTA VULNERABILIDAD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Hoja1!$D$23</c:f>
              <c:strCache>
                <c:ptCount val="1"/>
                <c:pt idx="0">
                  <c:v>BACHILLERATO UNAM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Hoja1!$C$24:$C$25</c:f>
              <c:strCache>
                <c:ptCount val="2"/>
                <c:pt idx="0">
                  <c:v>Obesidad Tipo II ó III</c:v>
                </c:pt>
                <c:pt idx="1">
                  <c:v>Desnutrición Tipo III</c:v>
                </c:pt>
              </c:strCache>
            </c:strRef>
          </c:cat>
          <c:val>
            <c:numRef>
              <c:f>Hoja1!$D$24:$D$25</c:f>
              <c:numCache>
                <c:formatCode>0.0%</c:formatCode>
                <c:ptCount val="2"/>
                <c:pt idx="0">
                  <c:v>3.5999999999999997E-2</c:v>
                </c:pt>
                <c:pt idx="1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64-46B7-AFD2-7FBAA1A2F1CD}"/>
            </c:ext>
          </c:extLst>
        </c:ser>
        <c:ser>
          <c:idx val="1"/>
          <c:order val="1"/>
          <c:tx>
            <c:strRef>
              <c:f>Hoja1!$E$23</c:f>
              <c:strCache>
                <c:ptCount val="1"/>
                <c:pt idx="0">
                  <c:v>BACHILLERATOS INCORPORADOS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Hoja1!$C$24:$C$25</c:f>
              <c:strCache>
                <c:ptCount val="2"/>
                <c:pt idx="0">
                  <c:v>Obesidad Tipo II ó III</c:v>
                </c:pt>
                <c:pt idx="1">
                  <c:v>Desnutrición Tipo III</c:v>
                </c:pt>
              </c:strCache>
            </c:strRef>
          </c:cat>
          <c:val>
            <c:numRef>
              <c:f>Hoja1!$E$24:$E$25</c:f>
              <c:numCache>
                <c:formatCode>0.0%</c:formatCode>
                <c:ptCount val="2"/>
                <c:pt idx="0">
                  <c:v>5.5E-2</c:v>
                </c:pt>
                <c:pt idx="1">
                  <c:v>4.0000000000000001E-3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64-46B7-AFD2-7FBAA1A2F1CD}"/>
            </c:ext>
          </c:extLst>
        </c:ser>
        <c:ser>
          <c:idx val="2"/>
          <c:order val="2"/>
          <c:tx>
            <c:strRef>
              <c:f>Hoja1!$F$23</c:f>
              <c:strCache>
                <c:ptCount val="1"/>
                <c:pt idx="0">
                  <c:v>OTROS BACHILLERATOS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Hoja1!$C$24:$C$25</c:f>
              <c:strCache>
                <c:ptCount val="2"/>
                <c:pt idx="0">
                  <c:v>Obesidad Tipo II ó III</c:v>
                </c:pt>
                <c:pt idx="1">
                  <c:v>Desnutrición Tipo III</c:v>
                </c:pt>
              </c:strCache>
            </c:strRef>
          </c:cat>
          <c:val>
            <c:numRef>
              <c:f>Hoja1!$F$24:$F$25</c:f>
              <c:numCache>
                <c:formatCode>0.0%</c:formatCode>
                <c:ptCount val="2"/>
                <c:pt idx="0">
                  <c:v>6.4000000000000001E-2</c:v>
                </c:pt>
                <c:pt idx="1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64-46B7-AFD2-7FBAA1A2F1C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49034336"/>
        <c:axId val="449032368"/>
      </c:barChart>
      <c:catAx>
        <c:axId val="44903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49032368"/>
        <c:crosses val="autoZero"/>
        <c:auto val="1"/>
        <c:lblAlgn val="ctr"/>
        <c:lblOffset val="100"/>
        <c:noMultiLvlLbl val="0"/>
      </c:catAx>
      <c:valAx>
        <c:axId val="449032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49034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b="1"/>
              <a:t>FACTORES DE RIESGO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Hoja1!$D$23</c:f>
              <c:strCache>
                <c:ptCount val="1"/>
                <c:pt idx="0">
                  <c:v>BACHILLERATO UNAM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Hoja1!$C$26:$C$28</c:f>
              <c:strCache>
                <c:ptCount val="3"/>
                <c:pt idx="0">
                  <c:v>Riesgo Obesidad Tipo I</c:v>
                </c:pt>
                <c:pt idx="1">
                  <c:v>Riesgo Sobrepeso</c:v>
                </c:pt>
                <c:pt idx="2">
                  <c:v>Riesgo Desnutrición I ó II</c:v>
                </c:pt>
              </c:strCache>
            </c:strRef>
          </c:cat>
          <c:val>
            <c:numRef>
              <c:f>Hoja1!$D$26:$D$28</c:f>
              <c:numCache>
                <c:formatCode>0.0%</c:formatCode>
                <c:ptCount val="3"/>
                <c:pt idx="0">
                  <c:v>4.3999999999999997E-2</c:v>
                </c:pt>
                <c:pt idx="1">
                  <c:v>0.2</c:v>
                </c:pt>
                <c:pt idx="2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97-418C-8645-7AA1E9983DEE}"/>
            </c:ext>
          </c:extLst>
        </c:ser>
        <c:ser>
          <c:idx val="1"/>
          <c:order val="1"/>
          <c:tx>
            <c:strRef>
              <c:f>Hoja1!$E$23</c:f>
              <c:strCache>
                <c:ptCount val="1"/>
                <c:pt idx="0">
                  <c:v>BACHILLERATOS INCORPORADOS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Hoja1!$C$26:$C$28</c:f>
              <c:strCache>
                <c:ptCount val="3"/>
                <c:pt idx="0">
                  <c:v>Riesgo Obesidad Tipo I</c:v>
                </c:pt>
                <c:pt idx="1">
                  <c:v>Riesgo Sobrepeso</c:v>
                </c:pt>
                <c:pt idx="2">
                  <c:v>Riesgo Desnutrición I ó II</c:v>
                </c:pt>
              </c:strCache>
            </c:strRef>
          </c:cat>
          <c:val>
            <c:numRef>
              <c:f>Hoja1!$E$26:$E$28</c:f>
              <c:numCache>
                <c:formatCode>0.0%</c:formatCode>
                <c:ptCount val="3"/>
                <c:pt idx="0">
                  <c:v>4.2000000000000003E-2</c:v>
                </c:pt>
                <c:pt idx="1">
                  <c:v>0.19500000000000001</c:v>
                </c:pt>
                <c:pt idx="2">
                  <c:v>0.16900000000000001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97-418C-8645-7AA1E9983DEE}"/>
            </c:ext>
          </c:extLst>
        </c:ser>
        <c:ser>
          <c:idx val="2"/>
          <c:order val="2"/>
          <c:tx>
            <c:strRef>
              <c:f>Hoja1!$F$23</c:f>
              <c:strCache>
                <c:ptCount val="1"/>
                <c:pt idx="0">
                  <c:v>OTROS BACHILLERATOS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Hoja1!$C$26:$C$28</c:f>
              <c:strCache>
                <c:ptCount val="3"/>
                <c:pt idx="0">
                  <c:v>Riesgo Obesidad Tipo I</c:v>
                </c:pt>
                <c:pt idx="1">
                  <c:v>Riesgo Sobrepeso</c:v>
                </c:pt>
                <c:pt idx="2">
                  <c:v>Riesgo Desnutrición I ó II</c:v>
                </c:pt>
              </c:strCache>
            </c:strRef>
          </c:cat>
          <c:val>
            <c:numRef>
              <c:f>Hoja1!$F$26:$F$28</c:f>
              <c:numCache>
                <c:formatCode>0.0%</c:formatCode>
                <c:ptCount val="3"/>
                <c:pt idx="0">
                  <c:v>4.4999999999999998E-2</c:v>
                </c:pt>
                <c:pt idx="1">
                  <c:v>2.4E-2</c:v>
                </c:pt>
                <c:pt idx="2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97-418C-8645-7AA1E9983D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55038168"/>
        <c:axId val="455042432"/>
      </c:barChart>
      <c:catAx>
        <c:axId val="455038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55042432"/>
        <c:crosses val="autoZero"/>
        <c:auto val="1"/>
        <c:lblAlgn val="ctr"/>
        <c:lblOffset val="100"/>
        <c:noMultiLvlLbl val="0"/>
      </c:catAx>
      <c:valAx>
        <c:axId val="455042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55038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64BA-1CDC-4B33-9289-8DA3CC0E3556}" type="datetimeFigureOut">
              <a:rPr lang="es-MX" smtClean="0"/>
              <a:t>02/09/25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4532-48DF-4AC2-92C6-3F2FDE5DF0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8483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64BA-1CDC-4B33-9289-8DA3CC0E3556}" type="datetimeFigureOut">
              <a:rPr lang="es-MX" smtClean="0"/>
              <a:t>02/09/25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4532-48DF-4AC2-92C6-3F2FDE5DF0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1255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64BA-1CDC-4B33-9289-8DA3CC0E3556}" type="datetimeFigureOut">
              <a:rPr lang="es-MX" smtClean="0"/>
              <a:t>02/09/25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4532-48DF-4AC2-92C6-3F2FDE5DF0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918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AA00C-DF17-4042-B72B-9E6063CFA7B4}" type="datetimeFigureOut">
              <a:rPr kumimoji="0" lang="es-MX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02/09/25</a:t>
            </a:fld>
            <a:endParaRPr kumimoji="0" lang="es-MX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C182F-4022-498B-A737-82140BB4D9EC}" type="slidenum">
              <a:rPr kumimoji="0" lang="es-MX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231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AA00C-DF17-4042-B72B-9E6063CFA7B4}" type="datetimeFigureOut">
              <a:rPr kumimoji="0" lang="es-MX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02/09/25</a:t>
            </a:fld>
            <a:endParaRPr kumimoji="0" lang="es-MX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C182F-4022-498B-A737-82140BB4D9EC}" type="slidenum">
              <a:rPr kumimoji="0" lang="es-MX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2484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AA00C-DF17-4042-B72B-9E6063CFA7B4}" type="datetimeFigureOut">
              <a:rPr kumimoji="0" lang="es-MX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02/09/25</a:t>
            </a:fld>
            <a:endParaRPr kumimoji="0" lang="es-MX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C182F-4022-498B-A737-82140BB4D9EC}" type="slidenum">
              <a:rPr kumimoji="0" lang="es-MX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991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AA00C-DF17-4042-B72B-9E6063CFA7B4}" type="datetimeFigureOut">
              <a:rPr kumimoji="0" lang="es-MX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02/09/25</a:t>
            </a:fld>
            <a:endParaRPr kumimoji="0" lang="es-MX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C182F-4022-498B-A737-82140BB4D9EC}" type="slidenum">
              <a:rPr kumimoji="0" lang="es-MX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651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AA00C-DF17-4042-B72B-9E6063CFA7B4}" type="datetimeFigureOut">
              <a:rPr kumimoji="0" lang="es-MX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02/09/25</a:t>
            </a:fld>
            <a:endParaRPr kumimoji="0" lang="es-MX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C182F-4022-498B-A737-82140BB4D9EC}" type="slidenum">
              <a:rPr kumimoji="0" lang="es-MX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8173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AA00C-DF17-4042-B72B-9E6063CFA7B4}" type="datetimeFigureOut">
              <a:rPr kumimoji="0" lang="es-MX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02/09/25</a:t>
            </a:fld>
            <a:endParaRPr kumimoji="0" lang="es-MX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C182F-4022-498B-A737-82140BB4D9EC}" type="slidenum">
              <a:rPr kumimoji="0" lang="es-MX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9807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AA00C-DF17-4042-B72B-9E6063CFA7B4}" type="datetimeFigureOut">
              <a:rPr kumimoji="0" lang="es-MX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02/09/25</a:t>
            </a:fld>
            <a:endParaRPr kumimoji="0" lang="es-MX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C182F-4022-498B-A737-82140BB4D9EC}" type="slidenum">
              <a:rPr kumimoji="0" lang="es-MX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47080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AA00C-DF17-4042-B72B-9E6063CFA7B4}" type="datetimeFigureOut">
              <a:rPr kumimoji="0" lang="es-MX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02/09/25</a:t>
            </a:fld>
            <a:endParaRPr kumimoji="0" lang="es-MX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900" b="0" i="0" u="none" strike="noStrike" kern="1200" cap="all" spc="0" normalizeH="0" baseline="0" noProof="0">
              <a:ln>
                <a:noFill/>
              </a:ln>
              <a:solidFill>
                <a:srgbClr val="46464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C182F-4022-498B-A737-82140BB4D9EC}" type="slidenum">
              <a:rPr kumimoji="0" lang="es-MX" sz="1050" b="0" i="0" u="none" strike="noStrike" kern="1200" cap="none" spc="0" normalizeH="0" baseline="0" noProof="0" smtClean="0">
                <a:ln>
                  <a:noFill/>
                </a:ln>
                <a:solidFill>
                  <a:srgbClr val="46464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050" b="0" i="0" u="none" strike="noStrike" kern="1200" cap="none" spc="0" normalizeH="0" baseline="0" noProof="0">
              <a:ln>
                <a:noFill/>
              </a:ln>
              <a:solidFill>
                <a:srgbClr val="46464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192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64BA-1CDC-4B33-9289-8DA3CC0E3556}" type="datetimeFigureOut">
              <a:rPr lang="es-MX" smtClean="0"/>
              <a:t>02/09/25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4532-48DF-4AC2-92C6-3F2FDE5DF0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71540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AA00C-DF17-4042-B72B-9E6063CFA7B4}" type="datetimeFigureOut">
              <a:rPr kumimoji="0" lang="es-MX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02/09/25</a:t>
            </a:fld>
            <a:endParaRPr kumimoji="0" lang="es-MX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C182F-4022-498B-A737-82140BB4D9EC}" type="slidenum">
              <a:rPr kumimoji="0" lang="es-MX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935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AA00C-DF17-4042-B72B-9E6063CFA7B4}" type="datetimeFigureOut">
              <a:rPr kumimoji="0" lang="es-MX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02/09/25</a:t>
            </a:fld>
            <a:endParaRPr kumimoji="0" lang="es-MX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C182F-4022-498B-A737-82140BB4D9EC}" type="slidenum">
              <a:rPr kumimoji="0" lang="es-MX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89549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AA00C-DF17-4042-B72B-9E6063CFA7B4}" type="datetimeFigureOut">
              <a:rPr kumimoji="0" lang="es-MX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02/09/25</a:t>
            </a:fld>
            <a:endParaRPr kumimoji="0" lang="es-MX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C182F-4022-498B-A737-82140BB4D9EC}" type="slidenum">
              <a:rPr kumimoji="0" lang="es-MX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28296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DD80B4-1E3C-6BD0-3D5F-00A10C0BF0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26E4714-4B66-47CA-AEE1-EFCB65BFF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AB14D0-8489-4F79-5D35-7AC859719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FB4FD-B0F3-4EC2-BBD7-997A7E7C981E}" type="datetimeFigureOut">
              <a:rPr lang="es-MX" smtClean="0"/>
              <a:t>02/09/25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59BD85-16E9-4291-83FC-3BBA38210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BF01FE-BF47-FE51-B8C0-9801ACBE1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D83AD-FCBE-420F-BEA5-E725898BD8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66956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F88409-817E-A123-C1C6-1424C8675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257976-A175-036B-0341-EDE45C33B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D6B497-B2EB-9213-837C-A08CEC484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FB4FD-B0F3-4EC2-BBD7-997A7E7C981E}" type="datetimeFigureOut">
              <a:rPr lang="es-MX" smtClean="0"/>
              <a:t>02/09/25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755AE6-F211-A768-62D6-A26FF5228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927F7E-EA7F-F903-9402-144920573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D83AD-FCBE-420F-BEA5-E725898BD8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70839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790EC3-F9F1-44BB-A136-B54B8B6AB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079F7A-0BB4-401C-7F1B-CE1DC58E41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71320D-2274-9A26-4681-4DA88B947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FB4FD-B0F3-4EC2-BBD7-997A7E7C981E}" type="datetimeFigureOut">
              <a:rPr lang="es-MX" smtClean="0"/>
              <a:t>02/09/25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43A22F-07CB-536E-CA95-DB9E02B7D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355820-C780-A38B-DA8F-9442837C9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D83AD-FCBE-420F-BEA5-E725898BD8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82666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06F016-0A9E-D8B8-2698-00A75D257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341309-E0FB-E6B3-AFAA-C551490696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F20EBC-C483-42ED-D990-97D4113904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FBF760-B85D-468C-1FFC-952505806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FB4FD-B0F3-4EC2-BBD7-997A7E7C981E}" type="datetimeFigureOut">
              <a:rPr lang="es-MX" smtClean="0"/>
              <a:t>02/09/25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F004F26-7DBF-F5F5-2C1F-90B441403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1536644-396A-4D91-8ACF-D5575C394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D83AD-FCBE-420F-BEA5-E725898BD8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80601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17495C-8C7C-5035-CF05-30B511029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58B8D2-1A13-6ABD-021F-C8EB5B1E2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2F1EA10-F119-930D-DB79-D90F6417B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F8473EA-4F86-75FE-9440-B0E877A060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4D46FCA-BFFF-056B-03F5-0E14D5B07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9262DEA-4943-6B9D-046F-F702E15B7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FB4FD-B0F3-4EC2-BBD7-997A7E7C981E}" type="datetimeFigureOut">
              <a:rPr lang="es-MX" smtClean="0"/>
              <a:t>02/09/25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DFEE606-1A19-E0A5-031B-9B7D9F454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86FE92D-C7E9-69CE-5471-12E3DA765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D83AD-FCBE-420F-BEA5-E725898BD8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38172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EF143A-2B31-F52E-C507-A961657DE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C05428E-AD72-418A-CBBE-6FCD8CFFF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FB4FD-B0F3-4EC2-BBD7-997A7E7C981E}" type="datetimeFigureOut">
              <a:rPr lang="es-MX" smtClean="0"/>
              <a:t>02/09/25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B3F19E-EF8A-20D8-84F9-5AFDA6B69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DD006E2-0141-246B-397E-5F385C100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D83AD-FCBE-420F-BEA5-E725898BD8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78532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2217538-00D3-6F61-C878-474759A4A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FB4FD-B0F3-4EC2-BBD7-997A7E7C981E}" type="datetimeFigureOut">
              <a:rPr lang="es-MX" smtClean="0"/>
              <a:t>02/09/25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12A388E-F347-8E3D-73DB-D5223C4DC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5A4C6BB-36FE-9664-8A9E-D2BB7FB53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D83AD-FCBE-420F-BEA5-E725898BD8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0586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64BA-1CDC-4B33-9289-8DA3CC0E3556}" type="datetimeFigureOut">
              <a:rPr lang="es-MX" smtClean="0"/>
              <a:t>02/09/25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4532-48DF-4AC2-92C6-3F2FDE5DF0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1279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33BCF8-984F-6F2B-AF57-3EB80594C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230E17-1133-9687-D152-205086908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99729B0-F3C6-B4F9-DD1C-99B9852EB2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D6935C7-BAA8-F223-7374-3FEF6C8F5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FB4FD-B0F3-4EC2-BBD7-997A7E7C981E}" type="datetimeFigureOut">
              <a:rPr lang="es-MX" smtClean="0"/>
              <a:t>02/09/25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47D431A-5DFB-DBA7-5EAA-70582DFC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07B3350-530C-D839-075C-C799FE79D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D83AD-FCBE-420F-BEA5-E725898BD8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99044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1A0D40-E449-D073-5877-1EF5A084A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07BB25C-C31E-AE0E-3DDF-6BB710B5F4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9D9F38C-C4AE-6247-3811-5226E2DFB4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609DCA4-1871-8CE7-B1F4-3792BB964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FB4FD-B0F3-4EC2-BBD7-997A7E7C981E}" type="datetimeFigureOut">
              <a:rPr lang="es-MX" smtClean="0"/>
              <a:t>02/09/25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99B01E0-147E-EB5B-DF95-35B8CA2F4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C0A2984-2B72-0683-2495-3AF5133D3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D83AD-FCBE-420F-BEA5-E725898BD8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96987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FDBA69-2C52-9602-C8CE-F9FAC6ECD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87030D1-E995-1322-8CA5-D6E1356933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A23E7C-EA4E-5DDB-3711-3F6D49FCF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FB4FD-B0F3-4EC2-BBD7-997A7E7C981E}" type="datetimeFigureOut">
              <a:rPr lang="es-MX" smtClean="0"/>
              <a:t>02/09/25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B3DB9F-B6D7-2866-ED7F-F1BCEE20B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ED5884-B7EF-73C9-1365-24C7E7B01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D83AD-FCBE-420F-BEA5-E725898BD8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20024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F108152-3A2E-2710-EA8F-66305A0C05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4BDC728-EE0B-2CFA-E2A5-CC5B14E89C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2D2F1B-5610-669E-CCF3-5B8365366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FB4FD-B0F3-4EC2-BBD7-997A7E7C981E}" type="datetimeFigureOut">
              <a:rPr lang="es-MX" smtClean="0"/>
              <a:t>02/09/25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C0A437-C889-97E1-0FFE-D7FD7D40D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28CEB5-CA42-003A-5E42-BDDBCCD32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D83AD-FCBE-420F-BEA5-E725898BD8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53417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3394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6" b="0" i="0" u="heavy">
                <a:solidFill>
                  <a:srgbClr val="006785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33651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24547" y="411648"/>
            <a:ext cx="6783339" cy="339452"/>
          </a:xfrm>
        </p:spPr>
        <p:txBody>
          <a:bodyPr lIns="0" tIns="0" rIns="0" bIns="0"/>
          <a:lstStyle>
            <a:lvl1pPr>
              <a:defRPr sz="2206" b="0" i="0" u="heavy">
                <a:solidFill>
                  <a:srgbClr val="006785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5065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24547" y="411648"/>
            <a:ext cx="6783339" cy="339452"/>
          </a:xfrm>
        </p:spPr>
        <p:txBody>
          <a:bodyPr lIns="0" tIns="0" rIns="0" bIns="0"/>
          <a:lstStyle>
            <a:lvl1pPr>
              <a:defRPr sz="2206" b="0" i="0" u="heavy">
                <a:solidFill>
                  <a:srgbClr val="006785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72516" y="1472535"/>
            <a:ext cx="4754418" cy="1697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3" b="0" i="0">
                <a:solidFill>
                  <a:srgbClr val="A6A6A6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62246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24547" y="411648"/>
            <a:ext cx="6783339" cy="339452"/>
          </a:xfrm>
        </p:spPr>
        <p:txBody>
          <a:bodyPr lIns="0" tIns="0" rIns="0" bIns="0"/>
          <a:lstStyle>
            <a:lvl1pPr>
              <a:defRPr sz="2206" b="0" i="0" u="heavy">
                <a:solidFill>
                  <a:srgbClr val="006785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04703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524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64BA-1CDC-4B33-9289-8DA3CC0E3556}" type="datetimeFigureOut">
              <a:rPr lang="es-MX" smtClean="0"/>
              <a:t>02/09/25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4532-48DF-4AC2-92C6-3F2FDE5DF0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8090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64BA-1CDC-4B33-9289-8DA3CC0E3556}" type="datetimeFigureOut">
              <a:rPr lang="es-MX" smtClean="0"/>
              <a:t>02/09/25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4532-48DF-4AC2-92C6-3F2FDE5DF0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0836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64BA-1CDC-4B33-9289-8DA3CC0E3556}" type="datetimeFigureOut">
              <a:rPr lang="es-MX" smtClean="0"/>
              <a:t>02/09/25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4532-48DF-4AC2-92C6-3F2FDE5DF0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7343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64BA-1CDC-4B33-9289-8DA3CC0E3556}" type="datetimeFigureOut">
              <a:rPr lang="es-MX" smtClean="0"/>
              <a:t>02/09/25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4532-48DF-4AC2-92C6-3F2FDE5DF0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4748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64BA-1CDC-4B33-9289-8DA3CC0E3556}" type="datetimeFigureOut">
              <a:rPr lang="es-MX" smtClean="0"/>
              <a:t>02/09/25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4532-48DF-4AC2-92C6-3F2FDE5DF0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4708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64BA-1CDC-4B33-9289-8DA3CC0E3556}" type="datetimeFigureOut">
              <a:rPr lang="es-MX" smtClean="0"/>
              <a:t>02/09/25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4532-48DF-4AC2-92C6-3F2FDE5DF0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91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864BA-1CDC-4B33-9289-8DA3CC0E3556}" type="datetimeFigureOut">
              <a:rPr lang="es-MX" smtClean="0"/>
              <a:t>02/09/25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94532-48DF-4AC2-92C6-3F2FDE5DF0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8521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AA00C-DF17-4042-B72B-9E6063CFA7B4}" type="datetimeFigureOut">
              <a:rPr kumimoji="0" lang="es-MX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02/09/25</a:t>
            </a:fld>
            <a:endParaRPr kumimoji="0" lang="es-MX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C182F-4022-498B-A737-82140BB4D9EC}" type="slidenum">
              <a:rPr kumimoji="0" lang="es-MX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526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1A6DB83-D7BA-BBD3-36A6-42CAC8E16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F37E620-70E0-DD50-170A-A400626B4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0A1BC5-98E7-391E-22C8-0BD405B5B4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FFB4FD-B0F3-4EC2-BBD7-997A7E7C981E}" type="datetimeFigureOut">
              <a:rPr lang="es-MX" smtClean="0"/>
              <a:t>02/09/25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4F48CE-4BF1-714F-1D9B-94643450B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500D21-C4DC-6834-0BFE-4455088696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DD83AD-FCBE-420F-BEA5-E725898BD8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466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24547" y="411648"/>
            <a:ext cx="6783339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 u="heavy">
                <a:solidFill>
                  <a:srgbClr val="006785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62631" y="2716907"/>
            <a:ext cx="1018155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1154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03433">
        <a:defRPr>
          <a:latin typeface="+mn-lt"/>
          <a:ea typeface="+mn-ea"/>
          <a:cs typeface="+mn-cs"/>
        </a:defRPr>
      </a:lvl2pPr>
      <a:lvl3pPr marL="806867">
        <a:defRPr>
          <a:latin typeface="+mn-lt"/>
          <a:ea typeface="+mn-ea"/>
          <a:cs typeface="+mn-cs"/>
        </a:defRPr>
      </a:lvl3pPr>
      <a:lvl4pPr marL="1210300">
        <a:defRPr>
          <a:latin typeface="+mn-lt"/>
          <a:ea typeface="+mn-ea"/>
          <a:cs typeface="+mn-cs"/>
        </a:defRPr>
      </a:lvl4pPr>
      <a:lvl5pPr marL="1613733">
        <a:defRPr>
          <a:latin typeface="+mn-lt"/>
          <a:ea typeface="+mn-ea"/>
          <a:cs typeface="+mn-cs"/>
        </a:defRPr>
      </a:lvl5pPr>
      <a:lvl6pPr marL="2017166">
        <a:defRPr>
          <a:latin typeface="+mn-lt"/>
          <a:ea typeface="+mn-ea"/>
          <a:cs typeface="+mn-cs"/>
        </a:defRPr>
      </a:lvl6pPr>
      <a:lvl7pPr marL="2420600">
        <a:defRPr>
          <a:latin typeface="+mn-lt"/>
          <a:ea typeface="+mn-ea"/>
          <a:cs typeface="+mn-cs"/>
        </a:defRPr>
      </a:lvl7pPr>
      <a:lvl8pPr marL="2824033">
        <a:defRPr>
          <a:latin typeface="+mn-lt"/>
          <a:ea typeface="+mn-ea"/>
          <a:cs typeface="+mn-cs"/>
        </a:defRPr>
      </a:lvl8pPr>
      <a:lvl9pPr marL="322746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03433">
        <a:defRPr>
          <a:latin typeface="+mn-lt"/>
          <a:ea typeface="+mn-ea"/>
          <a:cs typeface="+mn-cs"/>
        </a:defRPr>
      </a:lvl2pPr>
      <a:lvl3pPr marL="806867">
        <a:defRPr>
          <a:latin typeface="+mn-lt"/>
          <a:ea typeface="+mn-ea"/>
          <a:cs typeface="+mn-cs"/>
        </a:defRPr>
      </a:lvl3pPr>
      <a:lvl4pPr marL="1210300">
        <a:defRPr>
          <a:latin typeface="+mn-lt"/>
          <a:ea typeface="+mn-ea"/>
          <a:cs typeface="+mn-cs"/>
        </a:defRPr>
      </a:lvl4pPr>
      <a:lvl5pPr marL="1613733">
        <a:defRPr>
          <a:latin typeface="+mn-lt"/>
          <a:ea typeface="+mn-ea"/>
          <a:cs typeface="+mn-cs"/>
        </a:defRPr>
      </a:lvl5pPr>
      <a:lvl6pPr marL="2017166">
        <a:defRPr>
          <a:latin typeface="+mn-lt"/>
          <a:ea typeface="+mn-ea"/>
          <a:cs typeface="+mn-cs"/>
        </a:defRPr>
      </a:lvl6pPr>
      <a:lvl7pPr marL="2420600">
        <a:defRPr>
          <a:latin typeface="+mn-lt"/>
          <a:ea typeface="+mn-ea"/>
          <a:cs typeface="+mn-cs"/>
        </a:defRPr>
      </a:lvl7pPr>
      <a:lvl8pPr marL="2824033">
        <a:defRPr>
          <a:latin typeface="+mn-lt"/>
          <a:ea typeface="+mn-ea"/>
          <a:cs typeface="+mn-cs"/>
        </a:defRPr>
      </a:lvl8pPr>
      <a:lvl9pPr marL="322746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4.png"/><Relationship Id="rId21" Type="http://schemas.openxmlformats.org/officeDocument/2006/relationships/image" Target="../media/image28.png"/><Relationship Id="rId42" Type="http://schemas.openxmlformats.org/officeDocument/2006/relationships/image" Target="../media/image49.png"/><Relationship Id="rId63" Type="http://schemas.openxmlformats.org/officeDocument/2006/relationships/image" Target="../media/image70.png"/><Relationship Id="rId84" Type="http://schemas.openxmlformats.org/officeDocument/2006/relationships/image" Target="../media/image91.png"/><Relationship Id="rId138" Type="http://schemas.openxmlformats.org/officeDocument/2006/relationships/image" Target="../media/image145.png"/><Relationship Id="rId107" Type="http://schemas.openxmlformats.org/officeDocument/2006/relationships/image" Target="../media/image114.png"/><Relationship Id="rId11" Type="http://schemas.openxmlformats.org/officeDocument/2006/relationships/image" Target="../media/image18.png"/><Relationship Id="rId32" Type="http://schemas.openxmlformats.org/officeDocument/2006/relationships/image" Target="../media/image39.png"/><Relationship Id="rId53" Type="http://schemas.openxmlformats.org/officeDocument/2006/relationships/image" Target="../media/image60.png"/><Relationship Id="rId74" Type="http://schemas.openxmlformats.org/officeDocument/2006/relationships/image" Target="../media/image81.png"/><Relationship Id="rId128" Type="http://schemas.openxmlformats.org/officeDocument/2006/relationships/image" Target="../media/image135.png"/><Relationship Id="rId149" Type="http://schemas.openxmlformats.org/officeDocument/2006/relationships/image" Target="../media/image156.png"/><Relationship Id="rId5" Type="http://schemas.openxmlformats.org/officeDocument/2006/relationships/image" Target="../media/image12.png"/><Relationship Id="rId95" Type="http://schemas.openxmlformats.org/officeDocument/2006/relationships/image" Target="../media/image102.png"/><Relationship Id="rId22" Type="http://schemas.openxmlformats.org/officeDocument/2006/relationships/image" Target="../media/image29.png"/><Relationship Id="rId27" Type="http://schemas.openxmlformats.org/officeDocument/2006/relationships/image" Target="../media/image34.png"/><Relationship Id="rId43" Type="http://schemas.openxmlformats.org/officeDocument/2006/relationships/image" Target="../media/image50.png"/><Relationship Id="rId48" Type="http://schemas.openxmlformats.org/officeDocument/2006/relationships/image" Target="../media/image55.png"/><Relationship Id="rId64" Type="http://schemas.openxmlformats.org/officeDocument/2006/relationships/image" Target="../media/image71.png"/><Relationship Id="rId69" Type="http://schemas.openxmlformats.org/officeDocument/2006/relationships/image" Target="../media/image76.png"/><Relationship Id="rId113" Type="http://schemas.openxmlformats.org/officeDocument/2006/relationships/image" Target="../media/image120.png"/><Relationship Id="rId118" Type="http://schemas.openxmlformats.org/officeDocument/2006/relationships/image" Target="../media/image125.png"/><Relationship Id="rId134" Type="http://schemas.openxmlformats.org/officeDocument/2006/relationships/image" Target="../media/image141.png"/><Relationship Id="rId139" Type="http://schemas.openxmlformats.org/officeDocument/2006/relationships/image" Target="../media/image146.png"/><Relationship Id="rId80" Type="http://schemas.openxmlformats.org/officeDocument/2006/relationships/image" Target="../media/image87.png"/><Relationship Id="rId85" Type="http://schemas.openxmlformats.org/officeDocument/2006/relationships/image" Target="../media/image92.png"/><Relationship Id="rId150" Type="http://schemas.openxmlformats.org/officeDocument/2006/relationships/image" Target="../media/image157.png"/><Relationship Id="rId155" Type="http://schemas.openxmlformats.org/officeDocument/2006/relationships/image" Target="../media/image162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33" Type="http://schemas.openxmlformats.org/officeDocument/2006/relationships/image" Target="../media/image40.png"/><Relationship Id="rId38" Type="http://schemas.openxmlformats.org/officeDocument/2006/relationships/image" Target="../media/image45.png"/><Relationship Id="rId59" Type="http://schemas.openxmlformats.org/officeDocument/2006/relationships/image" Target="../media/image66.png"/><Relationship Id="rId103" Type="http://schemas.openxmlformats.org/officeDocument/2006/relationships/image" Target="../media/image110.png"/><Relationship Id="rId108" Type="http://schemas.openxmlformats.org/officeDocument/2006/relationships/image" Target="../media/image115.png"/><Relationship Id="rId124" Type="http://schemas.openxmlformats.org/officeDocument/2006/relationships/image" Target="../media/image131.png"/><Relationship Id="rId129" Type="http://schemas.openxmlformats.org/officeDocument/2006/relationships/image" Target="../media/image136.png"/><Relationship Id="rId54" Type="http://schemas.openxmlformats.org/officeDocument/2006/relationships/image" Target="../media/image61.png"/><Relationship Id="rId70" Type="http://schemas.openxmlformats.org/officeDocument/2006/relationships/image" Target="../media/image77.png"/><Relationship Id="rId75" Type="http://schemas.openxmlformats.org/officeDocument/2006/relationships/image" Target="../media/image82.png"/><Relationship Id="rId91" Type="http://schemas.openxmlformats.org/officeDocument/2006/relationships/image" Target="../media/image98.png"/><Relationship Id="rId96" Type="http://schemas.openxmlformats.org/officeDocument/2006/relationships/image" Target="../media/image103.png"/><Relationship Id="rId140" Type="http://schemas.openxmlformats.org/officeDocument/2006/relationships/image" Target="../media/image147.png"/><Relationship Id="rId145" Type="http://schemas.openxmlformats.org/officeDocument/2006/relationships/image" Target="../media/image152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3.png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49" Type="http://schemas.openxmlformats.org/officeDocument/2006/relationships/image" Target="../media/image56.png"/><Relationship Id="rId114" Type="http://schemas.openxmlformats.org/officeDocument/2006/relationships/image" Target="../media/image121.png"/><Relationship Id="rId119" Type="http://schemas.openxmlformats.org/officeDocument/2006/relationships/image" Target="../media/image126.png"/><Relationship Id="rId44" Type="http://schemas.openxmlformats.org/officeDocument/2006/relationships/image" Target="../media/image51.png"/><Relationship Id="rId60" Type="http://schemas.openxmlformats.org/officeDocument/2006/relationships/image" Target="../media/image67.png"/><Relationship Id="rId65" Type="http://schemas.openxmlformats.org/officeDocument/2006/relationships/image" Target="../media/image72.png"/><Relationship Id="rId81" Type="http://schemas.openxmlformats.org/officeDocument/2006/relationships/image" Target="../media/image88.png"/><Relationship Id="rId86" Type="http://schemas.openxmlformats.org/officeDocument/2006/relationships/image" Target="../media/image93.png"/><Relationship Id="rId130" Type="http://schemas.openxmlformats.org/officeDocument/2006/relationships/image" Target="../media/image137.png"/><Relationship Id="rId135" Type="http://schemas.openxmlformats.org/officeDocument/2006/relationships/image" Target="../media/image142.png"/><Relationship Id="rId151" Type="http://schemas.openxmlformats.org/officeDocument/2006/relationships/image" Target="../media/image158.png"/><Relationship Id="rId156" Type="http://schemas.openxmlformats.org/officeDocument/2006/relationships/image" Target="../media/image163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9" Type="http://schemas.openxmlformats.org/officeDocument/2006/relationships/image" Target="../media/image46.png"/><Relationship Id="rId109" Type="http://schemas.openxmlformats.org/officeDocument/2006/relationships/image" Target="../media/image116.png"/><Relationship Id="rId34" Type="http://schemas.openxmlformats.org/officeDocument/2006/relationships/image" Target="../media/image41.png"/><Relationship Id="rId50" Type="http://schemas.openxmlformats.org/officeDocument/2006/relationships/image" Target="../media/image57.png"/><Relationship Id="rId55" Type="http://schemas.openxmlformats.org/officeDocument/2006/relationships/image" Target="../media/image62.png"/><Relationship Id="rId76" Type="http://schemas.openxmlformats.org/officeDocument/2006/relationships/image" Target="../media/image83.png"/><Relationship Id="rId97" Type="http://schemas.openxmlformats.org/officeDocument/2006/relationships/image" Target="../media/image104.png"/><Relationship Id="rId104" Type="http://schemas.openxmlformats.org/officeDocument/2006/relationships/image" Target="../media/image111.png"/><Relationship Id="rId120" Type="http://schemas.openxmlformats.org/officeDocument/2006/relationships/image" Target="../media/image127.png"/><Relationship Id="rId125" Type="http://schemas.openxmlformats.org/officeDocument/2006/relationships/image" Target="../media/image132.png"/><Relationship Id="rId141" Type="http://schemas.openxmlformats.org/officeDocument/2006/relationships/image" Target="../media/image148.png"/><Relationship Id="rId146" Type="http://schemas.openxmlformats.org/officeDocument/2006/relationships/image" Target="../media/image153.png"/><Relationship Id="rId7" Type="http://schemas.openxmlformats.org/officeDocument/2006/relationships/image" Target="../media/image14.png"/><Relationship Id="rId71" Type="http://schemas.openxmlformats.org/officeDocument/2006/relationships/image" Target="../media/image78.png"/><Relationship Id="rId92" Type="http://schemas.openxmlformats.org/officeDocument/2006/relationships/image" Target="../media/image99.png"/><Relationship Id="rId2" Type="http://schemas.openxmlformats.org/officeDocument/2006/relationships/image" Target="../media/image9.png"/><Relationship Id="rId29" Type="http://schemas.openxmlformats.org/officeDocument/2006/relationships/image" Target="../media/image36.png"/><Relationship Id="rId24" Type="http://schemas.openxmlformats.org/officeDocument/2006/relationships/image" Target="../media/image31.png"/><Relationship Id="rId40" Type="http://schemas.openxmlformats.org/officeDocument/2006/relationships/image" Target="../media/image47.png"/><Relationship Id="rId45" Type="http://schemas.openxmlformats.org/officeDocument/2006/relationships/image" Target="../media/image52.png"/><Relationship Id="rId66" Type="http://schemas.openxmlformats.org/officeDocument/2006/relationships/image" Target="../media/image73.png"/><Relationship Id="rId87" Type="http://schemas.openxmlformats.org/officeDocument/2006/relationships/image" Target="../media/image94.png"/><Relationship Id="rId110" Type="http://schemas.openxmlformats.org/officeDocument/2006/relationships/image" Target="../media/image117.png"/><Relationship Id="rId115" Type="http://schemas.openxmlformats.org/officeDocument/2006/relationships/image" Target="../media/image122.png"/><Relationship Id="rId131" Type="http://schemas.openxmlformats.org/officeDocument/2006/relationships/image" Target="../media/image138.png"/><Relationship Id="rId136" Type="http://schemas.openxmlformats.org/officeDocument/2006/relationships/image" Target="../media/image143.png"/><Relationship Id="rId61" Type="http://schemas.openxmlformats.org/officeDocument/2006/relationships/image" Target="../media/image68.png"/><Relationship Id="rId82" Type="http://schemas.openxmlformats.org/officeDocument/2006/relationships/image" Target="../media/image89.png"/><Relationship Id="rId152" Type="http://schemas.openxmlformats.org/officeDocument/2006/relationships/image" Target="../media/image159.png"/><Relationship Id="rId19" Type="http://schemas.openxmlformats.org/officeDocument/2006/relationships/image" Target="../media/image26.png"/><Relationship Id="rId14" Type="http://schemas.openxmlformats.org/officeDocument/2006/relationships/image" Target="../media/image21.png"/><Relationship Id="rId30" Type="http://schemas.openxmlformats.org/officeDocument/2006/relationships/image" Target="../media/image37.png"/><Relationship Id="rId35" Type="http://schemas.openxmlformats.org/officeDocument/2006/relationships/image" Target="../media/image42.png"/><Relationship Id="rId56" Type="http://schemas.openxmlformats.org/officeDocument/2006/relationships/image" Target="../media/image63.png"/><Relationship Id="rId77" Type="http://schemas.openxmlformats.org/officeDocument/2006/relationships/image" Target="../media/image84.png"/><Relationship Id="rId100" Type="http://schemas.openxmlformats.org/officeDocument/2006/relationships/image" Target="../media/image107.png"/><Relationship Id="rId105" Type="http://schemas.openxmlformats.org/officeDocument/2006/relationships/image" Target="../media/image112.png"/><Relationship Id="rId126" Type="http://schemas.openxmlformats.org/officeDocument/2006/relationships/image" Target="../media/image133.png"/><Relationship Id="rId147" Type="http://schemas.openxmlformats.org/officeDocument/2006/relationships/image" Target="../media/image154.png"/><Relationship Id="rId8" Type="http://schemas.openxmlformats.org/officeDocument/2006/relationships/image" Target="../media/image15.png"/><Relationship Id="rId51" Type="http://schemas.openxmlformats.org/officeDocument/2006/relationships/image" Target="../media/image58.png"/><Relationship Id="rId72" Type="http://schemas.openxmlformats.org/officeDocument/2006/relationships/image" Target="../media/image79.png"/><Relationship Id="rId93" Type="http://schemas.openxmlformats.org/officeDocument/2006/relationships/image" Target="../media/image100.png"/><Relationship Id="rId98" Type="http://schemas.openxmlformats.org/officeDocument/2006/relationships/image" Target="../media/image105.png"/><Relationship Id="rId121" Type="http://schemas.openxmlformats.org/officeDocument/2006/relationships/image" Target="../media/image128.png"/><Relationship Id="rId142" Type="http://schemas.openxmlformats.org/officeDocument/2006/relationships/image" Target="../media/image149.png"/><Relationship Id="rId3" Type="http://schemas.openxmlformats.org/officeDocument/2006/relationships/image" Target="../media/image10.png"/><Relationship Id="rId25" Type="http://schemas.openxmlformats.org/officeDocument/2006/relationships/image" Target="../media/image32.png"/><Relationship Id="rId46" Type="http://schemas.openxmlformats.org/officeDocument/2006/relationships/image" Target="../media/image53.png"/><Relationship Id="rId67" Type="http://schemas.openxmlformats.org/officeDocument/2006/relationships/image" Target="../media/image74.png"/><Relationship Id="rId116" Type="http://schemas.openxmlformats.org/officeDocument/2006/relationships/image" Target="../media/image123.png"/><Relationship Id="rId137" Type="http://schemas.openxmlformats.org/officeDocument/2006/relationships/image" Target="../media/image144.png"/><Relationship Id="rId20" Type="http://schemas.openxmlformats.org/officeDocument/2006/relationships/image" Target="../media/image27.png"/><Relationship Id="rId41" Type="http://schemas.openxmlformats.org/officeDocument/2006/relationships/image" Target="../media/image48.png"/><Relationship Id="rId62" Type="http://schemas.openxmlformats.org/officeDocument/2006/relationships/image" Target="../media/image69.png"/><Relationship Id="rId83" Type="http://schemas.openxmlformats.org/officeDocument/2006/relationships/image" Target="../media/image90.png"/><Relationship Id="rId88" Type="http://schemas.openxmlformats.org/officeDocument/2006/relationships/image" Target="../media/image95.png"/><Relationship Id="rId111" Type="http://schemas.openxmlformats.org/officeDocument/2006/relationships/image" Target="../media/image118.png"/><Relationship Id="rId132" Type="http://schemas.openxmlformats.org/officeDocument/2006/relationships/image" Target="../media/image139.png"/><Relationship Id="rId153" Type="http://schemas.openxmlformats.org/officeDocument/2006/relationships/image" Target="../media/image160.png"/><Relationship Id="rId15" Type="http://schemas.openxmlformats.org/officeDocument/2006/relationships/image" Target="../media/image22.png"/><Relationship Id="rId36" Type="http://schemas.openxmlformats.org/officeDocument/2006/relationships/image" Target="../media/image43.png"/><Relationship Id="rId57" Type="http://schemas.openxmlformats.org/officeDocument/2006/relationships/image" Target="../media/image64.png"/><Relationship Id="rId106" Type="http://schemas.openxmlformats.org/officeDocument/2006/relationships/image" Target="../media/image113.png"/><Relationship Id="rId127" Type="http://schemas.openxmlformats.org/officeDocument/2006/relationships/image" Target="../media/image134.png"/><Relationship Id="rId10" Type="http://schemas.openxmlformats.org/officeDocument/2006/relationships/image" Target="../media/image17.png"/><Relationship Id="rId31" Type="http://schemas.openxmlformats.org/officeDocument/2006/relationships/image" Target="../media/image38.png"/><Relationship Id="rId52" Type="http://schemas.openxmlformats.org/officeDocument/2006/relationships/image" Target="../media/image59.png"/><Relationship Id="rId73" Type="http://schemas.openxmlformats.org/officeDocument/2006/relationships/image" Target="../media/image80.png"/><Relationship Id="rId78" Type="http://schemas.openxmlformats.org/officeDocument/2006/relationships/image" Target="../media/image85.png"/><Relationship Id="rId94" Type="http://schemas.openxmlformats.org/officeDocument/2006/relationships/image" Target="../media/image101.png"/><Relationship Id="rId99" Type="http://schemas.openxmlformats.org/officeDocument/2006/relationships/image" Target="../media/image106.png"/><Relationship Id="rId101" Type="http://schemas.openxmlformats.org/officeDocument/2006/relationships/image" Target="../media/image108.png"/><Relationship Id="rId122" Type="http://schemas.openxmlformats.org/officeDocument/2006/relationships/image" Target="../media/image129.png"/><Relationship Id="rId143" Type="http://schemas.openxmlformats.org/officeDocument/2006/relationships/image" Target="../media/image150.png"/><Relationship Id="rId148" Type="http://schemas.openxmlformats.org/officeDocument/2006/relationships/image" Target="../media/image155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26" Type="http://schemas.openxmlformats.org/officeDocument/2006/relationships/image" Target="../media/image33.png"/><Relationship Id="rId47" Type="http://schemas.openxmlformats.org/officeDocument/2006/relationships/image" Target="../media/image54.png"/><Relationship Id="rId68" Type="http://schemas.openxmlformats.org/officeDocument/2006/relationships/image" Target="../media/image75.png"/><Relationship Id="rId89" Type="http://schemas.openxmlformats.org/officeDocument/2006/relationships/image" Target="../media/image96.png"/><Relationship Id="rId112" Type="http://schemas.openxmlformats.org/officeDocument/2006/relationships/image" Target="../media/image119.png"/><Relationship Id="rId133" Type="http://schemas.openxmlformats.org/officeDocument/2006/relationships/image" Target="../media/image140.png"/><Relationship Id="rId154" Type="http://schemas.openxmlformats.org/officeDocument/2006/relationships/image" Target="../media/image161.png"/><Relationship Id="rId16" Type="http://schemas.openxmlformats.org/officeDocument/2006/relationships/image" Target="../media/image23.png"/><Relationship Id="rId37" Type="http://schemas.openxmlformats.org/officeDocument/2006/relationships/image" Target="../media/image44.png"/><Relationship Id="rId58" Type="http://schemas.openxmlformats.org/officeDocument/2006/relationships/image" Target="../media/image65.png"/><Relationship Id="rId79" Type="http://schemas.openxmlformats.org/officeDocument/2006/relationships/image" Target="../media/image86.png"/><Relationship Id="rId102" Type="http://schemas.openxmlformats.org/officeDocument/2006/relationships/image" Target="../media/image109.png"/><Relationship Id="rId123" Type="http://schemas.openxmlformats.org/officeDocument/2006/relationships/image" Target="../media/image130.png"/><Relationship Id="rId144" Type="http://schemas.openxmlformats.org/officeDocument/2006/relationships/image" Target="../media/image151.png"/><Relationship Id="rId90" Type="http://schemas.openxmlformats.org/officeDocument/2006/relationships/image" Target="../media/image97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88.png"/><Relationship Id="rId21" Type="http://schemas.openxmlformats.org/officeDocument/2006/relationships/image" Target="../media/image183.png"/><Relationship Id="rId42" Type="http://schemas.openxmlformats.org/officeDocument/2006/relationships/image" Target="../media/image199.png"/><Relationship Id="rId47" Type="http://schemas.openxmlformats.org/officeDocument/2006/relationships/image" Target="../media/image204.png"/><Relationship Id="rId63" Type="http://schemas.openxmlformats.org/officeDocument/2006/relationships/image" Target="../media/image152.png"/><Relationship Id="rId68" Type="http://schemas.openxmlformats.org/officeDocument/2006/relationships/image" Target="../media/image218.png"/><Relationship Id="rId2" Type="http://schemas.openxmlformats.org/officeDocument/2006/relationships/image" Target="../media/image164.png"/><Relationship Id="rId16" Type="http://schemas.openxmlformats.org/officeDocument/2006/relationships/image" Target="../media/image178.png"/><Relationship Id="rId29" Type="http://schemas.openxmlformats.org/officeDocument/2006/relationships/image" Target="../media/image189.png"/><Relationship Id="rId11" Type="http://schemas.openxmlformats.org/officeDocument/2006/relationships/image" Target="../media/image173.png"/><Relationship Id="rId24" Type="http://schemas.openxmlformats.org/officeDocument/2006/relationships/image" Target="../media/image186.png"/><Relationship Id="rId32" Type="http://schemas.openxmlformats.org/officeDocument/2006/relationships/image" Target="../media/image192.png"/><Relationship Id="rId37" Type="http://schemas.openxmlformats.org/officeDocument/2006/relationships/image" Target="../media/image194.png"/><Relationship Id="rId40" Type="http://schemas.openxmlformats.org/officeDocument/2006/relationships/image" Target="../media/image197.png"/><Relationship Id="rId45" Type="http://schemas.openxmlformats.org/officeDocument/2006/relationships/image" Target="../media/image202.png"/><Relationship Id="rId53" Type="http://schemas.openxmlformats.org/officeDocument/2006/relationships/image" Target="../media/image210.png"/><Relationship Id="rId58" Type="http://schemas.openxmlformats.org/officeDocument/2006/relationships/image" Target="../media/image103.png"/><Relationship Id="rId66" Type="http://schemas.openxmlformats.org/officeDocument/2006/relationships/image" Target="../media/image216.png"/><Relationship Id="rId5" Type="http://schemas.openxmlformats.org/officeDocument/2006/relationships/image" Target="../media/image167.png"/><Relationship Id="rId61" Type="http://schemas.openxmlformats.org/officeDocument/2006/relationships/image" Target="../media/image120.png"/><Relationship Id="rId19" Type="http://schemas.openxmlformats.org/officeDocument/2006/relationships/image" Target="../media/image181.png"/><Relationship Id="rId14" Type="http://schemas.openxmlformats.org/officeDocument/2006/relationships/image" Target="../media/image176.png"/><Relationship Id="rId22" Type="http://schemas.openxmlformats.org/officeDocument/2006/relationships/image" Target="../media/image184.png"/><Relationship Id="rId27" Type="http://schemas.openxmlformats.org/officeDocument/2006/relationships/image" Target="../media/image150.png"/><Relationship Id="rId30" Type="http://schemas.openxmlformats.org/officeDocument/2006/relationships/image" Target="../media/image190.png"/><Relationship Id="rId35" Type="http://schemas.openxmlformats.org/officeDocument/2006/relationships/image" Target="../media/image117.png"/><Relationship Id="rId43" Type="http://schemas.openxmlformats.org/officeDocument/2006/relationships/image" Target="../media/image200.png"/><Relationship Id="rId48" Type="http://schemas.openxmlformats.org/officeDocument/2006/relationships/image" Target="../media/image205.png"/><Relationship Id="rId56" Type="http://schemas.openxmlformats.org/officeDocument/2006/relationships/image" Target="../media/image213.png"/><Relationship Id="rId64" Type="http://schemas.openxmlformats.org/officeDocument/2006/relationships/image" Target="../media/image149.png"/><Relationship Id="rId69" Type="http://schemas.openxmlformats.org/officeDocument/2006/relationships/image" Target="../media/image219.png"/><Relationship Id="rId8" Type="http://schemas.openxmlformats.org/officeDocument/2006/relationships/image" Target="../media/image170.png"/><Relationship Id="rId51" Type="http://schemas.openxmlformats.org/officeDocument/2006/relationships/image" Target="../media/image208.png"/><Relationship Id="rId72" Type="http://schemas.openxmlformats.org/officeDocument/2006/relationships/image" Target="../media/image222.png"/><Relationship Id="rId3" Type="http://schemas.openxmlformats.org/officeDocument/2006/relationships/image" Target="../media/image165.png"/><Relationship Id="rId12" Type="http://schemas.openxmlformats.org/officeDocument/2006/relationships/image" Target="../media/image174.png"/><Relationship Id="rId17" Type="http://schemas.openxmlformats.org/officeDocument/2006/relationships/image" Target="../media/image179.png"/><Relationship Id="rId25" Type="http://schemas.openxmlformats.org/officeDocument/2006/relationships/image" Target="../media/image187.png"/><Relationship Id="rId33" Type="http://schemas.openxmlformats.org/officeDocument/2006/relationships/image" Target="../media/image193.png"/><Relationship Id="rId38" Type="http://schemas.openxmlformats.org/officeDocument/2006/relationships/image" Target="../media/image195.png"/><Relationship Id="rId46" Type="http://schemas.openxmlformats.org/officeDocument/2006/relationships/image" Target="../media/image203.png"/><Relationship Id="rId59" Type="http://schemas.openxmlformats.org/officeDocument/2006/relationships/image" Target="../media/image104.png"/><Relationship Id="rId67" Type="http://schemas.openxmlformats.org/officeDocument/2006/relationships/image" Target="../media/image217.png"/><Relationship Id="rId20" Type="http://schemas.openxmlformats.org/officeDocument/2006/relationships/image" Target="../media/image182.png"/><Relationship Id="rId41" Type="http://schemas.openxmlformats.org/officeDocument/2006/relationships/image" Target="../media/image198.png"/><Relationship Id="rId54" Type="http://schemas.openxmlformats.org/officeDocument/2006/relationships/image" Target="../media/image211.png"/><Relationship Id="rId62" Type="http://schemas.openxmlformats.org/officeDocument/2006/relationships/image" Target="../media/image214.png"/><Relationship Id="rId70" Type="http://schemas.openxmlformats.org/officeDocument/2006/relationships/image" Target="../media/image22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68.png"/><Relationship Id="rId15" Type="http://schemas.openxmlformats.org/officeDocument/2006/relationships/image" Target="../media/image177.png"/><Relationship Id="rId23" Type="http://schemas.openxmlformats.org/officeDocument/2006/relationships/image" Target="../media/image185.png"/><Relationship Id="rId28" Type="http://schemas.openxmlformats.org/officeDocument/2006/relationships/image" Target="../media/image151.png"/><Relationship Id="rId36" Type="http://schemas.openxmlformats.org/officeDocument/2006/relationships/image" Target="../media/image118.png"/><Relationship Id="rId49" Type="http://schemas.openxmlformats.org/officeDocument/2006/relationships/image" Target="../media/image206.png"/><Relationship Id="rId57" Type="http://schemas.openxmlformats.org/officeDocument/2006/relationships/image" Target="../media/image102.png"/><Relationship Id="rId10" Type="http://schemas.openxmlformats.org/officeDocument/2006/relationships/image" Target="../media/image172.png"/><Relationship Id="rId31" Type="http://schemas.openxmlformats.org/officeDocument/2006/relationships/image" Target="../media/image191.png"/><Relationship Id="rId44" Type="http://schemas.openxmlformats.org/officeDocument/2006/relationships/image" Target="../media/image201.png"/><Relationship Id="rId52" Type="http://schemas.openxmlformats.org/officeDocument/2006/relationships/image" Target="../media/image209.png"/><Relationship Id="rId60" Type="http://schemas.openxmlformats.org/officeDocument/2006/relationships/image" Target="../media/image119.png"/><Relationship Id="rId65" Type="http://schemas.openxmlformats.org/officeDocument/2006/relationships/image" Target="../media/image215.png"/><Relationship Id="rId73" Type="http://schemas.openxmlformats.org/officeDocument/2006/relationships/image" Target="../media/image223.png"/><Relationship Id="rId4" Type="http://schemas.openxmlformats.org/officeDocument/2006/relationships/image" Target="../media/image166.png"/><Relationship Id="rId9" Type="http://schemas.openxmlformats.org/officeDocument/2006/relationships/image" Target="../media/image171.png"/><Relationship Id="rId13" Type="http://schemas.openxmlformats.org/officeDocument/2006/relationships/image" Target="../media/image175.png"/><Relationship Id="rId18" Type="http://schemas.openxmlformats.org/officeDocument/2006/relationships/image" Target="../media/image180.png"/><Relationship Id="rId39" Type="http://schemas.openxmlformats.org/officeDocument/2006/relationships/image" Target="../media/image196.png"/><Relationship Id="rId34" Type="http://schemas.openxmlformats.org/officeDocument/2006/relationships/image" Target="../media/image116.png"/><Relationship Id="rId50" Type="http://schemas.openxmlformats.org/officeDocument/2006/relationships/image" Target="../media/image207.png"/><Relationship Id="rId55" Type="http://schemas.openxmlformats.org/officeDocument/2006/relationships/image" Target="../media/image212.png"/><Relationship Id="rId7" Type="http://schemas.openxmlformats.org/officeDocument/2006/relationships/image" Target="../media/image169.png"/><Relationship Id="rId71" Type="http://schemas.openxmlformats.org/officeDocument/2006/relationships/image" Target="../media/image221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1.png"/><Relationship Id="rId18" Type="http://schemas.openxmlformats.org/officeDocument/2006/relationships/image" Target="../media/image184.png"/><Relationship Id="rId26" Type="http://schemas.openxmlformats.org/officeDocument/2006/relationships/image" Target="../media/image242.png"/><Relationship Id="rId3" Type="http://schemas.openxmlformats.org/officeDocument/2006/relationships/image" Target="../media/image187.png"/><Relationship Id="rId21" Type="http://schemas.openxmlformats.org/officeDocument/2006/relationships/image" Target="../media/image237.png"/><Relationship Id="rId34" Type="http://schemas.openxmlformats.org/officeDocument/2006/relationships/image" Target="../media/image247.png"/><Relationship Id="rId7" Type="http://schemas.openxmlformats.org/officeDocument/2006/relationships/image" Target="../media/image225.png"/><Relationship Id="rId12" Type="http://schemas.openxmlformats.org/officeDocument/2006/relationships/image" Target="../media/image230.png"/><Relationship Id="rId17" Type="http://schemas.openxmlformats.org/officeDocument/2006/relationships/image" Target="../media/image234.png"/><Relationship Id="rId25" Type="http://schemas.openxmlformats.org/officeDocument/2006/relationships/image" Target="../media/image241.png"/><Relationship Id="rId33" Type="http://schemas.openxmlformats.org/officeDocument/2006/relationships/image" Target="../media/image152.png"/><Relationship Id="rId2" Type="http://schemas.openxmlformats.org/officeDocument/2006/relationships/image" Target="../media/image164.png"/><Relationship Id="rId16" Type="http://schemas.openxmlformats.org/officeDocument/2006/relationships/image" Target="../media/image233.png"/><Relationship Id="rId20" Type="http://schemas.openxmlformats.org/officeDocument/2006/relationships/image" Target="../media/image236.png"/><Relationship Id="rId29" Type="http://schemas.openxmlformats.org/officeDocument/2006/relationships/image" Target="../media/image245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65.png"/><Relationship Id="rId11" Type="http://schemas.openxmlformats.org/officeDocument/2006/relationships/image" Target="../media/image229.png"/><Relationship Id="rId24" Type="http://schemas.openxmlformats.org/officeDocument/2006/relationships/image" Target="../media/image240.png"/><Relationship Id="rId32" Type="http://schemas.openxmlformats.org/officeDocument/2006/relationships/image" Target="../media/image151.png"/><Relationship Id="rId5" Type="http://schemas.openxmlformats.org/officeDocument/2006/relationships/image" Target="../media/image224.png"/><Relationship Id="rId15" Type="http://schemas.openxmlformats.org/officeDocument/2006/relationships/image" Target="../media/image232.png"/><Relationship Id="rId23" Type="http://schemas.openxmlformats.org/officeDocument/2006/relationships/image" Target="../media/image239.png"/><Relationship Id="rId28" Type="http://schemas.openxmlformats.org/officeDocument/2006/relationships/image" Target="../media/image244.png"/><Relationship Id="rId10" Type="http://schemas.openxmlformats.org/officeDocument/2006/relationships/image" Target="../media/image228.png"/><Relationship Id="rId19" Type="http://schemas.openxmlformats.org/officeDocument/2006/relationships/image" Target="../media/image235.png"/><Relationship Id="rId31" Type="http://schemas.openxmlformats.org/officeDocument/2006/relationships/image" Target="../media/image149.png"/><Relationship Id="rId4" Type="http://schemas.openxmlformats.org/officeDocument/2006/relationships/image" Target="../media/image166.png"/><Relationship Id="rId9" Type="http://schemas.openxmlformats.org/officeDocument/2006/relationships/image" Target="../media/image227.png"/><Relationship Id="rId14" Type="http://schemas.openxmlformats.org/officeDocument/2006/relationships/image" Target="../media/image150.png"/><Relationship Id="rId22" Type="http://schemas.openxmlformats.org/officeDocument/2006/relationships/image" Target="../media/image238.png"/><Relationship Id="rId27" Type="http://schemas.openxmlformats.org/officeDocument/2006/relationships/image" Target="../media/image243.png"/><Relationship Id="rId30" Type="http://schemas.openxmlformats.org/officeDocument/2006/relationships/image" Target="../media/image246.png"/><Relationship Id="rId35" Type="http://schemas.openxmlformats.org/officeDocument/2006/relationships/image" Target="../media/image248.png"/><Relationship Id="rId8" Type="http://schemas.openxmlformats.org/officeDocument/2006/relationships/image" Target="../media/image226.png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90.png"/><Relationship Id="rId21" Type="http://schemas.openxmlformats.org/officeDocument/2006/relationships/image" Target="../media/image168.png"/><Relationship Id="rId34" Type="http://schemas.openxmlformats.org/officeDocument/2006/relationships/image" Target="../media/image186.png"/><Relationship Id="rId42" Type="http://schemas.openxmlformats.org/officeDocument/2006/relationships/image" Target="../media/image244.png"/><Relationship Id="rId47" Type="http://schemas.openxmlformats.org/officeDocument/2006/relationships/image" Target="../media/image271.png"/><Relationship Id="rId50" Type="http://schemas.openxmlformats.org/officeDocument/2006/relationships/image" Target="../media/image218.png"/><Relationship Id="rId55" Type="http://schemas.openxmlformats.org/officeDocument/2006/relationships/image" Target="../media/image274.png"/><Relationship Id="rId63" Type="http://schemas.openxmlformats.org/officeDocument/2006/relationships/image" Target="../media/image277.png"/><Relationship Id="rId68" Type="http://schemas.openxmlformats.org/officeDocument/2006/relationships/image" Target="../media/image282.png"/><Relationship Id="rId7" Type="http://schemas.openxmlformats.org/officeDocument/2006/relationships/image" Target="../media/image252.png"/><Relationship Id="rId2" Type="http://schemas.openxmlformats.org/officeDocument/2006/relationships/image" Target="../media/image249.png"/><Relationship Id="rId16" Type="http://schemas.openxmlformats.org/officeDocument/2006/relationships/image" Target="../media/image261.png"/><Relationship Id="rId29" Type="http://schemas.openxmlformats.org/officeDocument/2006/relationships/image" Target="../media/image267.png"/><Relationship Id="rId11" Type="http://schemas.openxmlformats.org/officeDocument/2006/relationships/image" Target="../media/image256.png"/><Relationship Id="rId24" Type="http://schemas.openxmlformats.org/officeDocument/2006/relationships/image" Target="../media/image263.png"/><Relationship Id="rId32" Type="http://schemas.openxmlformats.org/officeDocument/2006/relationships/image" Target="../media/image173.png"/><Relationship Id="rId37" Type="http://schemas.openxmlformats.org/officeDocument/2006/relationships/image" Target="../media/image222.png"/><Relationship Id="rId40" Type="http://schemas.openxmlformats.org/officeDocument/2006/relationships/image" Target="../media/image242.png"/><Relationship Id="rId45" Type="http://schemas.openxmlformats.org/officeDocument/2006/relationships/image" Target="../media/image169.png"/><Relationship Id="rId53" Type="http://schemas.openxmlformats.org/officeDocument/2006/relationships/image" Target="../media/image236.png"/><Relationship Id="rId58" Type="http://schemas.openxmlformats.org/officeDocument/2006/relationships/image" Target="../media/image275.png"/><Relationship Id="rId66" Type="http://schemas.openxmlformats.org/officeDocument/2006/relationships/image" Target="../media/image280.png"/><Relationship Id="rId5" Type="http://schemas.openxmlformats.org/officeDocument/2006/relationships/image" Target="../media/image198.png"/><Relationship Id="rId61" Type="http://schemas.openxmlformats.org/officeDocument/2006/relationships/image" Target="../media/image149.png"/><Relationship Id="rId19" Type="http://schemas.openxmlformats.org/officeDocument/2006/relationships/image" Target="../media/image166.png"/><Relationship Id="rId14" Type="http://schemas.openxmlformats.org/officeDocument/2006/relationships/image" Target="../media/image259.png"/><Relationship Id="rId22" Type="http://schemas.openxmlformats.org/officeDocument/2006/relationships/image" Target="../media/image165.png"/><Relationship Id="rId27" Type="http://schemas.openxmlformats.org/officeDocument/2006/relationships/image" Target="../media/image265.png"/><Relationship Id="rId30" Type="http://schemas.openxmlformats.org/officeDocument/2006/relationships/image" Target="../media/image268.png"/><Relationship Id="rId35" Type="http://schemas.openxmlformats.org/officeDocument/2006/relationships/image" Target="../media/image181.png"/><Relationship Id="rId43" Type="http://schemas.openxmlformats.org/officeDocument/2006/relationships/image" Target="../media/image178.png"/><Relationship Id="rId48" Type="http://schemas.openxmlformats.org/officeDocument/2006/relationships/image" Target="../media/image272.png"/><Relationship Id="rId56" Type="http://schemas.openxmlformats.org/officeDocument/2006/relationships/image" Target="../media/image150.png"/><Relationship Id="rId64" Type="http://schemas.openxmlformats.org/officeDocument/2006/relationships/image" Target="../media/image278.png"/><Relationship Id="rId8" Type="http://schemas.openxmlformats.org/officeDocument/2006/relationships/image" Target="../media/image253.png"/><Relationship Id="rId51" Type="http://schemas.openxmlformats.org/officeDocument/2006/relationships/image" Target="../media/image174.png"/><Relationship Id="rId3" Type="http://schemas.openxmlformats.org/officeDocument/2006/relationships/image" Target="../media/image250.png"/><Relationship Id="rId12" Type="http://schemas.openxmlformats.org/officeDocument/2006/relationships/image" Target="../media/image257.png"/><Relationship Id="rId17" Type="http://schemas.openxmlformats.org/officeDocument/2006/relationships/image" Target="../media/image164.png"/><Relationship Id="rId25" Type="http://schemas.openxmlformats.org/officeDocument/2006/relationships/image" Target="../media/image264.png"/><Relationship Id="rId33" Type="http://schemas.openxmlformats.org/officeDocument/2006/relationships/image" Target="../media/image177.png"/><Relationship Id="rId38" Type="http://schemas.openxmlformats.org/officeDocument/2006/relationships/image" Target="../media/image221.png"/><Relationship Id="rId46" Type="http://schemas.openxmlformats.org/officeDocument/2006/relationships/image" Target="../media/image270.png"/><Relationship Id="rId59" Type="http://schemas.openxmlformats.org/officeDocument/2006/relationships/image" Target="../media/image120.png"/><Relationship Id="rId67" Type="http://schemas.openxmlformats.org/officeDocument/2006/relationships/image" Target="../media/image281.png"/><Relationship Id="rId20" Type="http://schemas.openxmlformats.org/officeDocument/2006/relationships/image" Target="../media/image188.png"/><Relationship Id="rId41" Type="http://schemas.openxmlformats.org/officeDocument/2006/relationships/image" Target="../media/image243.png"/><Relationship Id="rId54" Type="http://schemas.openxmlformats.org/officeDocument/2006/relationships/image" Target="../media/image237.png"/><Relationship Id="rId62" Type="http://schemas.openxmlformats.org/officeDocument/2006/relationships/image" Target="../media/image152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01.png"/><Relationship Id="rId15" Type="http://schemas.openxmlformats.org/officeDocument/2006/relationships/image" Target="../media/image260.png"/><Relationship Id="rId23" Type="http://schemas.openxmlformats.org/officeDocument/2006/relationships/image" Target="../media/image262.png"/><Relationship Id="rId28" Type="http://schemas.openxmlformats.org/officeDocument/2006/relationships/image" Target="../media/image266.png"/><Relationship Id="rId36" Type="http://schemas.openxmlformats.org/officeDocument/2006/relationships/image" Target="../media/image269.png"/><Relationship Id="rId49" Type="http://schemas.openxmlformats.org/officeDocument/2006/relationships/image" Target="../media/image273.png"/><Relationship Id="rId57" Type="http://schemas.openxmlformats.org/officeDocument/2006/relationships/image" Target="../media/image151.png"/><Relationship Id="rId10" Type="http://schemas.openxmlformats.org/officeDocument/2006/relationships/image" Target="../media/image255.png"/><Relationship Id="rId31" Type="http://schemas.openxmlformats.org/officeDocument/2006/relationships/image" Target="../media/image216.png"/><Relationship Id="rId44" Type="http://schemas.openxmlformats.org/officeDocument/2006/relationships/image" Target="../media/image167.png"/><Relationship Id="rId52" Type="http://schemas.openxmlformats.org/officeDocument/2006/relationships/image" Target="../media/image179.png"/><Relationship Id="rId60" Type="http://schemas.openxmlformats.org/officeDocument/2006/relationships/image" Target="../media/image276.png"/><Relationship Id="rId65" Type="http://schemas.openxmlformats.org/officeDocument/2006/relationships/image" Target="../media/image279.png"/><Relationship Id="rId4" Type="http://schemas.openxmlformats.org/officeDocument/2006/relationships/image" Target="../media/image251.png"/><Relationship Id="rId9" Type="http://schemas.openxmlformats.org/officeDocument/2006/relationships/image" Target="../media/image254.png"/><Relationship Id="rId13" Type="http://schemas.openxmlformats.org/officeDocument/2006/relationships/image" Target="../media/image258.png"/><Relationship Id="rId18" Type="http://schemas.openxmlformats.org/officeDocument/2006/relationships/image" Target="../media/image187.png"/><Relationship Id="rId39" Type="http://schemas.openxmlformats.org/officeDocument/2006/relationships/image" Target="../media/image180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2.png"/><Relationship Id="rId18" Type="http://schemas.openxmlformats.org/officeDocument/2006/relationships/image" Target="../media/image297.png"/><Relationship Id="rId26" Type="http://schemas.openxmlformats.org/officeDocument/2006/relationships/image" Target="../media/image164.png"/><Relationship Id="rId39" Type="http://schemas.openxmlformats.org/officeDocument/2006/relationships/image" Target="../media/image152.png"/><Relationship Id="rId21" Type="http://schemas.openxmlformats.org/officeDocument/2006/relationships/image" Target="../media/image243.png"/><Relationship Id="rId34" Type="http://schemas.openxmlformats.org/officeDocument/2006/relationships/image" Target="../media/image150.png"/><Relationship Id="rId7" Type="http://schemas.openxmlformats.org/officeDocument/2006/relationships/image" Target="../media/image286.png"/><Relationship Id="rId12" Type="http://schemas.openxmlformats.org/officeDocument/2006/relationships/image" Target="../media/image291.png"/><Relationship Id="rId17" Type="http://schemas.openxmlformats.org/officeDocument/2006/relationships/image" Target="../media/image296.png"/><Relationship Id="rId25" Type="http://schemas.openxmlformats.org/officeDocument/2006/relationships/image" Target="../media/image274.png"/><Relationship Id="rId33" Type="http://schemas.openxmlformats.org/officeDocument/2006/relationships/image" Target="../media/image299.png"/><Relationship Id="rId38" Type="http://schemas.openxmlformats.org/officeDocument/2006/relationships/image" Target="../media/image149.png"/><Relationship Id="rId2" Type="http://schemas.openxmlformats.org/officeDocument/2006/relationships/image" Target="../media/image283.png"/><Relationship Id="rId16" Type="http://schemas.openxmlformats.org/officeDocument/2006/relationships/image" Target="../media/image295.png"/><Relationship Id="rId20" Type="http://schemas.openxmlformats.org/officeDocument/2006/relationships/image" Target="../media/image242.png"/><Relationship Id="rId29" Type="http://schemas.openxmlformats.org/officeDocument/2006/relationships/image" Target="../media/image188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41.png"/><Relationship Id="rId11" Type="http://schemas.openxmlformats.org/officeDocument/2006/relationships/image" Target="../media/image290.png"/><Relationship Id="rId24" Type="http://schemas.openxmlformats.org/officeDocument/2006/relationships/image" Target="../media/image237.png"/><Relationship Id="rId32" Type="http://schemas.openxmlformats.org/officeDocument/2006/relationships/image" Target="../media/image167.png"/><Relationship Id="rId37" Type="http://schemas.openxmlformats.org/officeDocument/2006/relationships/image" Target="../media/image301.png"/><Relationship Id="rId40" Type="http://schemas.openxmlformats.org/officeDocument/2006/relationships/image" Target="../media/image302.png"/><Relationship Id="rId5" Type="http://schemas.openxmlformats.org/officeDocument/2006/relationships/image" Target="../media/image285.png"/><Relationship Id="rId15" Type="http://schemas.openxmlformats.org/officeDocument/2006/relationships/image" Target="../media/image294.png"/><Relationship Id="rId23" Type="http://schemas.openxmlformats.org/officeDocument/2006/relationships/image" Target="../media/image236.png"/><Relationship Id="rId28" Type="http://schemas.openxmlformats.org/officeDocument/2006/relationships/image" Target="../media/image166.png"/><Relationship Id="rId36" Type="http://schemas.openxmlformats.org/officeDocument/2006/relationships/image" Target="../media/image300.png"/><Relationship Id="rId10" Type="http://schemas.openxmlformats.org/officeDocument/2006/relationships/image" Target="../media/image289.png"/><Relationship Id="rId19" Type="http://schemas.openxmlformats.org/officeDocument/2006/relationships/image" Target="../media/image298.png"/><Relationship Id="rId31" Type="http://schemas.openxmlformats.org/officeDocument/2006/relationships/image" Target="../media/image165.png"/><Relationship Id="rId4" Type="http://schemas.openxmlformats.org/officeDocument/2006/relationships/image" Target="../media/image284.png"/><Relationship Id="rId9" Type="http://schemas.openxmlformats.org/officeDocument/2006/relationships/image" Target="../media/image288.png"/><Relationship Id="rId14" Type="http://schemas.openxmlformats.org/officeDocument/2006/relationships/image" Target="../media/image293.png"/><Relationship Id="rId22" Type="http://schemas.openxmlformats.org/officeDocument/2006/relationships/image" Target="../media/image244.png"/><Relationship Id="rId27" Type="http://schemas.openxmlformats.org/officeDocument/2006/relationships/image" Target="../media/image187.png"/><Relationship Id="rId30" Type="http://schemas.openxmlformats.org/officeDocument/2006/relationships/image" Target="../media/image168.png"/><Relationship Id="rId35" Type="http://schemas.openxmlformats.org/officeDocument/2006/relationships/image" Target="../media/image151.png"/><Relationship Id="rId8" Type="http://schemas.openxmlformats.org/officeDocument/2006/relationships/image" Target="../media/image287.png"/><Relationship Id="rId3" Type="http://schemas.openxmlformats.org/officeDocument/2006/relationships/image" Target="../media/image24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3.jpg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8.png"/><Relationship Id="rId18" Type="http://schemas.openxmlformats.org/officeDocument/2006/relationships/image" Target="../media/image195.png"/><Relationship Id="rId26" Type="http://schemas.openxmlformats.org/officeDocument/2006/relationships/image" Target="../media/image311.png"/><Relationship Id="rId39" Type="http://schemas.openxmlformats.org/officeDocument/2006/relationships/image" Target="../media/image152.png"/><Relationship Id="rId21" Type="http://schemas.openxmlformats.org/officeDocument/2006/relationships/image" Target="../media/image201.png"/><Relationship Id="rId34" Type="http://schemas.openxmlformats.org/officeDocument/2006/relationships/image" Target="../media/image314.png"/><Relationship Id="rId42" Type="http://schemas.openxmlformats.org/officeDocument/2006/relationships/image" Target="../media/image318.png"/><Relationship Id="rId7" Type="http://schemas.openxmlformats.org/officeDocument/2006/relationships/image" Target="../media/image237.png"/><Relationship Id="rId2" Type="http://schemas.openxmlformats.org/officeDocument/2006/relationships/image" Target="../media/image236.png"/><Relationship Id="rId16" Type="http://schemas.openxmlformats.org/officeDocument/2006/relationships/image" Target="../media/image165.png"/><Relationship Id="rId20" Type="http://schemas.openxmlformats.org/officeDocument/2006/relationships/image" Target="../media/image199.png"/><Relationship Id="rId29" Type="http://schemas.openxmlformats.org/officeDocument/2006/relationships/image" Target="../media/image242.png"/><Relationship Id="rId41" Type="http://schemas.openxmlformats.org/officeDocument/2006/relationships/image" Target="../media/image317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79.png"/><Relationship Id="rId11" Type="http://schemas.openxmlformats.org/officeDocument/2006/relationships/image" Target="../media/image171.png"/><Relationship Id="rId24" Type="http://schemas.openxmlformats.org/officeDocument/2006/relationships/image" Target="../media/image309.png"/><Relationship Id="rId32" Type="http://schemas.openxmlformats.org/officeDocument/2006/relationships/image" Target="../media/image243.png"/><Relationship Id="rId37" Type="http://schemas.openxmlformats.org/officeDocument/2006/relationships/image" Target="../media/image315.png"/><Relationship Id="rId40" Type="http://schemas.openxmlformats.org/officeDocument/2006/relationships/image" Target="../media/image149.png"/><Relationship Id="rId5" Type="http://schemas.openxmlformats.org/officeDocument/2006/relationships/image" Target="../media/image304.png"/><Relationship Id="rId15" Type="http://schemas.openxmlformats.org/officeDocument/2006/relationships/image" Target="../media/image274.png"/><Relationship Id="rId23" Type="http://schemas.openxmlformats.org/officeDocument/2006/relationships/image" Target="../media/image308.png"/><Relationship Id="rId28" Type="http://schemas.openxmlformats.org/officeDocument/2006/relationships/image" Target="../media/image313.png"/><Relationship Id="rId36" Type="http://schemas.openxmlformats.org/officeDocument/2006/relationships/image" Target="../media/image248.png"/><Relationship Id="rId10" Type="http://schemas.openxmlformats.org/officeDocument/2006/relationships/image" Target="../media/image224.png"/><Relationship Id="rId19" Type="http://schemas.openxmlformats.org/officeDocument/2006/relationships/image" Target="../media/image306.png"/><Relationship Id="rId31" Type="http://schemas.openxmlformats.org/officeDocument/2006/relationships/image" Target="../media/image181.png"/><Relationship Id="rId44" Type="http://schemas.openxmlformats.org/officeDocument/2006/relationships/image" Target="../media/image320.png"/><Relationship Id="rId4" Type="http://schemas.openxmlformats.org/officeDocument/2006/relationships/image" Target="../media/image234.png"/><Relationship Id="rId9" Type="http://schemas.openxmlformats.org/officeDocument/2006/relationships/image" Target="../media/image166.png"/><Relationship Id="rId14" Type="http://schemas.openxmlformats.org/officeDocument/2006/relationships/image" Target="../media/image269.png"/><Relationship Id="rId22" Type="http://schemas.openxmlformats.org/officeDocument/2006/relationships/image" Target="../media/image307.png"/><Relationship Id="rId27" Type="http://schemas.openxmlformats.org/officeDocument/2006/relationships/image" Target="../media/image312.png"/><Relationship Id="rId30" Type="http://schemas.openxmlformats.org/officeDocument/2006/relationships/image" Target="../media/image191.png"/><Relationship Id="rId35" Type="http://schemas.openxmlformats.org/officeDocument/2006/relationships/image" Target="../media/image244.png"/><Relationship Id="rId43" Type="http://schemas.openxmlformats.org/officeDocument/2006/relationships/image" Target="../media/image319.png"/><Relationship Id="rId8" Type="http://schemas.openxmlformats.org/officeDocument/2006/relationships/image" Target="../media/image187.png"/><Relationship Id="rId3" Type="http://schemas.openxmlformats.org/officeDocument/2006/relationships/image" Target="../media/image164.png"/><Relationship Id="rId12" Type="http://schemas.openxmlformats.org/officeDocument/2006/relationships/image" Target="../media/image273.png"/><Relationship Id="rId17" Type="http://schemas.openxmlformats.org/officeDocument/2006/relationships/image" Target="../media/image305.png"/><Relationship Id="rId25" Type="http://schemas.openxmlformats.org/officeDocument/2006/relationships/image" Target="../media/image310.png"/><Relationship Id="rId33" Type="http://schemas.openxmlformats.org/officeDocument/2006/relationships/image" Target="../media/image183.png"/><Relationship Id="rId38" Type="http://schemas.openxmlformats.org/officeDocument/2006/relationships/image" Target="../media/image316.png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24.png"/><Relationship Id="rId21" Type="http://schemas.openxmlformats.org/officeDocument/2006/relationships/image" Target="../media/image323.png"/><Relationship Id="rId42" Type="http://schemas.openxmlformats.org/officeDocument/2006/relationships/image" Target="../media/image330.png"/><Relationship Id="rId47" Type="http://schemas.openxmlformats.org/officeDocument/2006/relationships/image" Target="../media/image334.png"/><Relationship Id="rId63" Type="http://schemas.openxmlformats.org/officeDocument/2006/relationships/image" Target="../media/image348.png"/><Relationship Id="rId68" Type="http://schemas.openxmlformats.org/officeDocument/2006/relationships/image" Target="../media/image350.png"/><Relationship Id="rId7" Type="http://schemas.openxmlformats.org/officeDocument/2006/relationships/image" Target="../media/image248.png"/><Relationship Id="rId71" Type="http://schemas.openxmlformats.org/officeDocument/2006/relationships/image" Target="../media/image174.png"/><Relationship Id="rId2" Type="http://schemas.openxmlformats.org/officeDocument/2006/relationships/image" Target="../media/image164.png"/><Relationship Id="rId16" Type="http://schemas.openxmlformats.org/officeDocument/2006/relationships/image" Target="../media/image222.png"/><Relationship Id="rId29" Type="http://schemas.openxmlformats.org/officeDocument/2006/relationships/image" Target="../media/image180.png"/><Relationship Id="rId11" Type="http://schemas.openxmlformats.org/officeDocument/2006/relationships/image" Target="../media/image221.png"/><Relationship Id="rId24" Type="http://schemas.openxmlformats.org/officeDocument/2006/relationships/image" Target="../media/image220.png"/><Relationship Id="rId32" Type="http://schemas.openxmlformats.org/officeDocument/2006/relationships/image" Target="../media/image265.png"/><Relationship Id="rId37" Type="http://schemas.openxmlformats.org/officeDocument/2006/relationships/image" Target="../media/image117.png"/><Relationship Id="rId40" Type="http://schemas.openxmlformats.org/officeDocument/2006/relationships/image" Target="../media/image103.png"/><Relationship Id="rId45" Type="http://schemas.openxmlformats.org/officeDocument/2006/relationships/image" Target="../media/image201.png"/><Relationship Id="rId53" Type="http://schemas.openxmlformats.org/officeDocument/2006/relationships/image" Target="../media/image340.png"/><Relationship Id="rId58" Type="http://schemas.openxmlformats.org/officeDocument/2006/relationships/image" Target="../media/image345.png"/><Relationship Id="rId66" Type="http://schemas.openxmlformats.org/officeDocument/2006/relationships/image" Target="../media/image234.png"/><Relationship Id="rId5" Type="http://schemas.openxmlformats.org/officeDocument/2006/relationships/image" Target="../media/image167.png"/><Relationship Id="rId61" Type="http://schemas.openxmlformats.org/officeDocument/2006/relationships/image" Target="../media/image119.png"/><Relationship Id="rId19" Type="http://schemas.openxmlformats.org/officeDocument/2006/relationships/image" Target="../media/image151.png"/><Relationship Id="rId14" Type="http://schemas.openxmlformats.org/officeDocument/2006/relationships/image" Target="../media/image322.png"/><Relationship Id="rId22" Type="http://schemas.openxmlformats.org/officeDocument/2006/relationships/image" Target="../media/image190.png"/><Relationship Id="rId27" Type="http://schemas.openxmlformats.org/officeDocument/2006/relationships/image" Target="../media/image325.png"/><Relationship Id="rId30" Type="http://schemas.openxmlformats.org/officeDocument/2006/relationships/image" Target="../media/image173.png"/><Relationship Id="rId35" Type="http://schemas.openxmlformats.org/officeDocument/2006/relationships/image" Target="../media/image329.png"/><Relationship Id="rId43" Type="http://schemas.openxmlformats.org/officeDocument/2006/relationships/image" Target="../media/image331.png"/><Relationship Id="rId48" Type="http://schemas.openxmlformats.org/officeDocument/2006/relationships/image" Target="../media/image335.png"/><Relationship Id="rId56" Type="http://schemas.openxmlformats.org/officeDocument/2006/relationships/image" Target="../media/image343.png"/><Relationship Id="rId64" Type="http://schemas.openxmlformats.org/officeDocument/2006/relationships/image" Target="../media/image149.png"/><Relationship Id="rId69" Type="http://schemas.openxmlformats.org/officeDocument/2006/relationships/image" Target="../media/image351.png"/><Relationship Id="rId8" Type="http://schemas.openxmlformats.org/officeDocument/2006/relationships/image" Target="../media/image314.png"/><Relationship Id="rId51" Type="http://schemas.openxmlformats.org/officeDocument/2006/relationships/image" Target="../media/image338.png"/><Relationship Id="rId72" Type="http://schemas.openxmlformats.org/officeDocument/2006/relationships/image" Target="../media/image352.png"/><Relationship Id="rId3" Type="http://schemas.openxmlformats.org/officeDocument/2006/relationships/image" Target="../media/image165.png"/><Relationship Id="rId12" Type="http://schemas.openxmlformats.org/officeDocument/2006/relationships/image" Target="../media/image182.png"/><Relationship Id="rId17" Type="http://schemas.openxmlformats.org/officeDocument/2006/relationships/image" Target="../media/image188.png"/><Relationship Id="rId25" Type="http://schemas.openxmlformats.org/officeDocument/2006/relationships/image" Target="../media/image183.png"/><Relationship Id="rId33" Type="http://schemas.openxmlformats.org/officeDocument/2006/relationships/image" Target="../media/image328.png"/><Relationship Id="rId38" Type="http://schemas.openxmlformats.org/officeDocument/2006/relationships/image" Target="../media/image118.png"/><Relationship Id="rId46" Type="http://schemas.openxmlformats.org/officeDocument/2006/relationships/image" Target="../media/image333.png"/><Relationship Id="rId59" Type="http://schemas.openxmlformats.org/officeDocument/2006/relationships/image" Target="../media/image346.png"/><Relationship Id="rId67" Type="http://schemas.openxmlformats.org/officeDocument/2006/relationships/image" Target="../media/image349.png"/><Relationship Id="rId20" Type="http://schemas.openxmlformats.org/officeDocument/2006/relationships/image" Target="../media/image268.png"/><Relationship Id="rId41" Type="http://schemas.openxmlformats.org/officeDocument/2006/relationships/image" Target="../media/image104.png"/><Relationship Id="rId54" Type="http://schemas.openxmlformats.org/officeDocument/2006/relationships/image" Target="../media/image341.png"/><Relationship Id="rId62" Type="http://schemas.openxmlformats.org/officeDocument/2006/relationships/image" Target="../media/image120.png"/><Relationship Id="rId70" Type="http://schemas.openxmlformats.org/officeDocument/2006/relationships/image" Target="../media/image177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68.png"/><Relationship Id="rId15" Type="http://schemas.openxmlformats.org/officeDocument/2006/relationships/image" Target="../media/image186.png"/><Relationship Id="rId23" Type="http://schemas.openxmlformats.org/officeDocument/2006/relationships/image" Target="../media/image230.png"/><Relationship Id="rId28" Type="http://schemas.openxmlformats.org/officeDocument/2006/relationships/image" Target="../media/image326.png"/><Relationship Id="rId36" Type="http://schemas.openxmlformats.org/officeDocument/2006/relationships/image" Target="../media/image116.png"/><Relationship Id="rId49" Type="http://schemas.openxmlformats.org/officeDocument/2006/relationships/image" Target="../media/image336.png"/><Relationship Id="rId57" Type="http://schemas.openxmlformats.org/officeDocument/2006/relationships/image" Target="../media/image344.png"/><Relationship Id="rId10" Type="http://schemas.openxmlformats.org/officeDocument/2006/relationships/image" Target="../media/image269.png"/><Relationship Id="rId31" Type="http://schemas.openxmlformats.org/officeDocument/2006/relationships/image" Target="../media/image327.png"/><Relationship Id="rId44" Type="http://schemas.openxmlformats.org/officeDocument/2006/relationships/image" Target="../media/image332.png"/><Relationship Id="rId52" Type="http://schemas.openxmlformats.org/officeDocument/2006/relationships/image" Target="../media/image339.png"/><Relationship Id="rId60" Type="http://schemas.openxmlformats.org/officeDocument/2006/relationships/image" Target="../media/image347.png"/><Relationship Id="rId65" Type="http://schemas.openxmlformats.org/officeDocument/2006/relationships/image" Target="../media/image152.png"/><Relationship Id="rId4" Type="http://schemas.openxmlformats.org/officeDocument/2006/relationships/image" Target="../media/image166.png"/><Relationship Id="rId9" Type="http://schemas.openxmlformats.org/officeDocument/2006/relationships/image" Target="../media/image187.png"/><Relationship Id="rId13" Type="http://schemas.openxmlformats.org/officeDocument/2006/relationships/image" Target="../media/image321.png"/><Relationship Id="rId18" Type="http://schemas.openxmlformats.org/officeDocument/2006/relationships/image" Target="../media/image150.png"/><Relationship Id="rId39" Type="http://schemas.openxmlformats.org/officeDocument/2006/relationships/image" Target="../media/image102.png"/><Relationship Id="rId34" Type="http://schemas.openxmlformats.org/officeDocument/2006/relationships/image" Target="../media/image304.png"/><Relationship Id="rId50" Type="http://schemas.openxmlformats.org/officeDocument/2006/relationships/image" Target="../media/image337.png"/><Relationship Id="rId55" Type="http://schemas.openxmlformats.org/officeDocument/2006/relationships/image" Target="../media/image342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2.png"/><Relationship Id="rId18" Type="http://schemas.openxmlformats.org/officeDocument/2006/relationships/image" Target="../media/image240.png"/><Relationship Id="rId26" Type="http://schemas.openxmlformats.org/officeDocument/2006/relationships/image" Target="../media/image298.png"/><Relationship Id="rId39" Type="http://schemas.openxmlformats.org/officeDocument/2006/relationships/image" Target="../media/image168.png"/><Relationship Id="rId21" Type="http://schemas.openxmlformats.org/officeDocument/2006/relationships/image" Target="../media/image368.png"/><Relationship Id="rId34" Type="http://schemas.openxmlformats.org/officeDocument/2006/relationships/image" Target="../media/image166.png"/><Relationship Id="rId42" Type="http://schemas.openxmlformats.org/officeDocument/2006/relationships/image" Target="../media/image152.png"/><Relationship Id="rId7" Type="http://schemas.openxmlformats.org/officeDocument/2006/relationships/image" Target="../media/image358.png"/><Relationship Id="rId2" Type="http://schemas.openxmlformats.org/officeDocument/2006/relationships/image" Target="../media/image353.png"/><Relationship Id="rId16" Type="http://schemas.openxmlformats.org/officeDocument/2006/relationships/image" Target="../media/image365.png"/><Relationship Id="rId20" Type="http://schemas.openxmlformats.org/officeDocument/2006/relationships/image" Target="../media/image241.png"/><Relationship Id="rId29" Type="http://schemas.openxmlformats.org/officeDocument/2006/relationships/image" Target="../media/image274.png"/><Relationship Id="rId41" Type="http://schemas.openxmlformats.org/officeDocument/2006/relationships/image" Target="../media/image149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57.png"/><Relationship Id="rId11" Type="http://schemas.openxmlformats.org/officeDocument/2006/relationships/image" Target="../media/image360.png"/><Relationship Id="rId24" Type="http://schemas.openxmlformats.org/officeDocument/2006/relationships/image" Target="../media/image243.png"/><Relationship Id="rId32" Type="http://schemas.openxmlformats.org/officeDocument/2006/relationships/image" Target="../media/image164.png"/><Relationship Id="rId37" Type="http://schemas.openxmlformats.org/officeDocument/2006/relationships/image" Target="../media/image165.png"/><Relationship Id="rId40" Type="http://schemas.openxmlformats.org/officeDocument/2006/relationships/image" Target="../media/image370.png"/><Relationship Id="rId5" Type="http://schemas.openxmlformats.org/officeDocument/2006/relationships/image" Target="../media/image356.png"/><Relationship Id="rId15" Type="http://schemas.openxmlformats.org/officeDocument/2006/relationships/image" Target="../media/image364.png"/><Relationship Id="rId23" Type="http://schemas.openxmlformats.org/officeDocument/2006/relationships/image" Target="../media/image242.png"/><Relationship Id="rId28" Type="http://schemas.openxmlformats.org/officeDocument/2006/relationships/image" Target="../media/image237.png"/><Relationship Id="rId36" Type="http://schemas.openxmlformats.org/officeDocument/2006/relationships/image" Target="../media/image299.png"/><Relationship Id="rId10" Type="http://schemas.openxmlformats.org/officeDocument/2006/relationships/image" Target="../media/image287.png"/><Relationship Id="rId19" Type="http://schemas.openxmlformats.org/officeDocument/2006/relationships/image" Target="../media/image367.png"/><Relationship Id="rId31" Type="http://schemas.openxmlformats.org/officeDocument/2006/relationships/image" Target="../media/image151.png"/><Relationship Id="rId4" Type="http://schemas.openxmlformats.org/officeDocument/2006/relationships/image" Target="../media/image355.png"/><Relationship Id="rId9" Type="http://schemas.openxmlformats.org/officeDocument/2006/relationships/image" Target="../media/image288.png"/><Relationship Id="rId14" Type="http://schemas.openxmlformats.org/officeDocument/2006/relationships/image" Target="../media/image363.png"/><Relationship Id="rId22" Type="http://schemas.openxmlformats.org/officeDocument/2006/relationships/image" Target="../media/image369.png"/><Relationship Id="rId27" Type="http://schemas.openxmlformats.org/officeDocument/2006/relationships/image" Target="../media/image236.png"/><Relationship Id="rId30" Type="http://schemas.openxmlformats.org/officeDocument/2006/relationships/image" Target="../media/image150.png"/><Relationship Id="rId35" Type="http://schemas.openxmlformats.org/officeDocument/2006/relationships/image" Target="../media/image188.png"/><Relationship Id="rId8" Type="http://schemas.openxmlformats.org/officeDocument/2006/relationships/image" Target="../media/image359.png"/><Relationship Id="rId3" Type="http://schemas.openxmlformats.org/officeDocument/2006/relationships/image" Target="../media/image354.png"/><Relationship Id="rId12" Type="http://schemas.openxmlformats.org/officeDocument/2006/relationships/image" Target="../media/image361.png"/><Relationship Id="rId17" Type="http://schemas.openxmlformats.org/officeDocument/2006/relationships/image" Target="../media/image366.png"/><Relationship Id="rId25" Type="http://schemas.openxmlformats.org/officeDocument/2006/relationships/image" Target="../media/image244.png"/><Relationship Id="rId33" Type="http://schemas.openxmlformats.org/officeDocument/2006/relationships/image" Target="../media/image187.png"/><Relationship Id="rId38" Type="http://schemas.openxmlformats.org/officeDocument/2006/relationships/image" Target="../media/image167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81.png"/><Relationship Id="rId18" Type="http://schemas.openxmlformats.org/officeDocument/2006/relationships/image" Target="../media/image356.png"/><Relationship Id="rId26" Type="http://schemas.openxmlformats.org/officeDocument/2006/relationships/image" Target="../media/image388.png"/><Relationship Id="rId21" Type="http://schemas.openxmlformats.org/officeDocument/2006/relationships/image" Target="../media/image386.png"/><Relationship Id="rId34" Type="http://schemas.openxmlformats.org/officeDocument/2006/relationships/image" Target="../media/image149.png"/><Relationship Id="rId7" Type="http://schemas.openxmlformats.org/officeDocument/2006/relationships/image" Target="../media/image376.png"/><Relationship Id="rId12" Type="http://schemas.openxmlformats.org/officeDocument/2006/relationships/image" Target="../media/image380.png"/><Relationship Id="rId17" Type="http://schemas.openxmlformats.org/officeDocument/2006/relationships/image" Target="../media/image358.png"/><Relationship Id="rId25" Type="http://schemas.openxmlformats.org/officeDocument/2006/relationships/image" Target="../media/image199.png"/><Relationship Id="rId33" Type="http://schemas.openxmlformats.org/officeDocument/2006/relationships/image" Target="../media/image389.png"/><Relationship Id="rId2" Type="http://schemas.openxmlformats.org/officeDocument/2006/relationships/image" Target="../media/image371.png"/><Relationship Id="rId16" Type="http://schemas.openxmlformats.org/officeDocument/2006/relationships/image" Target="../media/image384.png"/><Relationship Id="rId20" Type="http://schemas.openxmlformats.org/officeDocument/2006/relationships/image" Target="../media/image364.png"/><Relationship Id="rId29" Type="http://schemas.openxmlformats.org/officeDocument/2006/relationships/image" Target="../media/image244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75.png"/><Relationship Id="rId11" Type="http://schemas.openxmlformats.org/officeDocument/2006/relationships/image" Target="../media/image379.png"/><Relationship Id="rId24" Type="http://schemas.openxmlformats.org/officeDocument/2006/relationships/image" Target="../media/image333.png"/><Relationship Id="rId32" Type="http://schemas.openxmlformats.org/officeDocument/2006/relationships/image" Target="../media/image274.png"/><Relationship Id="rId37" Type="http://schemas.openxmlformats.org/officeDocument/2006/relationships/image" Target="../media/image152.png"/><Relationship Id="rId5" Type="http://schemas.openxmlformats.org/officeDocument/2006/relationships/image" Target="../media/image374.png"/><Relationship Id="rId15" Type="http://schemas.openxmlformats.org/officeDocument/2006/relationships/image" Target="../media/image383.png"/><Relationship Id="rId23" Type="http://schemas.openxmlformats.org/officeDocument/2006/relationships/image" Target="../media/image200.png"/><Relationship Id="rId28" Type="http://schemas.openxmlformats.org/officeDocument/2006/relationships/image" Target="../media/image243.png"/><Relationship Id="rId36" Type="http://schemas.openxmlformats.org/officeDocument/2006/relationships/image" Target="../media/image318.png"/><Relationship Id="rId10" Type="http://schemas.openxmlformats.org/officeDocument/2006/relationships/image" Target="../media/image253.png"/><Relationship Id="rId19" Type="http://schemas.openxmlformats.org/officeDocument/2006/relationships/image" Target="../media/image385.png"/><Relationship Id="rId31" Type="http://schemas.openxmlformats.org/officeDocument/2006/relationships/image" Target="../media/image237.png"/><Relationship Id="rId4" Type="http://schemas.openxmlformats.org/officeDocument/2006/relationships/image" Target="../media/image373.png"/><Relationship Id="rId9" Type="http://schemas.openxmlformats.org/officeDocument/2006/relationships/image" Target="../media/image378.png"/><Relationship Id="rId14" Type="http://schemas.openxmlformats.org/officeDocument/2006/relationships/image" Target="../media/image382.png"/><Relationship Id="rId22" Type="http://schemas.openxmlformats.org/officeDocument/2006/relationships/image" Target="../media/image387.png"/><Relationship Id="rId27" Type="http://schemas.openxmlformats.org/officeDocument/2006/relationships/image" Target="../media/image242.png"/><Relationship Id="rId30" Type="http://schemas.openxmlformats.org/officeDocument/2006/relationships/image" Target="../media/image236.png"/><Relationship Id="rId35" Type="http://schemas.openxmlformats.org/officeDocument/2006/relationships/image" Target="../media/image317.png"/><Relationship Id="rId8" Type="http://schemas.openxmlformats.org/officeDocument/2006/relationships/image" Target="../media/image377.png"/><Relationship Id="rId3" Type="http://schemas.openxmlformats.org/officeDocument/2006/relationships/image" Target="../media/image37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4.png"/><Relationship Id="rId18" Type="http://schemas.openxmlformats.org/officeDocument/2006/relationships/image" Target="../media/image322.png"/><Relationship Id="rId26" Type="http://schemas.openxmlformats.org/officeDocument/2006/relationships/image" Target="../media/image262.png"/><Relationship Id="rId39" Type="http://schemas.openxmlformats.org/officeDocument/2006/relationships/image" Target="../media/image400.png"/><Relationship Id="rId21" Type="http://schemas.openxmlformats.org/officeDocument/2006/relationships/image" Target="../media/image391.png"/><Relationship Id="rId34" Type="http://schemas.openxmlformats.org/officeDocument/2006/relationships/image" Target="../media/image395.png"/><Relationship Id="rId42" Type="http://schemas.openxmlformats.org/officeDocument/2006/relationships/image" Target="../media/image403.png"/><Relationship Id="rId47" Type="http://schemas.openxmlformats.org/officeDocument/2006/relationships/image" Target="../media/image408.png"/><Relationship Id="rId50" Type="http://schemas.openxmlformats.org/officeDocument/2006/relationships/image" Target="../media/image410.png"/><Relationship Id="rId55" Type="http://schemas.openxmlformats.org/officeDocument/2006/relationships/image" Target="../media/image120.png"/><Relationship Id="rId7" Type="http://schemas.openxmlformats.org/officeDocument/2006/relationships/image" Target="../media/image186.png"/><Relationship Id="rId2" Type="http://schemas.openxmlformats.org/officeDocument/2006/relationships/image" Target="../media/image164.png"/><Relationship Id="rId16" Type="http://schemas.openxmlformats.org/officeDocument/2006/relationships/image" Target="../media/image269.png"/><Relationship Id="rId29" Type="http://schemas.openxmlformats.org/officeDocument/2006/relationships/image" Target="../media/image253.png"/><Relationship Id="rId11" Type="http://schemas.openxmlformats.org/officeDocument/2006/relationships/image" Target="../media/image219.png"/><Relationship Id="rId24" Type="http://schemas.openxmlformats.org/officeDocument/2006/relationships/image" Target="../media/image188.png"/><Relationship Id="rId32" Type="http://schemas.openxmlformats.org/officeDocument/2006/relationships/image" Target="../media/image393.png"/><Relationship Id="rId37" Type="http://schemas.openxmlformats.org/officeDocument/2006/relationships/image" Target="../media/image398.png"/><Relationship Id="rId40" Type="http://schemas.openxmlformats.org/officeDocument/2006/relationships/image" Target="../media/image401.png"/><Relationship Id="rId45" Type="http://schemas.openxmlformats.org/officeDocument/2006/relationships/image" Target="../media/image406.png"/><Relationship Id="rId53" Type="http://schemas.openxmlformats.org/officeDocument/2006/relationships/image" Target="../media/image175.png"/><Relationship Id="rId58" Type="http://schemas.openxmlformats.org/officeDocument/2006/relationships/image" Target="../media/image149.png"/><Relationship Id="rId5" Type="http://schemas.openxmlformats.org/officeDocument/2006/relationships/image" Target="../media/image167.png"/><Relationship Id="rId19" Type="http://schemas.openxmlformats.org/officeDocument/2006/relationships/image" Target="../media/image182.png"/><Relationship Id="rId4" Type="http://schemas.openxmlformats.org/officeDocument/2006/relationships/image" Target="../media/image166.png"/><Relationship Id="rId9" Type="http://schemas.openxmlformats.org/officeDocument/2006/relationships/image" Target="../media/image179.png"/><Relationship Id="rId14" Type="http://schemas.openxmlformats.org/officeDocument/2006/relationships/image" Target="../media/image221.png"/><Relationship Id="rId22" Type="http://schemas.openxmlformats.org/officeDocument/2006/relationships/image" Target="../media/image392.png"/><Relationship Id="rId27" Type="http://schemas.openxmlformats.org/officeDocument/2006/relationships/image" Target="../media/image222.png"/><Relationship Id="rId30" Type="http://schemas.openxmlformats.org/officeDocument/2006/relationships/image" Target="../media/image333.png"/><Relationship Id="rId35" Type="http://schemas.openxmlformats.org/officeDocument/2006/relationships/image" Target="../media/image396.png"/><Relationship Id="rId43" Type="http://schemas.openxmlformats.org/officeDocument/2006/relationships/image" Target="../media/image404.png"/><Relationship Id="rId48" Type="http://schemas.openxmlformats.org/officeDocument/2006/relationships/image" Target="../media/image409.png"/><Relationship Id="rId56" Type="http://schemas.openxmlformats.org/officeDocument/2006/relationships/image" Target="../media/image414.png"/><Relationship Id="rId8" Type="http://schemas.openxmlformats.org/officeDocument/2006/relationships/image" Target="../media/image181.png"/><Relationship Id="rId51" Type="http://schemas.openxmlformats.org/officeDocument/2006/relationships/image" Target="../media/image411.png"/><Relationship Id="rId3" Type="http://schemas.openxmlformats.org/officeDocument/2006/relationships/image" Target="../media/image165.png"/><Relationship Id="rId12" Type="http://schemas.openxmlformats.org/officeDocument/2006/relationships/image" Target="../media/image180.png"/><Relationship Id="rId17" Type="http://schemas.openxmlformats.org/officeDocument/2006/relationships/image" Target="../media/image220.png"/><Relationship Id="rId25" Type="http://schemas.openxmlformats.org/officeDocument/2006/relationships/image" Target="../media/image151.png"/><Relationship Id="rId33" Type="http://schemas.openxmlformats.org/officeDocument/2006/relationships/image" Target="../media/image394.png"/><Relationship Id="rId38" Type="http://schemas.openxmlformats.org/officeDocument/2006/relationships/image" Target="../media/image399.png"/><Relationship Id="rId46" Type="http://schemas.openxmlformats.org/officeDocument/2006/relationships/image" Target="../media/image407.png"/><Relationship Id="rId20" Type="http://schemas.openxmlformats.org/officeDocument/2006/relationships/image" Target="../media/image390.png"/><Relationship Id="rId41" Type="http://schemas.openxmlformats.org/officeDocument/2006/relationships/image" Target="../media/image402.png"/><Relationship Id="rId54" Type="http://schemas.openxmlformats.org/officeDocument/2006/relationships/image" Target="../media/image413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68.png"/><Relationship Id="rId15" Type="http://schemas.openxmlformats.org/officeDocument/2006/relationships/image" Target="../media/image187.png"/><Relationship Id="rId23" Type="http://schemas.openxmlformats.org/officeDocument/2006/relationships/image" Target="../media/image321.png"/><Relationship Id="rId28" Type="http://schemas.openxmlformats.org/officeDocument/2006/relationships/image" Target="../media/image202.png"/><Relationship Id="rId36" Type="http://schemas.openxmlformats.org/officeDocument/2006/relationships/image" Target="../media/image397.png"/><Relationship Id="rId49" Type="http://schemas.openxmlformats.org/officeDocument/2006/relationships/image" Target="../media/image150.png"/><Relationship Id="rId57" Type="http://schemas.openxmlformats.org/officeDocument/2006/relationships/image" Target="../media/image415.png"/><Relationship Id="rId10" Type="http://schemas.openxmlformats.org/officeDocument/2006/relationships/image" Target="../media/image178.png"/><Relationship Id="rId31" Type="http://schemas.openxmlformats.org/officeDocument/2006/relationships/image" Target="../media/image252.png"/><Relationship Id="rId44" Type="http://schemas.openxmlformats.org/officeDocument/2006/relationships/image" Target="../media/image405.png"/><Relationship Id="rId52" Type="http://schemas.openxmlformats.org/officeDocument/2006/relationships/image" Target="../media/image412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8.png"/><Relationship Id="rId18" Type="http://schemas.openxmlformats.org/officeDocument/2006/relationships/image" Target="../media/image274.png"/><Relationship Id="rId26" Type="http://schemas.openxmlformats.org/officeDocument/2006/relationships/image" Target="../media/image228.png"/><Relationship Id="rId3" Type="http://schemas.openxmlformats.org/officeDocument/2006/relationships/image" Target="../media/image187.png"/><Relationship Id="rId21" Type="http://schemas.openxmlformats.org/officeDocument/2006/relationships/image" Target="../media/image240.png"/><Relationship Id="rId7" Type="http://schemas.openxmlformats.org/officeDocument/2006/relationships/image" Target="../media/image305.png"/><Relationship Id="rId12" Type="http://schemas.openxmlformats.org/officeDocument/2006/relationships/image" Target="../media/image151.png"/><Relationship Id="rId17" Type="http://schemas.openxmlformats.org/officeDocument/2006/relationships/image" Target="../media/image237.png"/><Relationship Id="rId25" Type="http://schemas.openxmlformats.org/officeDocument/2006/relationships/image" Target="../media/image247.png"/><Relationship Id="rId33" Type="http://schemas.openxmlformats.org/officeDocument/2006/relationships/image" Target="../media/image152.png"/><Relationship Id="rId2" Type="http://schemas.openxmlformats.org/officeDocument/2006/relationships/image" Target="../media/image164.png"/><Relationship Id="rId16" Type="http://schemas.openxmlformats.org/officeDocument/2006/relationships/image" Target="../media/image236.png"/><Relationship Id="rId20" Type="http://schemas.openxmlformats.org/officeDocument/2006/relationships/image" Target="../media/image386.png"/><Relationship Id="rId29" Type="http://schemas.openxmlformats.org/officeDocument/2006/relationships/image" Target="../media/image244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65.png"/><Relationship Id="rId11" Type="http://schemas.openxmlformats.org/officeDocument/2006/relationships/image" Target="../media/image233.png"/><Relationship Id="rId24" Type="http://schemas.openxmlformats.org/officeDocument/2006/relationships/image" Target="../media/image231.png"/><Relationship Id="rId32" Type="http://schemas.openxmlformats.org/officeDocument/2006/relationships/image" Target="../media/image149.png"/><Relationship Id="rId5" Type="http://schemas.openxmlformats.org/officeDocument/2006/relationships/image" Target="../media/image416.png"/><Relationship Id="rId15" Type="http://schemas.openxmlformats.org/officeDocument/2006/relationships/image" Target="../media/image235.png"/><Relationship Id="rId23" Type="http://schemas.openxmlformats.org/officeDocument/2006/relationships/image" Target="../media/image248.png"/><Relationship Id="rId28" Type="http://schemas.openxmlformats.org/officeDocument/2006/relationships/image" Target="../media/image243.png"/><Relationship Id="rId10" Type="http://schemas.openxmlformats.org/officeDocument/2006/relationships/image" Target="../media/image229.png"/><Relationship Id="rId19" Type="http://schemas.openxmlformats.org/officeDocument/2006/relationships/image" Target="../media/image196.png"/><Relationship Id="rId31" Type="http://schemas.openxmlformats.org/officeDocument/2006/relationships/image" Target="../media/image418.png"/><Relationship Id="rId4" Type="http://schemas.openxmlformats.org/officeDocument/2006/relationships/image" Target="../media/image166.png"/><Relationship Id="rId9" Type="http://schemas.openxmlformats.org/officeDocument/2006/relationships/image" Target="../media/image184.png"/><Relationship Id="rId14" Type="http://schemas.openxmlformats.org/officeDocument/2006/relationships/image" Target="../media/image417.png"/><Relationship Id="rId22" Type="http://schemas.openxmlformats.org/officeDocument/2006/relationships/image" Target="../media/image241.png"/><Relationship Id="rId27" Type="http://schemas.openxmlformats.org/officeDocument/2006/relationships/image" Target="../media/image242.png"/><Relationship Id="rId30" Type="http://schemas.openxmlformats.org/officeDocument/2006/relationships/image" Target="../media/image150.png"/><Relationship Id="rId8" Type="http://schemas.openxmlformats.org/officeDocument/2006/relationships/image" Target="../media/image226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0.png"/><Relationship Id="rId18" Type="http://schemas.openxmlformats.org/officeDocument/2006/relationships/image" Target="../media/image420.png"/><Relationship Id="rId26" Type="http://schemas.openxmlformats.org/officeDocument/2006/relationships/image" Target="../media/image242.png"/><Relationship Id="rId3" Type="http://schemas.openxmlformats.org/officeDocument/2006/relationships/image" Target="../media/image187.png"/><Relationship Id="rId21" Type="http://schemas.openxmlformats.org/officeDocument/2006/relationships/image" Target="../media/image241.png"/><Relationship Id="rId7" Type="http://schemas.openxmlformats.org/officeDocument/2006/relationships/image" Target="../media/image305.png"/><Relationship Id="rId12" Type="http://schemas.openxmlformats.org/officeDocument/2006/relationships/image" Target="../media/image419.png"/><Relationship Id="rId17" Type="http://schemas.openxmlformats.org/officeDocument/2006/relationships/image" Target="../media/image274.png"/><Relationship Id="rId25" Type="http://schemas.openxmlformats.org/officeDocument/2006/relationships/image" Target="../media/image169.png"/><Relationship Id="rId33" Type="http://schemas.openxmlformats.org/officeDocument/2006/relationships/image" Target="../media/image152.png"/><Relationship Id="rId2" Type="http://schemas.openxmlformats.org/officeDocument/2006/relationships/image" Target="../media/image164.png"/><Relationship Id="rId16" Type="http://schemas.openxmlformats.org/officeDocument/2006/relationships/image" Target="../media/image237.png"/><Relationship Id="rId20" Type="http://schemas.openxmlformats.org/officeDocument/2006/relationships/image" Target="../media/image240.png"/><Relationship Id="rId29" Type="http://schemas.openxmlformats.org/officeDocument/2006/relationships/image" Target="../media/image422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65.png"/><Relationship Id="rId11" Type="http://schemas.openxmlformats.org/officeDocument/2006/relationships/image" Target="../media/image229.png"/><Relationship Id="rId24" Type="http://schemas.openxmlformats.org/officeDocument/2006/relationships/image" Target="../media/image271.png"/><Relationship Id="rId32" Type="http://schemas.openxmlformats.org/officeDocument/2006/relationships/image" Target="../media/image151.png"/><Relationship Id="rId5" Type="http://schemas.openxmlformats.org/officeDocument/2006/relationships/image" Target="../media/image416.png"/><Relationship Id="rId15" Type="http://schemas.openxmlformats.org/officeDocument/2006/relationships/image" Target="../media/image236.png"/><Relationship Id="rId23" Type="http://schemas.openxmlformats.org/officeDocument/2006/relationships/image" Target="../media/image328.png"/><Relationship Id="rId28" Type="http://schemas.openxmlformats.org/officeDocument/2006/relationships/image" Target="../media/image244.png"/><Relationship Id="rId10" Type="http://schemas.openxmlformats.org/officeDocument/2006/relationships/image" Target="../media/image171.png"/><Relationship Id="rId19" Type="http://schemas.openxmlformats.org/officeDocument/2006/relationships/image" Target="../media/image361.png"/><Relationship Id="rId31" Type="http://schemas.openxmlformats.org/officeDocument/2006/relationships/image" Target="../media/image150.png"/><Relationship Id="rId4" Type="http://schemas.openxmlformats.org/officeDocument/2006/relationships/image" Target="../media/image166.png"/><Relationship Id="rId9" Type="http://schemas.openxmlformats.org/officeDocument/2006/relationships/image" Target="../media/image304.png"/><Relationship Id="rId14" Type="http://schemas.openxmlformats.org/officeDocument/2006/relationships/image" Target="../media/image235.png"/><Relationship Id="rId22" Type="http://schemas.openxmlformats.org/officeDocument/2006/relationships/image" Target="../media/image421.png"/><Relationship Id="rId27" Type="http://schemas.openxmlformats.org/officeDocument/2006/relationships/image" Target="../media/image243.png"/><Relationship Id="rId30" Type="http://schemas.openxmlformats.org/officeDocument/2006/relationships/image" Target="../media/image149.png"/><Relationship Id="rId8" Type="http://schemas.openxmlformats.org/officeDocument/2006/relationships/image" Target="../media/image22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4.png"/><Relationship Id="rId13" Type="http://schemas.openxmlformats.org/officeDocument/2006/relationships/image" Target="../media/image241.png"/><Relationship Id="rId18" Type="http://schemas.openxmlformats.org/officeDocument/2006/relationships/image" Target="../media/image149.png"/><Relationship Id="rId3" Type="http://schemas.openxmlformats.org/officeDocument/2006/relationships/image" Target="../media/image226.png"/><Relationship Id="rId7" Type="http://schemas.openxmlformats.org/officeDocument/2006/relationships/image" Target="../media/image218.png"/><Relationship Id="rId12" Type="http://schemas.openxmlformats.org/officeDocument/2006/relationships/image" Target="../media/image240.png"/><Relationship Id="rId17" Type="http://schemas.openxmlformats.org/officeDocument/2006/relationships/image" Target="../media/image428.png"/><Relationship Id="rId2" Type="http://schemas.openxmlformats.org/officeDocument/2006/relationships/image" Target="../media/image164.png"/><Relationship Id="rId16" Type="http://schemas.openxmlformats.org/officeDocument/2006/relationships/image" Target="../media/image427.png"/><Relationship Id="rId20" Type="http://schemas.openxmlformats.org/officeDocument/2006/relationships/image" Target="../media/image151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423.png"/><Relationship Id="rId11" Type="http://schemas.openxmlformats.org/officeDocument/2006/relationships/image" Target="../media/image425.png"/><Relationship Id="rId5" Type="http://schemas.openxmlformats.org/officeDocument/2006/relationships/image" Target="../media/image229.png"/><Relationship Id="rId15" Type="http://schemas.openxmlformats.org/officeDocument/2006/relationships/image" Target="../media/image426.png"/><Relationship Id="rId10" Type="http://schemas.openxmlformats.org/officeDocument/2006/relationships/image" Target="../media/image237.png"/><Relationship Id="rId19" Type="http://schemas.openxmlformats.org/officeDocument/2006/relationships/image" Target="../media/image150.png"/><Relationship Id="rId4" Type="http://schemas.openxmlformats.org/officeDocument/2006/relationships/image" Target="../media/image219.png"/><Relationship Id="rId9" Type="http://schemas.openxmlformats.org/officeDocument/2006/relationships/image" Target="../media/image235.png"/><Relationship Id="rId14" Type="http://schemas.openxmlformats.org/officeDocument/2006/relationships/image" Target="../media/image24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13" Type="http://schemas.openxmlformats.org/officeDocument/2006/relationships/image" Target="../media/image235.png"/><Relationship Id="rId18" Type="http://schemas.openxmlformats.org/officeDocument/2006/relationships/image" Target="../media/image149.png"/><Relationship Id="rId3" Type="http://schemas.openxmlformats.org/officeDocument/2006/relationships/image" Target="../media/image226.png"/><Relationship Id="rId21" Type="http://schemas.openxmlformats.org/officeDocument/2006/relationships/image" Target="../media/image423.png"/><Relationship Id="rId7" Type="http://schemas.openxmlformats.org/officeDocument/2006/relationships/image" Target="../media/image150.png"/><Relationship Id="rId12" Type="http://schemas.openxmlformats.org/officeDocument/2006/relationships/image" Target="../media/image241.png"/><Relationship Id="rId17" Type="http://schemas.openxmlformats.org/officeDocument/2006/relationships/image" Target="../media/image237.png"/><Relationship Id="rId2" Type="http://schemas.openxmlformats.org/officeDocument/2006/relationships/image" Target="../media/image164.png"/><Relationship Id="rId16" Type="http://schemas.openxmlformats.org/officeDocument/2006/relationships/image" Target="../media/image431.png"/><Relationship Id="rId20" Type="http://schemas.openxmlformats.org/officeDocument/2006/relationships/image" Target="../media/image219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429.png"/><Relationship Id="rId11" Type="http://schemas.openxmlformats.org/officeDocument/2006/relationships/image" Target="../media/image240.png"/><Relationship Id="rId5" Type="http://schemas.openxmlformats.org/officeDocument/2006/relationships/image" Target="../media/image229.png"/><Relationship Id="rId15" Type="http://schemas.openxmlformats.org/officeDocument/2006/relationships/image" Target="../media/image426.png"/><Relationship Id="rId10" Type="http://schemas.openxmlformats.org/officeDocument/2006/relationships/image" Target="../media/image430.png"/><Relationship Id="rId19" Type="http://schemas.openxmlformats.org/officeDocument/2006/relationships/image" Target="../media/image428.png"/><Relationship Id="rId4" Type="http://schemas.openxmlformats.org/officeDocument/2006/relationships/image" Target="../media/image176.png"/><Relationship Id="rId9" Type="http://schemas.openxmlformats.org/officeDocument/2006/relationships/image" Target="../media/image197.png"/><Relationship Id="rId14" Type="http://schemas.openxmlformats.org/officeDocument/2006/relationships/image" Target="../media/image24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3.png"/><Relationship Id="rId13" Type="http://schemas.openxmlformats.org/officeDocument/2006/relationships/image" Target="../media/image426.png"/><Relationship Id="rId18" Type="http://schemas.openxmlformats.org/officeDocument/2006/relationships/image" Target="../media/image177.png"/><Relationship Id="rId3" Type="http://schemas.openxmlformats.org/officeDocument/2006/relationships/image" Target="../media/image226.png"/><Relationship Id="rId21" Type="http://schemas.openxmlformats.org/officeDocument/2006/relationships/image" Target="../media/image436.png"/><Relationship Id="rId7" Type="http://schemas.openxmlformats.org/officeDocument/2006/relationships/image" Target="../media/image432.png"/><Relationship Id="rId12" Type="http://schemas.openxmlformats.org/officeDocument/2006/relationships/image" Target="../media/image243.png"/><Relationship Id="rId17" Type="http://schemas.openxmlformats.org/officeDocument/2006/relationships/image" Target="../media/image428.png"/><Relationship Id="rId2" Type="http://schemas.openxmlformats.org/officeDocument/2006/relationships/image" Target="../media/image164.png"/><Relationship Id="rId16" Type="http://schemas.openxmlformats.org/officeDocument/2006/relationships/image" Target="../media/image149.png"/><Relationship Id="rId20" Type="http://schemas.openxmlformats.org/officeDocument/2006/relationships/image" Target="../media/image173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51.png"/><Relationship Id="rId11" Type="http://schemas.openxmlformats.org/officeDocument/2006/relationships/image" Target="../media/image235.png"/><Relationship Id="rId5" Type="http://schemas.openxmlformats.org/officeDocument/2006/relationships/image" Target="../media/image150.png"/><Relationship Id="rId15" Type="http://schemas.openxmlformats.org/officeDocument/2006/relationships/image" Target="../media/image237.png"/><Relationship Id="rId10" Type="http://schemas.openxmlformats.org/officeDocument/2006/relationships/image" Target="../media/image241.png"/><Relationship Id="rId19" Type="http://schemas.openxmlformats.org/officeDocument/2006/relationships/image" Target="../media/image435.png"/><Relationship Id="rId4" Type="http://schemas.openxmlformats.org/officeDocument/2006/relationships/image" Target="../media/image229.png"/><Relationship Id="rId9" Type="http://schemas.openxmlformats.org/officeDocument/2006/relationships/image" Target="../media/image240.png"/><Relationship Id="rId14" Type="http://schemas.openxmlformats.org/officeDocument/2006/relationships/image" Target="../media/image434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0.png"/><Relationship Id="rId18" Type="http://schemas.openxmlformats.org/officeDocument/2006/relationships/image" Target="../media/image216.png"/><Relationship Id="rId26" Type="http://schemas.openxmlformats.org/officeDocument/2006/relationships/image" Target="../media/image274.png"/><Relationship Id="rId39" Type="http://schemas.openxmlformats.org/officeDocument/2006/relationships/image" Target="../media/image152.png"/><Relationship Id="rId21" Type="http://schemas.openxmlformats.org/officeDocument/2006/relationships/image" Target="../media/image439.png"/><Relationship Id="rId34" Type="http://schemas.openxmlformats.org/officeDocument/2006/relationships/image" Target="../media/image441.png"/><Relationship Id="rId7" Type="http://schemas.openxmlformats.org/officeDocument/2006/relationships/image" Target="../media/image305.png"/><Relationship Id="rId12" Type="http://schemas.openxmlformats.org/officeDocument/2006/relationships/image" Target="../media/image150.png"/><Relationship Id="rId17" Type="http://schemas.openxmlformats.org/officeDocument/2006/relationships/image" Target="../media/image268.png"/><Relationship Id="rId25" Type="http://schemas.openxmlformats.org/officeDocument/2006/relationships/image" Target="../media/image237.png"/><Relationship Id="rId33" Type="http://schemas.openxmlformats.org/officeDocument/2006/relationships/image" Target="../media/image244.png"/><Relationship Id="rId38" Type="http://schemas.openxmlformats.org/officeDocument/2006/relationships/image" Target="../media/image151.png"/><Relationship Id="rId2" Type="http://schemas.openxmlformats.org/officeDocument/2006/relationships/image" Target="../media/image164.png"/><Relationship Id="rId16" Type="http://schemas.openxmlformats.org/officeDocument/2006/relationships/image" Target="../media/image438.png"/><Relationship Id="rId20" Type="http://schemas.openxmlformats.org/officeDocument/2006/relationships/image" Target="../media/image417.png"/><Relationship Id="rId29" Type="http://schemas.openxmlformats.org/officeDocument/2006/relationships/image" Target="../media/image24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65.png"/><Relationship Id="rId11" Type="http://schemas.openxmlformats.org/officeDocument/2006/relationships/image" Target="../media/image247.png"/><Relationship Id="rId24" Type="http://schemas.openxmlformats.org/officeDocument/2006/relationships/image" Target="../media/image236.png"/><Relationship Id="rId32" Type="http://schemas.openxmlformats.org/officeDocument/2006/relationships/image" Target="../media/image243.png"/><Relationship Id="rId37" Type="http://schemas.openxmlformats.org/officeDocument/2006/relationships/image" Target="../media/image149.png"/><Relationship Id="rId5" Type="http://schemas.openxmlformats.org/officeDocument/2006/relationships/image" Target="../media/image416.png"/><Relationship Id="rId15" Type="http://schemas.openxmlformats.org/officeDocument/2006/relationships/image" Target="../media/image227.png"/><Relationship Id="rId23" Type="http://schemas.openxmlformats.org/officeDocument/2006/relationships/image" Target="../media/image235.png"/><Relationship Id="rId28" Type="http://schemas.openxmlformats.org/officeDocument/2006/relationships/image" Target="../media/image387.png"/><Relationship Id="rId36" Type="http://schemas.openxmlformats.org/officeDocument/2006/relationships/image" Target="../media/image443.png"/><Relationship Id="rId10" Type="http://schemas.openxmlformats.org/officeDocument/2006/relationships/image" Target="../media/image229.png"/><Relationship Id="rId19" Type="http://schemas.openxmlformats.org/officeDocument/2006/relationships/image" Target="../media/image173.png"/><Relationship Id="rId31" Type="http://schemas.openxmlformats.org/officeDocument/2006/relationships/image" Target="../media/image242.png"/><Relationship Id="rId4" Type="http://schemas.openxmlformats.org/officeDocument/2006/relationships/image" Target="../media/image166.png"/><Relationship Id="rId9" Type="http://schemas.openxmlformats.org/officeDocument/2006/relationships/image" Target="../media/image248.png"/><Relationship Id="rId14" Type="http://schemas.openxmlformats.org/officeDocument/2006/relationships/image" Target="../media/image437.png"/><Relationship Id="rId22" Type="http://schemas.openxmlformats.org/officeDocument/2006/relationships/image" Target="../media/image436.png"/><Relationship Id="rId27" Type="http://schemas.openxmlformats.org/officeDocument/2006/relationships/image" Target="../media/image440.png"/><Relationship Id="rId30" Type="http://schemas.openxmlformats.org/officeDocument/2006/relationships/image" Target="../media/image241.png"/><Relationship Id="rId35" Type="http://schemas.openxmlformats.org/officeDocument/2006/relationships/image" Target="../media/image442.png"/><Relationship Id="rId8" Type="http://schemas.openxmlformats.org/officeDocument/2006/relationships/image" Target="../media/image226.png"/><Relationship Id="rId3" Type="http://schemas.openxmlformats.org/officeDocument/2006/relationships/image" Target="../media/image187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7.png"/><Relationship Id="rId18" Type="http://schemas.openxmlformats.org/officeDocument/2006/relationships/image" Target="../media/image225.png"/><Relationship Id="rId26" Type="http://schemas.openxmlformats.org/officeDocument/2006/relationships/image" Target="../media/image448.png"/><Relationship Id="rId39" Type="http://schemas.openxmlformats.org/officeDocument/2006/relationships/image" Target="../media/image452.png"/><Relationship Id="rId21" Type="http://schemas.openxmlformats.org/officeDocument/2006/relationships/image" Target="../media/image252.png"/><Relationship Id="rId34" Type="http://schemas.openxmlformats.org/officeDocument/2006/relationships/image" Target="../media/image243.png"/><Relationship Id="rId42" Type="http://schemas.openxmlformats.org/officeDocument/2006/relationships/image" Target="../media/image454.png"/><Relationship Id="rId47" Type="http://schemas.openxmlformats.org/officeDocument/2006/relationships/image" Target="../media/image455.png"/><Relationship Id="rId7" Type="http://schemas.openxmlformats.org/officeDocument/2006/relationships/image" Target="../media/image264.png"/><Relationship Id="rId2" Type="http://schemas.openxmlformats.org/officeDocument/2006/relationships/image" Target="../media/image236.png"/><Relationship Id="rId16" Type="http://schemas.openxmlformats.org/officeDocument/2006/relationships/image" Target="../media/image274.png"/><Relationship Id="rId29" Type="http://schemas.openxmlformats.org/officeDocument/2006/relationships/image" Target="../media/image451.png"/><Relationship Id="rId11" Type="http://schemas.openxmlformats.org/officeDocument/2006/relationships/image" Target="../media/image224.png"/><Relationship Id="rId24" Type="http://schemas.openxmlformats.org/officeDocument/2006/relationships/image" Target="../media/image446.png"/><Relationship Id="rId32" Type="http://schemas.openxmlformats.org/officeDocument/2006/relationships/image" Target="../media/image269.png"/><Relationship Id="rId37" Type="http://schemas.openxmlformats.org/officeDocument/2006/relationships/image" Target="../media/image186.png"/><Relationship Id="rId40" Type="http://schemas.openxmlformats.org/officeDocument/2006/relationships/image" Target="../media/image315.png"/><Relationship Id="rId45" Type="http://schemas.openxmlformats.org/officeDocument/2006/relationships/image" Target="../media/image318.png"/><Relationship Id="rId5" Type="http://schemas.openxmlformats.org/officeDocument/2006/relationships/image" Target="../media/image219.png"/><Relationship Id="rId15" Type="http://schemas.openxmlformats.org/officeDocument/2006/relationships/image" Target="../media/image190.png"/><Relationship Id="rId23" Type="http://schemas.openxmlformats.org/officeDocument/2006/relationships/image" Target="../media/image445.png"/><Relationship Id="rId28" Type="http://schemas.openxmlformats.org/officeDocument/2006/relationships/image" Target="../media/image450.png"/><Relationship Id="rId36" Type="http://schemas.openxmlformats.org/officeDocument/2006/relationships/image" Target="../media/image244.png"/><Relationship Id="rId49" Type="http://schemas.openxmlformats.org/officeDocument/2006/relationships/image" Target="../media/image282.png"/><Relationship Id="rId10" Type="http://schemas.openxmlformats.org/officeDocument/2006/relationships/image" Target="../media/image166.png"/><Relationship Id="rId19" Type="http://schemas.openxmlformats.org/officeDocument/2006/relationships/image" Target="../media/image200.png"/><Relationship Id="rId31" Type="http://schemas.openxmlformats.org/officeDocument/2006/relationships/image" Target="../media/image178.png"/><Relationship Id="rId44" Type="http://schemas.openxmlformats.org/officeDocument/2006/relationships/image" Target="../media/image317.png"/><Relationship Id="rId4" Type="http://schemas.openxmlformats.org/officeDocument/2006/relationships/image" Target="../media/image181.png"/><Relationship Id="rId9" Type="http://schemas.openxmlformats.org/officeDocument/2006/relationships/image" Target="../media/image187.png"/><Relationship Id="rId14" Type="http://schemas.openxmlformats.org/officeDocument/2006/relationships/image" Target="../media/image182.png"/><Relationship Id="rId22" Type="http://schemas.openxmlformats.org/officeDocument/2006/relationships/image" Target="../media/image444.png"/><Relationship Id="rId27" Type="http://schemas.openxmlformats.org/officeDocument/2006/relationships/image" Target="../media/image449.png"/><Relationship Id="rId30" Type="http://schemas.openxmlformats.org/officeDocument/2006/relationships/image" Target="../media/image242.png"/><Relationship Id="rId35" Type="http://schemas.openxmlformats.org/officeDocument/2006/relationships/image" Target="../media/image169.png"/><Relationship Id="rId43" Type="http://schemas.openxmlformats.org/officeDocument/2006/relationships/image" Target="../media/image149.png"/><Relationship Id="rId48" Type="http://schemas.openxmlformats.org/officeDocument/2006/relationships/image" Target="../media/image456.png"/><Relationship Id="rId8" Type="http://schemas.openxmlformats.org/officeDocument/2006/relationships/image" Target="../media/image237.png"/><Relationship Id="rId3" Type="http://schemas.openxmlformats.org/officeDocument/2006/relationships/image" Target="../media/image164.png"/><Relationship Id="rId12" Type="http://schemas.openxmlformats.org/officeDocument/2006/relationships/image" Target="../media/image179.png"/><Relationship Id="rId17" Type="http://schemas.openxmlformats.org/officeDocument/2006/relationships/image" Target="../media/image165.png"/><Relationship Id="rId25" Type="http://schemas.openxmlformats.org/officeDocument/2006/relationships/image" Target="../media/image447.png"/><Relationship Id="rId33" Type="http://schemas.openxmlformats.org/officeDocument/2006/relationships/image" Target="../media/image263.png"/><Relationship Id="rId38" Type="http://schemas.openxmlformats.org/officeDocument/2006/relationships/image" Target="../media/image270.png"/><Relationship Id="rId46" Type="http://schemas.openxmlformats.org/officeDocument/2006/relationships/image" Target="../media/image152.png"/><Relationship Id="rId20" Type="http://schemas.openxmlformats.org/officeDocument/2006/relationships/image" Target="../media/image199.png"/><Relationship Id="rId41" Type="http://schemas.openxmlformats.org/officeDocument/2006/relationships/image" Target="../media/image453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21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3.png"/><Relationship Id="rId18" Type="http://schemas.openxmlformats.org/officeDocument/2006/relationships/image" Target="../media/image458.png"/><Relationship Id="rId26" Type="http://schemas.openxmlformats.org/officeDocument/2006/relationships/image" Target="../media/image244.png"/><Relationship Id="rId39" Type="http://schemas.openxmlformats.org/officeDocument/2006/relationships/image" Target="../media/image463.png"/><Relationship Id="rId21" Type="http://schemas.openxmlformats.org/officeDocument/2006/relationships/image" Target="../media/image240.png"/><Relationship Id="rId34" Type="http://schemas.openxmlformats.org/officeDocument/2006/relationships/image" Target="../media/image237.png"/><Relationship Id="rId7" Type="http://schemas.openxmlformats.org/officeDocument/2006/relationships/image" Target="../media/image305.png"/><Relationship Id="rId12" Type="http://schemas.openxmlformats.org/officeDocument/2006/relationships/image" Target="../media/image231.png"/><Relationship Id="rId17" Type="http://schemas.openxmlformats.org/officeDocument/2006/relationships/image" Target="../media/image234.png"/><Relationship Id="rId25" Type="http://schemas.openxmlformats.org/officeDocument/2006/relationships/image" Target="../media/image243.png"/><Relationship Id="rId33" Type="http://schemas.openxmlformats.org/officeDocument/2006/relationships/image" Target="../media/image236.png"/><Relationship Id="rId38" Type="http://schemas.openxmlformats.org/officeDocument/2006/relationships/image" Target="../media/image462.png"/><Relationship Id="rId2" Type="http://schemas.openxmlformats.org/officeDocument/2006/relationships/image" Target="../media/image164.png"/><Relationship Id="rId16" Type="http://schemas.openxmlformats.org/officeDocument/2006/relationships/image" Target="../media/image457.png"/><Relationship Id="rId20" Type="http://schemas.openxmlformats.org/officeDocument/2006/relationships/image" Target="../media/image460.png"/><Relationship Id="rId29" Type="http://schemas.openxmlformats.org/officeDocument/2006/relationships/image" Target="../media/image27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65.png"/><Relationship Id="rId11" Type="http://schemas.openxmlformats.org/officeDocument/2006/relationships/image" Target="../media/image229.png"/><Relationship Id="rId24" Type="http://schemas.openxmlformats.org/officeDocument/2006/relationships/image" Target="../media/image242.png"/><Relationship Id="rId32" Type="http://schemas.openxmlformats.org/officeDocument/2006/relationships/image" Target="../media/image191.png"/><Relationship Id="rId37" Type="http://schemas.openxmlformats.org/officeDocument/2006/relationships/image" Target="../media/image152.png"/><Relationship Id="rId5" Type="http://schemas.openxmlformats.org/officeDocument/2006/relationships/image" Target="../media/image416.png"/><Relationship Id="rId15" Type="http://schemas.openxmlformats.org/officeDocument/2006/relationships/image" Target="../media/image232.png"/><Relationship Id="rId23" Type="http://schemas.openxmlformats.org/officeDocument/2006/relationships/image" Target="../media/image235.png"/><Relationship Id="rId28" Type="http://schemas.openxmlformats.org/officeDocument/2006/relationships/image" Target="../media/image461.png"/><Relationship Id="rId36" Type="http://schemas.openxmlformats.org/officeDocument/2006/relationships/image" Target="../media/image149.png"/><Relationship Id="rId10" Type="http://schemas.openxmlformats.org/officeDocument/2006/relationships/image" Target="../media/image326.png"/><Relationship Id="rId19" Type="http://schemas.openxmlformats.org/officeDocument/2006/relationships/image" Target="../media/image459.png"/><Relationship Id="rId31" Type="http://schemas.openxmlformats.org/officeDocument/2006/relationships/image" Target="../media/image171.png"/><Relationship Id="rId4" Type="http://schemas.openxmlformats.org/officeDocument/2006/relationships/image" Target="../media/image166.png"/><Relationship Id="rId9" Type="http://schemas.openxmlformats.org/officeDocument/2006/relationships/image" Target="../media/image228.png"/><Relationship Id="rId14" Type="http://schemas.openxmlformats.org/officeDocument/2006/relationships/image" Target="../media/image150.png"/><Relationship Id="rId22" Type="http://schemas.openxmlformats.org/officeDocument/2006/relationships/image" Target="../media/image241.png"/><Relationship Id="rId27" Type="http://schemas.openxmlformats.org/officeDocument/2006/relationships/image" Target="../media/image151.png"/><Relationship Id="rId30" Type="http://schemas.openxmlformats.org/officeDocument/2006/relationships/image" Target="../media/image264.png"/><Relationship Id="rId35" Type="http://schemas.openxmlformats.org/officeDocument/2006/relationships/image" Target="../media/image274.png"/><Relationship Id="rId8" Type="http://schemas.openxmlformats.org/officeDocument/2006/relationships/image" Target="../media/image226.png"/><Relationship Id="rId3" Type="http://schemas.openxmlformats.org/officeDocument/2006/relationships/image" Target="../media/image187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4.png"/><Relationship Id="rId18" Type="http://schemas.openxmlformats.org/officeDocument/2006/relationships/image" Target="../media/image237.png"/><Relationship Id="rId26" Type="http://schemas.openxmlformats.org/officeDocument/2006/relationships/image" Target="../media/image306.png"/><Relationship Id="rId39" Type="http://schemas.openxmlformats.org/officeDocument/2006/relationships/image" Target="../media/image469.png"/><Relationship Id="rId21" Type="http://schemas.openxmlformats.org/officeDocument/2006/relationships/image" Target="../media/image219.png"/><Relationship Id="rId34" Type="http://schemas.openxmlformats.org/officeDocument/2006/relationships/image" Target="../media/image468.png"/><Relationship Id="rId7" Type="http://schemas.openxmlformats.org/officeDocument/2006/relationships/image" Target="../media/image224.png"/><Relationship Id="rId12" Type="http://schemas.openxmlformats.org/officeDocument/2006/relationships/image" Target="../media/image273.png"/><Relationship Id="rId17" Type="http://schemas.openxmlformats.org/officeDocument/2006/relationships/image" Target="../media/image230.png"/><Relationship Id="rId25" Type="http://schemas.openxmlformats.org/officeDocument/2006/relationships/image" Target="../media/image464.png"/><Relationship Id="rId33" Type="http://schemas.openxmlformats.org/officeDocument/2006/relationships/image" Target="../media/image315.png"/><Relationship Id="rId38" Type="http://schemas.openxmlformats.org/officeDocument/2006/relationships/image" Target="../media/image152.png"/><Relationship Id="rId2" Type="http://schemas.openxmlformats.org/officeDocument/2006/relationships/image" Target="../media/image164.png"/><Relationship Id="rId16" Type="http://schemas.openxmlformats.org/officeDocument/2006/relationships/image" Target="../media/image328.png"/><Relationship Id="rId20" Type="http://schemas.openxmlformats.org/officeDocument/2006/relationships/image" Target="../media/image185.png"/><Relationship Id="rId29" Type="http://schemas.openxmlformats.org/officeDocument/2006/relationships/image" Target="../media/image467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66.png"/><Relationship Id="rId11" Type="http://schemas.openxmlformats.org/officeDocument/2006/relationships/image" Target="../media/image218.png"/><Relationship Id="rId24" Type="http://schemas.openxmlformats.org/officeDocument/2006/relationships/image" Target="../media/image234.png"/><Relationship Id="rId32" Type="http://schemas.openxmlformats.org/officeDocument/2006/relationships/image" Target="../media/image244.png"/><Relationship Id="rId37" Type="http://schemas.openxmlformats.org/officeDocument/2006/relationships/image" Target="../media/image318.png"/><Relationship Id="rId5" Type="http://schemas.openxmlformats.org/officeDocument/2006/relationships/image" Target="../media/image187.png"/><Relationship Id="rId15" Type="http://schemas.openxmlformats.org/officeDocument/2006/relationships/image" Target="../media/image236.png"/><Relationship Id="rId23" Type="http://schemas.openxmlformats.org/officeDocument/2006/relationships/image" Target="../media/image324.png"/><Relationship Id="rId28" Type="http://schemas.openxmlformats.org/officeDocument/2006/relationships/image" Target="../media/image466.png"/><Relationship Id="rId36" Type="http://schemas.openxmlformats.org/officeDocument/2006/relationships/image" Target="../media/image317.png"/><Relationship Id="rId10" Type="http://schemas.openxmlformats.org/officeDocument/2006/relationships/image" Target="../media/image305.png"/><Relationship Id="rId19" Type="http://schemas.openxmlformats.org/officeDocument/2006/relationships/image" Target="../media/image192.png"/><Relationship Id="rId31" Type="http://schemas.openxmlformats.org/officeDocument/2006/relationships/image" Target="../media/image243.png"/><Relationship Id="rId4" Type="http://schemas.openxmlformats.org/officeDocument/2006/relationships/image" Target="../media/image177.png"/><Relationship Id="rId9" Type="http://schemas.openxmlformats.org/officeDocument/2006/relationships/image" Target="../media/image165.png"/><Relationship Id="rId14" Type="http://schemas.openxmlformats.org/officeDocument/2006/relationships/image" Target="../media/image171.png"/><Relationship Id="rId22" Type="http://schemas.openxmlformats.org/officeDocument/2006/relationships/image" Target="../media/image238.png"/><Relationship Id="rId27" Type="http://schemas.openxmlformats.org/officeDocument/2006/relationships/image" Target="../media/image465.png"/><Relationship Id="rId30" Type="http://schemas.openxmlformats.org/officeDocument/2006/relationships/image" Target="../media/image242.png"/><Relationship Id="rId35" Type="http://schemas.openxmlformats.org/officeDocument/2006/relationships/image" Target="../media/image149.png"/><Relationship Id="rId8" Type="http://schemas.openxmlformats.org/officeDocument/2006/relationships/image" Target="../media/image266.png"/><Relationship Id="rId3" Type="http://schemas.openxmlformats.org/officeDocument/2006/relationships/image" Target="../media/image18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1.png"/><Relationship Id="rId18" Type="http://schemas.openxmlformats.org/officeDocument/2006/relationships/image" Target="../media/image242.png"/><Relationship Id="rId26" Type="http://schemas.openxmlformats.org/officeDocument/2006/relationships/image" Target="../media/image476.png"/><Relationship Id="rId39" Type="http://schemas.openxmlformats.org/officeDocument/2006/relationships/image" Target="../media/image119.png"/><Relationship Id="rId21" Type="http://schemas.openxmlformats.org/officeDocument/2006/relationships/image" Target="../media/image472.png"/><Relationship Id="rId34" Type="http://schemas.openxmlformats.org/officeDocument/2006/relationships/image" Target="../media/image237.png"/><Relationship Id="rId42" Type="http://schemas.openxmlformats.org/officeDocument/2006/relationships/image" Target="../media/image149.png"/><Relationship Id="rId47" Type="http://schemas.openxmlformats.org/officeDocument/2006/relationships/image" Target="../media/image277.png"/><Relationship Id="rId7" Type="http://schemas.openxmlformats.org/officeDocument/2006/relationships/image" Target="../media/image167.png"/><Relationship Id="rId2" Type="http://schemas.openxmlformats.org/officeDocument/2006/relationships/image" Target="../media/image164.png"/><Relationship Id="rId16" Type="http://schemas.openxmlformats.org/officeDocument/2006/relationships/image" Target="../media/image220.png"/><Relationship Id="rId29" Type="http://schemas.openxmlformats.org/officeDocument/2006/relationships/image" Target="../media/image27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65.png"/><Relationship Id="rId11" Type="http://schemas.openxmlformats.org/officeDocument/2006/relationships/image" Target="../media/image216.png"/><Relationship Id="rId24" Type="http://schemas.openxmlformats.org/officeDocument/2006/relationships/image" Target="../media/image474.png"/><Relationship Id="rId32" Type="http://schemas.openxmlformats.org/officeDocument/2006/relationships/image" Target="../media/image321.png"/><Relationship Id="rId37" Type="http://schemas.openxmlformats.org/officeDocument/2006/relationships/image" Target="../media/image151.png"/><Relationship Id="rId40" Type="http://schemas.openxmlformats.org/officeDocument/2006/relationships/image" Target="../media/image478.png"/><Relationship Id="rId45" Type="http://schemas.openxmlformats.org/officeDocument/2006/relationships/image" Target="../media/image282.png"/><Relationship Id="rId5" Type="http://schemas.openxmlformats.org/officeDocument/2006/relationships/image" Target="../media/image470.png"/><Relationship Id="rId15" Type="http://schemas.openxmlformats.org/officeDocument/2006/relationships/image" Target="../media/image182.png"/><Relationship Id="rId23" Type="http://schemas.openxmlformats.org/officeDocument/2006/relationships/image" Target="../media/image473.png"/><Relationship Id="rId28" Type="http://schemas.openxmlformats.org/officeDocument/2006/relationships/image" Target="../media/image178.png"/><Relationship Id="rId36" Type="http://schemas.openxmlformats.org/officeDocument/2006/relationships/image" Target="../media/image150.png"/><Relationship Id="rId10" Type="http://schemas.openxmlformats.org/officeDocument/2006/relationships/image" Target="../media/image471.png"/><Relationship Id="rId19" Type="http://schemas.openxmlformats.org/officeDocument/2006/relationships/image" Target="../media/image243.png"/><Relationship Id="rId31" Type="http://schemas.openxmlformats.org/officeDocument/2006/relationships/image" Target="../media/image175.png"/><Relationship Id="rId44" Type="http://schemas.openxmlformats.org/officeDocument/2006/relationships/image" Target="../media/image479.png"/><Relationship Id="rId4" Type="http://schemas.openxmlformats.org/officeDocument/2006/relationships/image" Target="../media/image166.png"/><Relationship Id="rId9" Type="http://schemas.openxmlformats.org/officeDocument/2006/relationships/image" Target="../media/image271.png"/><Relationship Id="rId14" Type="http://schemas.openxmlformats.org/officeDocument/2006/relationships/image" Target="../media/image269.png"/><Relationship Id="rId22" Type="http://schemas.openxmlformats.org/officeDocument/2006/relationships/image" Target="../media/image335.png"/><Relationship Id="rId27" Type="http://schemas.openxmlformats.org/officeDocument/2006/relationships/image" Target="../media/image477.png"/><Relationship Id="rId30" Type="http://schemas.openxmlformats.org/officeDocument/2006/relationships/image" Target="../media/image326.png"/><Relationship Id="rId35" Type="http://schemas.openxmlformats.org/officeDocument/2006/relationships/image" Target="../media/image274.png"/><Relationship Id="rId43" Type="http://schemas.openxmlformats.org/officeDocument/2006/relationships/image" Target="../media/image152.png"/><Relationship Id="rId8" Type="http://schemas.openxmlformats.org/officeDocument/2006/relationships/image" Target="../media/image168.png"/><Relationship Id="rId3" Type="http://schemas.openxmlformats.org/officeDocument/2006/relationships/image" Target="../media/image187.png"/><Relationship Id="rId12" Type="http://schemas.openxmlformats.org/officeDocument/2006/relationships/image" Target="../media/image350.png"/><Relationship Id="rId17" Type="http://schemas.openxmlformats.org/officeDocument/2006/relationships/image" Target="../media/image322.png"/><Relationship Id="rId25" Type="http://schemas.openxmlformats.org/officeDocument/2006/relationships/image" Target="../media/image475.png"/><Relationship Id="rId33" Type="http://schemas.openxmlformats.org/officeDocument/2006/relationships/image" Target="../media/image236.png"/><Relationship Id="rId38" Type="http://schemas.openxmlformats.org/officeDocument/2006/relationships/image" Target="../media/image120.png"/><Relationship Id="rId46" Type="http://schemas.openxmlformats.org/officeDocument/2006/relationships/image" Target="../media/image480.png"/><Relationship Id="rId20" Type="http://schemas.openxmlformats.org/officeDocument/2006/relationships/image" Target="../media/image244.png"/><Relationship Id="rId41" Type="http://schemas.openxmlformats.org/officeDocument/2006/relationships/image" Target="../media/image279.pn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1.png"/><Relationship Id="rId18" Type="http://schemas.openxmlformats.org/officeDocument/2006/relationships/image" Target="../media/image235.png"/><Relationship Id="rId26" Type="http://schemas.openxmlformats.org/officeDocument/2006/relationships/image" Target="../media/image274.png"/><Relationship Id="rId21" Type="http://schemas.openxmlformats.org/officeDocument/2006/relationships/image" Target="../media/image244.png"/><Relationship Id="rId34" Type="http://schemas.openxmlformats.org/officeDocument/2006/relationships/image" Target="../media/image485.png"/><Relationship Id="rId7" Type="http://schemas.openxmlformats.org/officeDocument/2006/relationships/image" Target="../media/image305.png"/><Relationship Id="rId12" Type="http://schemas.openxmlformats.org/officeDocument/2006/relationships/image" Target="../media/image150.png"/><Relationship Id="rId17" Type="http://schemas.openxmlformats.org/officeDocument/2006/relationships/image" Target="../media/image241.png"/><Relationship Id="rId25" Type="http://schemas.openxmlformats.org/officeDocument/2006/relationships/image" Target="../media/image237.png"/><Relationship Id="rId33" Type="http://schemas.openxmlformats.org/officeDocument/2006/relationships/image" Target="../media/image228.png"/><Relationship Id="rId2" Type="http://schemas.openxmlformats.org/officeDocument/2006/relationships/image" Target="../media/image164.png"/><Relationship Id="rId16" Type="http://schemas.openxmlformats.org/officeDocument/2006/relationships/image" Target="../media/image240.png"/><Relationship Id="rId20" Type="http://schemas.openxmlformats.org/officeDocument/2006/relationships/image" Target="../media/image243.png"/><Relationship Id="rId29" Type="http://schemas.openxmlformats.org/officeDocument/2006/relationships/image" Target="../media/image233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65.png"/><Relationship Id="rId11" Type="http://schemas.openxmlformats.org/officeDocument/2006/relationships/image" Target="../media/image248.png"/><Relationship Id="rId24" Type="http://schemas.openxmlformats.org/officeDocument/2006/relationships/image" Target="../media/image236.png"/><Relationship Id="rId32" Type="http://schemas.openxmlformats.org/officeDocument/2006/relationships/image" Target="../media/image484.png"/><Relationship Id="rId37" Type="http://schemas.openxmlformats.org/officeDocument/2006/relationships/image" Target="../media/image487.png"/><Relationship Id="rId5" Type="http://schemas.openxmlformats.org/officeDocument/2006/relationships/image" Target="../media/image416.png"/><Relationship Id="rId15" Type="http://schemas.openxmlformats.org/officeDocument/2006/relationships/image" Target="../media/image482.png"/><Relationship Id="rId23" Type="http://schemas.openxmlformats.org/officeDocument/2006/relationships/image" Target="../media/image483.png"/><Relationship Id="rId28" Type="http://schemas.openxmlformats.org/officeDocument/2006/relationships/image" Target="../media/image152.png"/><Relationship Id="rId36" Type="http://schemas.openxmlformats.org/officeDocument/2006/relationships/image" Target="../media/image486.png"/><Relationship Id="rId10" Type="http://schemas.openxmlformats.org/officeDocument/2006/relationships/image" Target="../media/image229.png"/><Relationship Id="rId19" Type="http://schemas.openxmlformats.org/officeDocument/2006/relationships/image" Target="../media/image242.png"/><Relationship Id="rId31" Type="http://schemas.openxmlformats.org/officeDocument/2006/relationships/image" Target="../media/image231.png"/><Relationship Id="rId4" Type="http://schemas.openxmlformats.org/officeDocument/2006/relationships/image" Target="../media/image166.png"/><Relationship Id="rId9" Type="http://schemas.openxmlformats.org/officeDocument/2006/relationships/image" Target="../media/image247.png"/><Relationship Id="rId14" Type="http://schemas.openxmlformats.org/officeDocument/2006/relationships/image" Target="../media/image185.png"/><Relationship Id="rId22" Type="http://schemas.openxmlformats.org/officeDocument/2006/relationships/image" Target="../media/image151.png"/><Relationship Id="rId27" Type="http://schemas.openxmlformats.org/officeDocument/2006/relationships/image" Target="../media/image149.png"/><Relationship Id="rId30" Type="http://schemas.openxmlformats.org/officeDocument/2006/relationships/image" Target="../media/image184.png"/><Relationship Id="rId35" Type="http://schemas.openxmlformats.org/officeDocument/2006/relationships/image" Target="../media/image215.png"/><Relationship Id="rId8" Type="http://schemas.openxmlformats.org/officeDocument/2006/relationships/image" Target="../media/image226.png"/><Relationship Id="rId3" Type="http://schemas.openxmlformats.org/officeDocument/2006/relationships/image" Target="../media/image187.pn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0.png"/><Relationship Id="rId18" Type="http://schemas.openxmlformats.org/officeDocument/2006/relationships/image" Target="../media/image182.png"/><Relationship Id="rId26" Type="http://schemas.openxmlformats.org/officeDocument/2006/relationships/image" Target="../media/image252.png"/><Relationship Id="rId39" Type="http://schemas.openxmlformats.org/officeDocument/2006/relationships/image" Target="../media/image173.png"/><Relationship Id="rId21" Type="http://schemas.openxmlformats.org/officeDocument/2006/relationships/image" Target="../media/image237.png"/><Relationship Id="rId34" Type="http://schemas.openxmlformats.org/officeDocument/2006/relationships/image" Target="../media/image495.png"/><Relationship Id="rId42" Type="http://schemas.openxmlformats.org/officeDocument/2006/relationships/image" Target="../media/image269.png"/><Relationship Id="rId47" Type="http://schemas.openxmlformats.org/officeDocument/2006/relationships/image" Target="../media/image151.png"/><Relationship Id="rId50" Type="http://schemas.openxmlformats.org/officeDocument/2006/relationships/image" Target="../media/image149.png"/><Relationship Id="rId7" Type="http://schemas.openxmlformats.org/officeDocument/2006/relationships/image" Target="../media/image165.png"/><Relationship Id="rId2" Type="http://schemas.openxmlformats.org/officeDocument/2006/relationships/image" Target="../media/image164.png"/><Relationship Id="rId16" Type="http://schemas.openxmlformats.org/officeDocument/2006/relationships/image" Target="../media/image221.png"/><Relationship Id="rId29" Type="http://schemas.openxmlformats.org/officeDocument/2006/relationships/image" Target="../media/image490.png"/><Relationship Id="rId11" Type="http://schemas.openxmlformats.org/officeDocument/2006/relationships/image" Target="../media/image185.png"/><Relationship Id="rId24" Type="http://schemas.openxmlformats.org/officeDocument/2006/relationships/image" Target="../media/image253.png"/><Relationship Id="rId32" Type="http://schemas.openxmlformats.org/officeDocument/2006/relationships/image" Target="../media/image493.png"/><Relationship Id="rId37" Type="http://schemas.openxmlformats.org/officeDocument/2006/relationships/image" Target="../media/image498.png"/><Relationship Id="rId40" Type="http://schemas.openxmlformats.org/officeDocument/2006/relationships/image" Target="../media/image248.png"/><Relationship Id="rId45" Type="http://schemas.openxmlformats.org/officeDocument/2006/relationships/image" Target="../media/image244.png"/><Relationship Id="rId5" Type="http://schemas.openxmlformats.org/officeDocument/2006/relationships/image" Target="../media/image188.png"/><Relationship Id="rId15" Type="http://schemas.openxmlformats.org/officeDocument/2006/relationships/image" Target="../media/image222.png"/><Relationship Id="rId23" Type="http://schemas.openxmlformats.org/officeDocument/2006/relationships/image" Target="../media/image196.png"/><Relationship Id="rId28" Type="http://schemas.openxmlformats.org/officeDocument/2006/relationships/image" Target="../media/image489.png"/><Relationship Id="rId36" Type="http://schemas.openxmlformats.org/officeDocument/2006/relationships/image" Target="../media/image497.png"/><Relationship Id="rId49" Type="http://schemas.openxmlformats.org/officeDocument/2006/relationships/image" Target="../media/image499.png"/><Relationship Id="rId10" Type="http://schemas.openxmlformats.org/officeDocument/2006/relationships/image" Target="../media/image268.png"/><Relationship Id="rId19" Type="http://schemas.openxmlformats.org/officeDocument/2006/relationships/image" Target="../media/image220.png"/><Relationship Id="rId31" Type="http://schemas.openxmlformats.org/officeDocument/2006/relationships/image" Target="../media/image492.png"/><Relationship Id="rId44" Type="http://schemas.openxmlformats.org/officeDocument/2006/relationships/image" Target="../media/image243.png"/><Relationship Id="rId4" Type="http://schemas.openxmlformats.org/officeDocument/2006/relationships/image" Target="../media/image166.png"/><Relationship Id="rId9" Type="http://schemas.openxmlformats.org/officeDocument/2006/relationships/image" Target="../media/image184.png"/><Relationship Id="rId14" Type="http://schemas.openxmlformats.org/officeDocument/2006/relationships/image" Target="../media/image186.png"/><Relationship Id="rId22" Type="http://schemas.openxmlformats.org/officeDocument/2006/relationships/image" Target="../media/image274.png"/><Relationship Id="rId27" Type="http://schemas.openxmlformats.org/officeDocument/2006/relationships/image" Target="../media/image488.png"/><Relationship Id="rId30" Type="http://schemas.openxmlformats.org/officeDocument/2006/relationships/image" Target="../media/image491.png"/><Relationship Id="rId35" Type="http://schemas.openxmlformats.org/officeDocument/2006/relationships/image" Target="../media/image496.png"/><Relationship Id="rId43" Type="http://schemas.openxmlformats.org/officeDocument/2006/relationships/image" Target="../media/image242.png"/><Relationship Id="rId48" Type="http://schemas.openxmlformats.org/officeDocument/2006/relationships/image" Target="../media/image298.png"/><Relationship Id="rId8" Type="http://schemas.openxmlformats.org/officeDocument/2006/relationships/image" Target="../media/image167.png"/><Relationship Id="rId51" Type="http://schemas.openxmlformats.org/officeDocument/2006/relationships/image" Target="../media/image152.png"/><Relationship Id="rId3" Type="http://schemas.openxmlformats.org/officeDocument/2006/relationships/image" Target="../media/image187.png"/><Relationship Id="rId12" Type="http://schemas.openxmlformats.org/officeDocument/2006/relationships/image" Target="../media/image172.png"/><Relationship Id="rId17" Type="http://schemas.openxmlformats.org/officeDocument/2006/relationships/image" Target="../media/image314.png"/><Relationship Id="rId25" Type="http://schemas.openxmlformats.org/officeDocument/2006/relationships/image" Target="../media/image334.png"/><Relationship Id="rId33" Type="http://schemas.openxmlformats.org/officeDocument/2006/relationships/image" Target="../media/image494.png"/><Relationship Id="rId38" Type="http://schemas.openxmlformats.org/officeDocument/2006/relationships/image" Target="../media/image350.png"/><Relationship Id="rId46" Type="http://schemas.openxmlformats.org/officeDocument/2006/relationships/image" Target="../media/image150.png"/><Relationship Id="rId20" Type="http://schemas.openxmlformats.org/officeDocument/2006/relationships/image" Target="../media/image236.png"/><Relationship Id="rId41" Type="http://schemas.openxmlformats.org/officeDocument/2006/relationships/image" Target="../media/image181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6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0.jpg"/><Relationship Id="rId1" Type="http://schemas.openxmlformats.org/officeDocument/2006/relationships/slideLayout" Target="../slideLayouts/slideLayout3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2.png"/><Relationship Id="rId13" Type="http://schemas.openxmlformats.org/officeDocument/2006/relationships/image" Target="../media/image151.png"/><Relationship Id="rId18" Type="http://schemas.openxmlformats.org/officeDocument/2006/relationships/image" Target="../media/image149.png"/><Relationship Id="rId3" Type="http://schemas.openxmlformats.org/officeDocument/2006/relationships/image" Target="../media/image226.png"/><Relationship Id="rId7" Type="http://schemas.openxmlformats.org/officeDocument/2006/relationships/image" Target="../media/image501.png"/><Relationship Id="rId12" Type="http://schemas.openxmlformats.org/officeDocument/2006/relationships/image" Target="../media/image244.png"/><Relationship Id="rId17" Type="http://schemas.openxmlformats.org/officeDocument/2006/relationships/image" Target="../media/image274.png"/><Relationship Id="rId2" Type="http://schemas.openxmlformats.org/officeDocument/2006/relationships/image" Target="../media/image164.png"/><Relationship Id="rId16" Type="http://schemas.openxmlformats.org/officeDocument/2006/relationships/image" Target="../media/image505.png"/><Relationship Id="rId20" Type="http://schemas.openxmlformats.org/officeDocument/2006/relationships/image" Target="../media/image269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22.png"/><Relationship Id="rId11" Type="http://schemas.openxmlformats.org/officeDocument/2006/relationships/image" Target="../media/image235.png"/><Relationship Id="rId5" Type="http://schemas.openxmlformats.org/officeDocument/2006/relationships/image" Target="../media/image150.png"/><Relationship Id="rId15" Type="http://schemas.openxmlformats.org/officeDocument/2006/relationships/image" Target="../media/image504.png"/><Relationship Id="rId10" Type="http://schemas.openxmlformats.org/officeDocument/2006/relationships/image" Target="../media/image241.png"/><Relationship Id="rId19" Type="http://schemas.openxmlformats.org/officeDocument/2006/relationships/image" Target="../media/image506.png"/><Relationship Id="rId4" Type="http://schemas.openxmlformats.org/officeDocument/2006/relationships/image" Target="../media/image229.png"/><Relationship Id="rId9" Type="http://schemas.openxmlformats.org/officeDocument/2006/relationships/image" Target="../media/image240.png"/><Relationship Id="rId14" Type="http://schemas.openxmlformats.org/officeDocument/2006/relationships/image" Target="../media/image503.png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5.png"/><Relationship Id="rId18" Type="http://schemas.openxmlformats.org/officeDocument/2006/relationships/image" Target="../media/image229.png"/><Relationship Id="rId26" Type="http://schemas.openxmlformats.org/officeDocument/2006/relationships/image" Target="../media/image150.png"/><Relationship Id="rId39" Type="http://schemas.openxmlformats.org/officeDocument/2006/relationships/image" Target="../media/image521.png"/><Relationship Id="rId21" Type="http://schemas.openxmlformats.org/officeDocument/2006/relationships/image" Target="../media/image175.png"/><Relationship Id="rId34" Type="http://schemas.openxmlformats.org/officeDocument/2006/relationships/image" Target="../media/image516.png"/><Relationship Id="rId42" Type="http://schemas.openxmlformats.org/officeDocument/2006/relationships/image" Target="../media/image152.png"/><Relationship Id="rId7" Type="http://schemas.openxmlformats.org/officeDocument/2006/relationships/image" Target="../media/image509.png"/><Relationship Id="rId2" Type="http://schemas.openxmlformats.org/officeDocument/2006/relationships/image" Target="../media/image482.png"/><Relationship Id="rId16" Type="http://schemas.openxmlformats.org/officeDocument/2006/relationships/image" Target="../media/image273.png"/><Relationship Id="rId20" Type="http://schemas.openxmlformats.org/officeDocument/2006/relationships/image" Target="../media/image263.png"/><Relationship Id="rId29" Type="http://schemas.openxmlformats.org/officeDocument/2006/relationships/image" Target="../media/image182.png"/><Relationship Id="rId41" Type="http://schemas.openxmlformats.org/officeDocument/2006/relationships/image" Target="../media/image149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08.png"/><Relationship Id="rId11" Type="http://schemas.openxmlformats.org/officeDocument/2006/relationships/image" Target="../media/image416.png"/><Relationship Id="rId24" Type="http://schemas.openxmlformats.org/officeDocument/2006/relationships/image" Target="../media/image512.png"/><Relationship Id="rId32" Type="http://schemas.openxmlformats.org/officeDocument/2006/relationships/image" Target="../media/image515.png"/><Relationship Id="rId37" Type="http://schemas.openxmlformats.org/officeDocument/2006/relationships/image" Target="../media/image519.png"/><Relationship Id="rId40" Type="http://schemas.openxmlformats.org/officeDocument/2006/relationships/image" Target="../media/image522.png"/><Relationship Id="rId5" Type="http://schemas.openxmlformats.org/officeDocument/2006/relationships/image" Target="../media/image507.png"/><Relationship Id="rId15" Type="http://schemas.openxmlformats.org/officeDocument/2006/relationships/image" Target="../media/image228.png"/><Relationship Id="rId23" Type="http://schemas.openxmlformats.org/officeDocument/2006/relationships/image" Target="../media/image511.png"/><Relationship Id="rId28" Type="http://schemas.openxmlformats.org/officeDocument/2006/relationships/image" Target="../media/image417.png"/><Relationship Id="rId36" Type="http://schemas.openxmlformats.org/officeDocument/2006/relationships/image" Target="../media/image518.png"/><Relationship Id="rId10" Type="http://schemas.openxmlformats.org/officeDocument/2006/relationships/image" Target="../media/image166.png"/><Relationship Id="rId19" Type="http://schemas.openxmlformats.org/officeDocument/2006/relationships/image" Target="../media/image231.png"/><Relationship Id="rId31" Type="http://schemas.openxmlformats.org/officeDocument/2006/relationships/image" Target="../media/image268.png"/><Relationship Id="rId4" Type="http://schemas.openxmlformats.org/officeDocument/2006/relationships/image" Target="../media/image241.png"/><Relationship Id="rId9" Type="http://schemas.openxmlformats.org/officeDocument/2006/relationships/image" Target="../media/image187.png"/><Relationship Id="rId14" Type="http://schemas.openxmlformats.org/officeDocument/2006/relationships/image" Target="../media/image226.png"/><Relationship Id="rId22" Type="http://schemas.openxmlformats.org/officeDocument/2006/relationships/image" Target="../media/image315.png"/><Relationship Id="rId27" Type="http://schemas.openxmlformats.org/officeDocument/2006/relationships/image" Target="../media/image151.png"/><Relationship Id="rId30" Type="http://schemas.openxmlformats.org/officeDocument/2006/relationships/image" Target="../media/image514.png"/><Relationship Id="rId35" Type="http://schemas.openxmlformats.org/officeDocument/2006/relationships/image" Target="../media/image517.png"/><Relationship Id="rId8" Type="http://schemas.openxmlformats.org/officeDocument/2006/relationships/image" Target="../media/image164.png"/><Relationship Id="rId3" Type="http://schemas.openxmlformats.org/officeDocument/2006/relationships/image" Target="../media/image240.png"/><Relationship Id="rId12" Type="http://schemas.openxmlformats.org/officeDocument/2006/relationships/image" Target="../media/image165.png"/><Relationship Id="rId17" Type="http://schemas.openxmlformats.org/officeDocument/2006/relationships/image" Target="../media/image510.png"/><Relationship Id="rId25" Type="http://schemas.openxmlformats.org/officeDocument/2006/relationships/image" Target="../media/image513.png"/><Relationship Id="rId33" Type="http://schemas.openxmlformats.org/officeDocument/2006/relationships/image" Target="../media/image186.png"/><Relationship Id="rId38" Type="http://schemas.openxmlformats.org/officeDocument/2006/relationships/image" Target="../media/image520.png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31.png"/><Relationship Id="rId18" Type="http://schemas.openxmlformats.org/officeDocument/2006/relationships/image" Target="../media/image164.png"/><Relationship Id="rId26" Type="http://schemas.openxmlformats.org/officeDocument/2006/relationships/image" Target="../media/image178.png"/><Relationship Id="rId39" Type="http://schemas.openxmlformats.org/officeDocument/2006/relationships/image" Target="../media/image426.png"/><Relationship Id="rId21" Type="http://schemas.openxmlformats.org/officeDocument/2006/relationships/image" Target="../media/image265.png"/><Relationship Id="rId34" Type="http://schemas.openxmlformats.org/officeDocument/2006/relationships/image" Target="../media/image186.png"/><Relationship Id="rId42" Type="http://schemas.openxmlformats.org/officeDocument/2006/relationships/image" Target="../media/image149.png"/><Relationship Id="rId7" Type="http://schemas.openxmlformats.org/officeDocument/2006/relationships/image" Target="../media/image198.png"/><Relationship Id="rId2" Type="http://schemas.openxmlformats.org/officeDocument/2006/relationships/image" Target="../media/image523.png"/><Relationship Id="rId16" Type="http://schemas.openxmlformats.org/officeDocument/2006/relationships/image" Target="../media/image534.png"/><Relationship Id="rId20" Type="http://schemas.openxmlformats.org/officeDocument/2006/relationships/image" Target="../media/image537.png"/><Relationship Id="rId29" Type="http://schemas.openxmlformats.org/officeDocument/2006/relationships/image" Target="../media/image538.png"/><Relationship Id="rId41" Type="http://schemas.openxmlformats.org/officeDocument/2006/relationships/image" Target="../media/image120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526.png"/><Relationship Id="rId11" Type="http://schemas.openxmlformats.org/officeDocument/2006/relationships/image" Target="../media/image529.png"/><Relationship Id="rId24" Type="http://schemas.openxmlformats.org/officeDocument/2006/relationships/image" Target="../media/image177.png"/><Relationship Id="rId32" Type="http://schemas.openxmlformats.org/officeDocument/2006/relationships/image" Target="../media/image268.png"/><Relationship Id="rId37" Type="http://schemas.openxmlformats.org/officeDocument/2006/relationships/image" Target="../media/image150.png"/><Relationship Id="rId40" Type="http://schemas.openxmlformats.org/officeDocument/2006/relationships/image" Target="../media/image539.png"/><Relationship Id="rId5" Type="http://schemas.openxmlformats.org/officeDocument/2006/relationships/image" Target="../media/image332.png"/><Relationship Id="rId15" Type="http://schemas.openxmlformats.org/officeDocument/2006/relationships/image" Target="../media/image533.png"/><Relationship Id="rId23" Type="http://schemas.openxmlformats.org/officeDocument/2006/relationships/image" Target="../media/image185.png"/><Relationship Id="rId28" Type="http://schemas.openxmlformats.org/officeDocument/2006/relationships/image" Target="../media/image243.png"/><Relationship Id="rId36" Type="http://schemas.openxmlformats.org/officeDocument/2006/relationships/image" Target="../media/image237.png"/><Relationship Id="rId10" Type="http://schemas.openxmlformats.org/officeDocument/2006/relationships/image" Target="../media/image528.png"/><Relationship Id="rId19" Type="http://schemas.openxmlformats.org/officeDocument/2006/relationships/image" Target="../media/image536.png"/><Relationship Id="rId31" Type="http://schemas.openxmlformats.org/officeDocument/2006/relationships/image" Target="../media/image183.png"/><Relationship Id="rId4" Type="http://schemas.openxmlformats.org/officeDocument/2006/relationships/image" Target="../media/image525.png"/><Relationship Id="rId9" Type="http://schemas.openxmlformats.org/officeDocument/2006/relationships/image" Target="../media/image527.png"/><Relationship Id="rId14" Type="http://schemas.openxmlformats.org/officeDocument/2006/relationships/image" Target="../media/image532.png"/><Relationship Id="rId22" Type="http://schemas.openxmlformats.org/officeDocument/2006/relationships/image" Target="../media/image234.png"/><Relationship Id="rId27" Type="http://schemas.openxmlformats.org/officeDocument/2006/relationships/image" Target="../media/image182.png"/><Relationship Id="rId30" Type="http://schemas.openxmlformats.org/officeDocument/2006/relationships/image" Target="../media/image266.png"/><Relationship Id="rId35" Type="http://schemas.openxmlformats.org/officeDocument/2006/relationships/image" Target="../media/image269.png"/><Relationship Id="rId43" Type="http://schemas.openxmlformats.org/officeDocument/2006/relationships/image" Target="../media/image428.png"/><Relationship Id="rId8" Type="http://schemas.openxmlformats.org/officeDocument/2006/relationships/image" Target="../media/image200.png"/><Relationship Id="rId3" Type="http://schemas.openxmlformats.org/officeDocument/2006/relationships/image" Target="../media/image524.png"/><Relationship Id="rId12" Type="http://schemas.openxmlformats.org/officeDocument/2006/relationships/image" Target="../media/image530.png"/><Relationship Id="rId17" Type="http://schemas.openxmlformats.org/officeDocument/2006/relationships/image" Target="../media/image535.png"/><Relationship Id="rId25" Type="http://schemas.openxmlformats.org/officeDocument/2006/relationships/image" Target="../media/image165.png"/><Relationship Id="rId33" Type="http://schemas.openxmlformats.org/officeDocument/2006/relationships/image" Target="../media/image216.png"/><Relationship Id="rId38" Type="http://schemas.openxmlformats.org/officeDocument/2006/relationships/image" Target="../media/image151.png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32.png"/><Relationship Id="rId18" Type="http://schemas.openxmlformats.org/officeDocument/2006/relationships/image" Target="../media/image321.png"/><Relationship Id="rId26" Type="http://schemas.openxmlformats.org/officeDocument/2006/relationships/image" Target="../media/image546.png"/><Relationship Id="rId3" Type="http://schemas.openxmlformats.org/officeDocument/2006/relationships/image" Target="../media/image393.png"/><Relationship Id="rId21" Type="http://schemas.openxmlformats.org/officeDocument/2006/relationships/image" Target="../media/image271.png"/><Relationship Id="rId34" Type="http://schemas.openxmlformats.org/officeDocument/2006/relationships/image" Target="../media/image151.png"/><Relationship Id="rId7" Type="http://schemas.openxmlformats.org/officeDocument/2006/relationships/image" Target="../media/image529.png"/><Relationship Id="rId12" Type="http://schemas.openxmlformats.org/officeDocument/2006/relationships/image" Target="../media/image534.png"/><Relationship Id="rId17" Type="http://schemas.openxmlformats.org/officeDocument/2006/relationships/image" Target="../media/image391.png"/><Relationship Id="rId25" Type="http://schemas.openxmlformats.org/officeDocument/2006/relationships/image" Target="../media/image545.png"/><Relationship Id="rId33" Type="http://schemas.openxmlformats.org/officeDocument/2006/relationships/image" Target="../media/image150.png"/><Relationship Id="rId2" Type="http://schemas.openxmlformats.org/officeDocument/2006/relationships/image" Target="../media/image526.png"/><Relationship Id="rId16" Type="http://schemas.openxmlformats.org/officeDocument/2006/relationships/image" Target="../media/image234.png"/><Relationship Id="rId20" Type="http://schemas.openxmlformats.org/officeDocument/2006/relationships/image" Target="../media/image392.png"/><Relationship Id="rId29" Type="http://schemas.openxmlformats.org/officeDocument/2006/relationships/image" Target="../media/image547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542.png"/><Relationship Id="rId11" Type="http://schemas.openxmlformats.org/officeDocument/2006/relationships/image" Target="../media/image533.png"/><Relationship Id="rId24" Type="http://schemas.openxmlformats.org/officeDocument/2006/relationships/image" Target="../media/image544.png"/><Relationship Id="rId32" Type="http://schemas.openxmlformats.org/officeDocument/2006/relationships/image" Target="../media/image149.png"/><Relationship Id="rId5" Type="http://schemas.openxmlformats.org/officeDocument/2006/relationships/image" Target="../media/image541.png"/><Relationship Id="rId15" Type="http://schemas.openxmlformats.org/officeDocument/2006/relationships/image" Target="../media/image164.png"/><Relationship Id="rId23" Type="http://schemas.openxmlformats.org/officeDocument/2006/relationships/image" Target="../media/image314.png"/><Relationship Id="rId28" Type="http://schemas.openxmlformats.org/officeDocument/2006/relationships/image" Target="../media/image120.png"/><Relationship Id="rId36" Type="http://schemas.openxmlformats.org/officeDocument/2006/relationships/image" Target="../media/image551.png"/><Relationship Id="rId10" Type="http://schemas.openxmlformats.org/officeDocument/2006/relationships/image" Target="../media/image530.png"/><Relationship Id="rId19" Type="http://schemas.openxmlformats.org/officeDocument/2006/relationships/image" Target="../media/image390.png"/><Relationship Id="rId31" Type="http://schemas.openxmlformats.org/officeDocument/2006/relationships/image" Target="../media/image549.png"/><Relationship Id="rId4" Type="http://schemas.openxmlformats.org/officeDocument/2006/relationships/image" Target="../media/image540.png"/><Relationship Id="rId9" Type="http://schemas.openxmlformats.org/officeDocument/2006/relationships/image" Target="../media/image531.png"/><Relationship Id="rId14" Type="http://schemas.openxmlformats.org/officeDocument/2006/relationships/image" Target="../media/image535.png"/><Relationship Id="rId22" Type="http://schemas.openxmlformats.org/officeDocument/2006/relationships/image" Target="../media/image543.png"/><Relationship Id="rId27" Type="http://schemas.openxmlformats.org/officeDocument/2006/relationships/image" Target="../media/image426.png"/><Relationship Id="rId30" Type="http://schemas.openxmlformats.org/officeDocument/2006/relationships/image" Target="../media/image548.png"/><Relationship Id="rId35" Type="http://schemas.openxmlformats.org/officeDocument/2006/relationships/image" Target="../media/image550.png"/><Relationship Id="rId8" Type="http://schemas.openxmlformats.org/officeDocument/2006/relationships/image" Target="../media/image528.png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8.png"/><Relationship Id="rId18" Type="http://schemas.openxmlformats.org/officeDocument/2006/relationships/image" Target="../media/image557.png"/><Relationship Id="rId26" Type="http://schemas.openxmlformats.org/officeDocument/2006/relationships/image" Target="../media/image274.png"/><Relationship Id="rId3" Type="http://schemas.openxmlformats.org/officeDocument/2006/relationships/image" Target="../media/image372.png"/><Relationship Id="rId21" Type="http://schemas.openxmlformats.org/officeDocument/2006/relationships/image" Target="../media/image242.png"/><Relationship Id="rId34" Type="http://schemas.openxmlformats.org/officeDocument/2006/relationships/image" Target="../media/image152.png"/><Relationship Id="rId7" Type="http://schemas.openxmlformats.org/officeDocument/2006/relationships/image" Target="../media/image376.png"/><Relationship Id="rId12" Type="http://schemas.openxmlformats.org/officeDocument/2006/relationships/image" Target="../media/image291.png"/><Relationship Id="rId17" Type="http://schemas.openxmlformats.org/officeDocument/2006/relationships/image" Target="../media/image556.png"/><Relationship Id="rId25" Type="http://schemas.openxmlformats.org/officeDocument/2006/relationships/image" Target="../media/image237.png"/><Relationship Id="rId33" Type="http://schemas.openxmlformats.org/officeDocument/2006/relationships/image" Target="../media/image318.png"/><Relationship Id="rId2" Type="http://schemas.openxmlformats.org/officeDocument/2006/relationships/image" Target="../media/image371.png"/><Relationship Id="rId16" Type="http://schemas.openxmlformats.org/officeDocument/2006/relationships/image" Target="../media/image555.png"/><Relationship Id="rId20" Type="http://schemas.openxmlformats.org/officeDocument/2006/relationships/image" Target="../media/image388.png"/><Relationship Id="rId29" Type="http://schemas.openxmlformats.org/officeDocument/2006/relationships/image" Target="../media/image279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75.png"/><Relationship Id="rId11" Type="http://schemas.openxmlformats.org/officeDocument/2006/relationships/image" Target="../media/image554.png"/><Relationship Id="rId24" Type="http://schemas.openxmlformats.org/officeDocument/2006/relationships/image" Target="../media/image236.png"/><Relationship Id="rId32" Type="http://schemas.openxmlformats.org/officeDocument/2006/relationships/image" Target="../media/image317.png"/><Relationship Id="rId5" Type="http://schemas.openxmlformats.org/officeDocument/2006/relationships/image" Target="../media/image374.png"/><Relationship Id="rId15" Type="http://schemas.openxmlformats.org/officeDocument/2006/relationships/image" Target="../media/image383.png"/><Relationship Id="rId23" Type="http://schemas.openxmlformats.org/officeDocument/2006/relationships/image" Target="../media/image244.png"/><Relationship Id="rId28" Type="http://schemas.openxmlformats.org/officeDocument/2006/relationships/image" Target="../media/image480.png"/><Relationship Id="rId10" Type="http://schemas.openxmlformats.org/officeDocument/2006/relationships/image" Target="../media/image553.png"/><Relationship Id="rId19" Type="http://schemas.openxmlformats.org/officeDocument/2006/relationships/image" Target="../media/image558.png"/><Relationship Id="rId31" Type="http://schemas.openxmlformats.org/officeDocument/2006/relationships/image" Target="../media/image149.png"/><Relationship Id="rId4" Type="http://schemas.openxmlformats.org/officeDocument/2006/relationships/image" Target="../media/image373.png"/><Relationship Id="rId9" Type="http://schemas.openxmlformats.org/officeDocument/2006/relationships/image" Target="../media/image552.png"/><Relationship Id="rId14" Type="http://schemas.openxmlformats.org/officeDocument/2006/relationships/image" Target="../media/image384.png"/><Relationship Id="rId22" Type="http://schemas.openxmlformats.org/officeDocument/2006/relationships/image" Target="../media/image243.png"/><Relationship Id="rId27" Type="http://schemas.openxmlformats.org/officeDocument/2006/relationships/image" Target="../media/image559.png"/><Relationship Id="rId30" Type="http://schemas.openxmlformats.org/officeDocument/2006/relationships/image" Target="../media/image280.png"/><Relationship Id="rId8" Type="http://schemas.openxmlformats.org/officeDocument/2006/relationships/image" Target="../media/image356.png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6.png"/><Relationship Id="rId18" Type="http://schemas.openxmlformats.org/officeDocument/2006/relationships/image" Target="../media/image561.png"/><Relationship Id="rId26" Type="http://schemas.openxmlformats.org/officeDocument/2006/relationships/image" Target="../media/image243.png"/><Relationship Id="rId39" Type="http://schemas.openxmlformats.org/officeDocument/2006/relationships/image" Target="../media/image568.png"/><Relationship Id="rId21" Type="http://schemas.openxmlformats.org/officeDocument/2006/relationships/image" Target="../media/image382.png"/><Relationship Id="rId34" Type="http://schemas.openxmlformats.org/officeDocument/2006/relationships/image" Target="../media/image563.png"/><Relationship Id="rId42" Type="http://schemas.openxmlformats.org/officeDocument/2006/relationships/image" Target="../media/image318.png"/><Relationship Id="rId7" Type="http://schemas.openxmlformats.org/officeDocument/2006/relationships/image" Target="../media/image237.png"/><Relationship Id="rId2" Type="http://schemas.openxmlformats.org/officeDocument/2006/relationships/image" Target="../media/image236.png"/><Relationship Id="rId16" Type="http://schemas.openxmlformats.org/officeDocument/2006/relationships/image" Target="../media/image305.png"/><Relationship Id="rId20" Type="http://schemas.openxmlformats.org/officeDocument/2006/relationships/image" Target="../media/image241.png"/><Relationship Id="rId29" Type="http://schemas.openxmlformats.org/officeDocument/2006/relationships/image" Target="../media/image314.png"/><Relationship Id="rId41" Type="http://schemas.openxmlformats.org/officeDocument/2006/relationships/image" Target="../media/image317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81.png"/><Relationship Id="rId11" Type="http://schemas.openxmlformats.org/officeDocument/2006/relationships/image" Target="../media/image421.png"/><Relationship Id="rId24" Type="http://schemas.openxmlformats.org/officeDocument/2006/relationships/image" Target="../media/image230.png"/><Relationship Id="rId32" Type="http://schemas.openxmlformats.org/officeDocument/2006/relationships/image" Target="../media/image315.png"/><Relationship Id="rId37" Type="http://schemas.openxmlformats.org/officeDocument/2006/relationships/image" Target="../media/image566.png"/><Relationship Id="rId40" Type="http://schemas.openxmlformats.org/officeDocument/2006/relationships/image" Target="../media/image149.png"/><Relationship Id="rId5" Type="http://schemas.openxmlformats.org/officeDocument/2006/relationships/image" Target="../media/image323.png"/><Relationship Id="rId15" Type="http://schemas.openxmlformats.org/officeDocument/2006/relationships/image" Target="../media/image165.png"/><Relationship Id="rId23" Type="http://schemas.openxmlformats.org/officeDocument/2006/relationships/image" Target="../media/image170.png"/><Relationship Id="rId28" Type="http://schemas.openxmlformats.org/officeDocument/2006/relationships/image" Target="../media/image273.png"/><Relationship Id="rId36" Type="http://schemas.openxmlformats.org/officeDocument/2006/relationships/image" Target="../media/image565.png"/><Relationship Id="rId10" Type="http://schemas.openxmlformats.org/officeDocument/2006/relationships/image" Target="../media/image224.png"/><Relationship Id="rId19" Type="http://schemas.openxmlformats.org/officeDocument/2006/relationships/image" Target="../media/image240.png"/><Relationship Id="rId31" Type="http://schemas.openxmlformats.org/officeDocument/2006/relationships/image" Target="../media/image184.png"/><Relationship Id="rId4" Type="http://schemas.openxmlformats.org/officeDocument/2006/relationships/image" Target="../media/image264.png"/><Relationship Id="rId9" Type="http://schemas.openxmlformats.org/officeDocument/2006/relationships/image" Target="../media/image166.png"/><Relationship Id="rId14" Type="http://schemas.openxmlformats.org/officeDocument/2006/relationships/image" Target="../media/image238.png"/><Relationship Id="rId22" Type="http://schemas.openxmlformats.org/officeDocument/2006/relationships/image" Target="../media/image242.png"/><Relationship Id="rId27" Type="http://schemas.openxmlformats.org/officeDocument/2006/relationships/image" Target="../media/image272.png"/><Relationship Id="rId30" Type="http://schemas.openxmlformats.org/officeDocument/2006/relationships/image" Target="../media/image244.png"/><Relationship Id="rId35" Type="http://schemas.openxmlformats.org/officeDocument/2006/relationships/image" Target="../media/image564.png"/><Relationship Id="rId43" Type="http://schemas.openxmlformats.org/officeDocument/2006/relationships/image" Target="../media/image152.png"/><Relationship Id="rId8" Type="http://schemas.openxmlformats.org/officeDocument/2006/relationships/image" Target="../media/image187.png"/><Relationship Id="rId3" Type="http://schemas.openxmlformats.org/officeDocument/2006/relationships/image" Target="../media/image164.png"/><Relationship Id="rId12" Type="http://schemas.openxmlformats.org/officeDocument/2006/relationships/image" Target="../media/image171.png"/><Relationship Id="rId17" Type="http://schemas.openxmlformats.org/officeDocument/2006/relationships/image" Target="../media/image560.png"/><Relationship Id="rId25" Type="http://schemas.openxmlformats.org/officeDocument/2006/relationships/image" Target="../media/image222.png"/><Relationship Id="rId33" Type="http://schemas.openxmlformats.org/officeDocument/2006/relationships/image" Target="../media/image562.png"/><Relationship Id="rId38" Type="http://schemas.openxmlformats.org/officeDocument/2006/relationships/image" Target="../media/image56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9.png"/><Relationship Id="rId13" Type="http://schemas.openxmlformats.org/officeDocument/2006/relationships/image" Target="../media/image569.png"/><Relationship Id="rId18" Type="http://schemas.openxmlformats.org/officeDocument/2006/relationships/image" Target="../media/image241.png"/><Relationship Id="rId26" Type="http://schemas.openxmlformats.org/officeDocument/2006/relationships/image" Target="../media/image149.png"/><Relationship Id="rId3" Type="http://schemas.openxmlformats.org/officeDocument/2006/relationships/image" Target="../media/image166.png"/><Relationship Id="rId21" Type="http://schemas.openxmlformats.org/officeDocument/2006/relationships/image" Target="../media/image244.png"/><Relationship Id="rId7" Type="http://schemas.openxmlformats.org/officeDocument/2006/relationships/image" Target="../media/image226.png"/><Relationship Id="rId12" Type="http://schemas.openxmlformats.org/officeDocument/2006/relationships/image" Target="../media/image329.png"/><Relationship Id="rId17" Type="http://schemas.openxmlformats.org/officeDocument/2006/relationships/image" Target="../media/image240.png"/><Relationship Id="rId25" Type="http://schemas.openxmlformats.org/officeDocument/2006/relationships/image" Target="../media/image574.png"/><Relationship Id="rId2" Type="http://schemas.openxmlformats.org/officeDocument/2006/relationships/image" Target="../media/image187.png"/><Relationship Id="rId16" Type="http://schemas.openxmlformats.org/officeDocument/2006/relationships/image" Target="../media/image570.png"/><Relationship Id="rId20" Type="http://schemas.openxmlformats.org/officeDocument/2006/relationships/image" Target="../media/image243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05.png"/><Relationship Id="rId11" Type="http://schemas.openxmlformats.org/officeDocument/2006/relationships/image" Target="../media/image221.png"/><Relationship Id="rId24" Type="http://schemas.openxmlformats.org/officeDocument/2006/relationships/image" Target="../media/image573.png"/><Relationship Id="rId5" Type="http://schemas.openxmlformats.org/officeDocument/2006/relationships/image" Target="../media/image165.png"/><Relationship Id="rId15" Type="http://schemas.openxmlformats.org/officeDocument/2006/relationships/image" Target="../media/image283.png"/><Relationship Id="rId23" Type="http://schemas.openxmlformats.org/officeDocument/2006/relationships/image" Target="../media/image572.png"/><Relationship Id="rId10" Type="http://schemas.openxmlformats.org/officeDocument/2006/relationships/image" Target="../media/image173.png"/><Relationship Id="rId19" Type="http://schemas.openxmlformats.org/officeDocument/2006/relationships/image" Target="../media/image235.png"/><Relationship Id="rId4" Type="http://schemas.openxmlformats.org/officeDocument/2006/relationships/image" Target="../media/image224.png"/><Relationship Id="rId9" Type="http://schemas.openxmlformats.org/officeDocument/2006/relationships/image" Target="../media/image150.png"/><Relationship Id="rId14" Type="http://schemas.openxmlformats.org/officeDocument/2006/relationships/image" Target="../media/image436.png"/><Relationship Id="rId22" Type="http://schemas.openxmlformats.org/officeDocument/2006/relationships/image" Target="../media/image57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9.png"/><Relationship Id="rId13" Type="http://schemas.openxmlformats.org/officeDocument/2006/relationships/image" Target="../media/image170.png"/><Relationship Id="rId18" Type="http://schemas.openxmlformats.org/officeDocument/2006/relationships/image" Target="../media/image243.png"/><Relationship Id="rId3" Type="http://schemas.openxmlformats.org/officeDocument/2006/relationships/image" Target="../media/image166.png"/><Relationship Id="rId21" Type="http://schemas.openxmlformats.org/officeDocument/2006/relationships/image" Target="../media/image576.png"/><Relationship Id="rId7" Type="http://schemas.openxmlformats.org/officeDocument/2006/relationships/image" Target="../media/image226.png"/><Relationship Id="rId12" Type="http://schemas.openxmlformats.org/officeDocument/2006/relationships/image" Target="../media/image510.png"/><Relationship Id="rId17" Type="http://schemas.openxmlformats.org/officeDocument/2006/relationships/image" Target="../media/image235.png"/><Relationship Id="rId2" Type="http://schemas.openxmlformats.org/officeDocument/2006/relationships/image" Target="../media/image187.png"/><Relationship Id="rId16" Type="http://schemas.openxmlformats.org/officeDocument/2006/relationships/image" Target="../media/image241.png"/><Relationship Id="rId20" Type="http://schemas.openxmlformats.org/officeDocument/2006/relationships/image" Target="../media/image575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05.png"/><Relationship Id="rId11" Type="http://schemas.openxmlformats.org/officeDocument/2006/relationships/image" Target="../media/image175.png"/><Relationship Id="rId5" Type="http://schemas.openxmlformats.org/officeDocument/2006/relationships/image" Target="../media/image165.png"/><Relationship Id="rId15" Type="http://schemas.openxmlformats.org/officeDocument/2006/relationships/image" Target="../media/image240.png"/><Relationship Id="rId23" Type="http://schemas.openxmlformats.org/officeDocument/2006/relationships/image" Target="../media/image149.png"/><Relationship Id="rId10" Type="http://schemas.openxmlformats.org/officeDocument/2006/relationships/image" Target="../media/image324.png"/><Relationship Id="rId19" Type="http://schemas.openxmlformats.org/officeDocument/2006/relationships/image" Target="../media/image244.png"/><Relationship Id="rId4" Type="http://schemas.openxmlformats.org/officeDocument/2006/relationships/image" Target="../media/image224.png"/><Relationship Id="rId9" Type="http://schemas.openxmlformats.org/officeDocument/2006/relationships/image" Target="../media/image150.png"/><Relationship Id="rId14" Type="http://schemas.openxmlformats.org/officeDocument/2006/relationships/image" Target="../media/image331.png"/><Relationship Id="rId22" Type="http://schemas.openxmlformats.org/officeDocument/2006/relationships/image" Target="../media/image57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2.png"/><Relationship Id="rId13" Type="http://schemas.openxmlformats.org/officeDocument/2006/relationships/image" Target="../media/image578.png"/><Relationship Id="rId18" Type="http://schemas.openxmlformats.org/officeDocument/2006/relationships/image" Target="../media/image244.png"/><Relationship Id="rId3" Type="http://schemas.openxmlformats.org/officeDocument/2006/relationships/image" Target="../media/image166.png"/><Relationship Id="rId21" Type="http://schemas.openxmlformats.org/officeDocument/2006/relationships/image" Target="../media/image574.png"/><Relationship Id="rId7" Type="http://schemas.openxmlformats.org/officeDocument/2006/relationships/image" Target="../media/image226.png"/><Relationship Id="rId12" Type="http://schemas.openxmlformats.org/officeDocument/2006/relationships/image" Target="../media/image385.png"/><Relationship Id="rId17" Type="http://schemas.openxmlformats.org/officeDocument/2006/relationships/image" Target="../media/image243.png"/><Relationship Id="rId2" Type="http://schemas.openxmlformats.org/officeDocument/2006/relationships/image" Target="../media/image187.png"/><Relationship Id="rId16" Type="http://schemas.openxmlformats.org/officeDocument/2006/relationships/image" Target="../media/image235.png"/><Relationship Id="rId20" Type="http://schemas.openxmlformats.org/officeDocument/2006/relationships/image" Target="../media/image579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05.png"/><Relationship Id="rId11" Type="http://schemas.openxmlformats.org/officeDocument/2006/relationships/image" Target="../media/image150.png"/><Relationship Id="rId24" Type="http://schemas.openxmlformats.org/officeDocument/2006/relationships/image" Target="../media/image515.png"/><Relationship Id="rId5" Type="http://schemas.openxmlformats.org/officeDocument/2006/relationships/image" Target="../media/image165.png"/><Relationship Id="rId15" Type="http://schemas.openxmlformats.org/officeDocument/2006/relationships/image" Target="../media/image241.png"/><Relationship Id="rId23" Type="http://schemas.openxmlformats.org/officeDocument/2006/relationships/image" Target="../media/image182.png"/><Relationship Id="rId10" Type="http://schemas.openxmlformats.org/officeDocument/2006/relationships/image" Target="../media/image577.png"/><Relationship Id="rId19" Type="http://schemas.openxmlformats.org/officeDocument/2006/relationships/image" Target="../media/image575.png"/><Relationship Id="rId4" Type="http://schemas.openxmlformats.org/officeDocument/2006/relationships/image" Target="../media/image224.png"/><Relationship Id="rId9" Type="http://schemas.openxmlformats.org/officeDocument/2006/relationships/image" Target="../media/image229.png"/><Relationship Id="rId14" Type="http://schemas.openxmlformats.org/officeDocument/2006/relationships/image" Target="../media/image240.png"/><Relationship Id="rId22" Type="http://schemas.openxmlformats.org/officeDocument/2006/relationships/image" Target="../media/image149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1.png"/><Relationship Id="rId13" Type="http://schemas.openxmlformats.org/officeDocument/2006/relationships/image" Target="../media/image274.png"/><Relationship Id="rId18" Type="http://schemas.openxmlformats.org/officeDocument/2006/relationships/image" Target="../media/image149.png"/><Relationship Id="rId3" Type="http://schemas.openxmlformats.org/officeDocument/2006/relationships/image" Target="../media/image580.png"/><Relationship Id="rId21" Type="http://schemas.openxmlformats.org/officeDocument/2006/relationships/image" Target="../media/image505.png"/><Relationship Id="rId7" Type="http://schemas.openxmlformats.org/officeDocument/2006/relationships/image" Target="../media/image283.png"/><Relationship Id="rId12" Type="http://schemas.openxmlformats.org/officeDocument/2006/relationships/image" Target="../media/image244.png"/><Relationship Id="rId17" Type="http://schemas.openxmlformats.org/officeDocument/2006/relationships/image" Target="../media/image388.png"/><Relationship Id="rId2" Type="http://schemas.openxmlformats.org/officeDocument/2006/relationships/image" Target="../media/image371.png"/><Relationship Id="rId16" Type="http://schemas.openxmlformats.org/officeDocument/2006/relationships/image" Target="../media/image503.png"/><Relationship Id="rId20" Type="http://schemas.openxmlformats.org/officeDocument/2006/relationships/image" Target="../media/image318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81.png"/><Relationship Id="rId11" Type="http://schemas.openxmlformats.org/officeDocument/2006/relationships/image" Target="../media/image362.png"/><Relationship Id="rId5" Type="http://schemas.openxmlformats.org/officeDocument/2006/relationships/image" Target="../media/image581.png"/><Relationship Id="rId15" Type="http://schemas.openxmlformats.org/officeDocument/2006/relationships/image" Target="../media/image584.png"/><Relationship Id="rId10" Type="http://schemas.openxmlformats.org/officeDocument/2006/relationships/image" Target="../media/image582.png"/><Relationship Id="rId19" Type="http://schemas.openxmlformats.org/officeDocument/2006/relationships/image" Target="../media/image317.png"/><Relationship Id="rId4" Type="http://schemas.openxmlformats.org/officeDocument/2006/relationships/image" Target="../media/image240.png"/><Relationship Id="rId9" Type="http://schemas.openxmlformats.org/officeDocument/2006/relationships/image" Target="../media/image251.png"/><Relationship Id="rId14" Type="http://schemas.openxmlformats.org/officeDocument/2006/relationships/image" Target="../media/image583.png"/></Relationships>
</file>

<file path=ppt/slides/_rels/slide4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1.png"/><Relationship Id="rId18" Type="http://schemas.openxmlformats.org/officeDocument/2006/relationships/image" Target="../media/image587.png"/><Relationship Id="rId26" Type="http://schemas.openxmlformats.org/officeDocument/2006/relationships/image" Target="../media/image594.png"/><Relationship Id="rId3" Type="http://schemas.openxmlformats.org/officeDocument/2006/relationships/image" Target="../media/image218.png"/><Relationship Id="rId21" Type="http://schemas.openxmlformats.org/officeDocument/2006/relationships/image" Target="../media/image589.png"/><Relationship Id="rId34" Type="http://schemas.openxmlformats.org/officeDocument/2006/relationships/image" Target="../media/image149.png"/><Relationship Id="rId7" Type="http://schemas.openxmlformats.org/officeDocument/2006/relationships/image" Target="../media/image350.png"/><Relationship Id="rId12" Type="http://schemas.openxmlformats.org/officeDocument/2006/relationships/image" Target="../media/image174.png"/><Relationship Id="rId17" Type="http://schemas.openxmlformats.org/officeDocument/2006/relationships/image" Target="../media/image251.png"/><Relationship Id="rId25" Type="http://schemas.openxmlformats.org/officeDocument/2006/relationships/image" Target="../media/image593.png"/><Relationship Id="rId33" Type="http://schemas.openxmlformats.org/officeDocument/2006/relationships/image" Target="../media/image600.png"/><Relationship Id="rId2" Type="http://schemas.openxmlformats.org/officeDocument/2006/relationships/image" Target="../media/image164.png"/><Relationship Id="rId16" Type="http://schemas.openxmlformats.org/officeDocument/2006/relationships/image" Target="../media/image222.png"/><Relationship Id="rId20" Type="http://schemas.openxmlformats.org/officeDocument/2006/relationships/image" Target="../media/image588.png"/><Relationship Id="rId29" Type="http://schemas.openxmlformats.org/officeDocument/2006/relationships/image" Target="../media/image597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21.png"/><Relationship Id="rId11" Type="http://schemas.openxmlformats.org/officeDocument/2006/relationships/image" Target="../media/image585.png"/><Relationship Id="rId24" Type="http://schemas.openxmlformats.org/officeDocument/2006/relationships/image" Target="../media/image592.png"/><Relationship Id="rId32" Type="http://schemas.openxmlformats.org/officeDocument/2006/relationships/image" Target="../media/image599.png"/><Relationship Id="rId5" Type="http://schemas.openxmlformats.org/officeDocument/2006/relationships/image" Target="../media/image179.png"/><Relationship Id="rId15" Type="http://schemas.openxmlformats.org/officeDocument/2006/relationships/image" Target="../media/image220.png"/><Relationship Id="rId23" Type="http://schemas.openxmlformats.org/officeDocument/2006/relationships/image" Target="../media/image591.png"/><Relationship Id="rId28" Type="http://schemas.openxmlformats.org/officeDocument/2006/relationships/image" Target="../media/image596.png"/><Relationship Id="rId10" Type="http://schemas.openxmlformats.org/officeDocument/2006/relationships/image" Target="../media/image323.png"/><Relationship Id="rId19" Type="http://schemas.openxmlformats.org/officeDocument/2006/relationships/image" Target="../media/image199.png"/><Relationship Id="rId31" Type="http://schemas.openxmlformats.org/officeDocument/2006/relationships/image" Target="../media/image315.png"/><Relationship Id="rId4" Type="http://schemas.openxmlformats.org/officeDocument/2006/relationships/image" Target="../media/image219.png"/><Relationship Id="rId9" Type="http://schemas.openxmlformats.org/officeDocument/2006/relationships/image" Target="../media/image151.png"/><Relationship Id="rId14" Type="http://schemas.openxmlformats.org/officeDocument/2006/relationships/image" Target="../media/image586.png"/><Relationship Id="rId22" Type="http://schemas.openxmlformats.org/officeDocument/2006/relationships/image" Target="../media/image590.png"/><Relationship Id="rId27" Type="http://schemas.openxmlformats.org/officeDocument/2006/relationships/image" Target="../media/image595.png"/><Relationship Id="rId30" Type="http://schemas.openxmlformats.org/officeDocument/2006/relationships/image" Target="../media/image598.png"/><Relationship Id="rId35" Type="http://schemas.openxmlformats.org/officeDocument/2006/relationships/image" Target="../media/image601.png"/><Relationship Id="rId8" Type="http://schemas.openxmlformats.org/officeDocument/2006/relationships/image" Target="../media/image15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13" Type="http://schemas.openxmlformats.org/officeDocument/2006/relationships/image" Target="../media/image561.png"/><Relationship Id="rId18" Type="http://schemas.openxmlformats.org/officeDocument/2006/relationships/image" Target="../media/image244.png"/><Relationship Id="rId3" Type="http://schemas.openxmlformats.org/officeDocument/2006/relationships/image" Target="../media/image229.png"/><Relationship Id="rId21" Type="http://schemas.openxmlformats.org/officeDocument/2006/relationships/image" Target="../media/image605.png"/><Relationship Id="rId7" Type="http://schemas.openxmlformats.org/officeDocument/2006/relationships/image" Target="../media/image248.png"/><Relationship Id="rId12" Type="http://schemas.openxmlformats.org/officeDocument/2006/relationships/image" Target="../media/image366.png"/><Relationship Id="rId17" Type="http://schemas.openxmlformats.org/officeDocument/2006/relationships/image" Target="../media/image235.png"/><Relationship Id="rId2" Type="http://schemas.openxmlformats.org/officeDocument/2006/relationships/image" Target="../media/image226.png"/><Relationship Id="rId16" Type="http://schemas.openxmlformats.org/officeDocument/2006/relationships/image" Target="../media/image604.png"/><Relationship Id="rId20" Type="http://schemas.openxmlformats.org/officeDocument/2006/relationships/image" Target="../media/image503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77.png"/><Relationship Id="rId11" Type="http://schemas.openxmlformats.org/officeDocument/2006/relationships/image" Target="../media/image603.png"/><Relationship Id="rId24" Type="http://schemas.openxmlformats.org/officeDocument/2006/relationships/image" Target="../media/image481.png"/><Relationship Id="rId5" Type="http://schemas.openxmlformats.org/officeDocument/2006/relationships/image" Target="../media/image187.png"/><Relationship Id="rId15" Type="http://schemas.openxmlformats.org/officeDocument/2006/relationships/image" Target="../media/image241.png"/><Relationship Id="rId23" Type="http://schemas.openxmlformats.org/officeDocument/2006/relationships/image" Target="../media/image149.png"/><Relationship Id="rId10" Type="http://schemas.openxmlformats.org/officeDocument/2006/relationships/image" Target="../media/image151.png"/><Relationship Id="rId19" Type="http://schemas.openxmlformats.org/officeDocument/2006/relationships/image" Target="../media/image274.png"/><Relationship Id="rId4" Type="http://schemas.openxmlformats.org/officeDocument/2006/relationships/image" Target="../media/image602.png"/><Relationship Id="rId9" Type="http://schemas.openxmlformats.org/officeDocument/2006/relationships/image" Target="../media/image150.png"/><Relationship Id="rId14" Type="http://schemas.openxmlformats.org/officeDocument/2006/relationships/image" Target="../media/image240.png"/><Relationship Id="rId22" Type="http://schemas.openxmlformats.org/officeDocument/2006/relationships/image" Target="../media/image505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6.png"/><Relationship Id="rId13" Type="http://schemas.openxmlformats.org/officeDocument/2006/relationships/image" Target="../media/image503.png"/><Relationship Id="rId18" Type="http://schemas.openxmlformats.org/officeDocument/2006/relationships/image" Target="../media/image274.png"/><Relationship Id="rId3" Type="http://schemas.openxmlformats.org/officeDocument/2006/relationships/image" Target="../media/image229.png"/><Relationship Id="rId21" Type="http://schemas.openxmlformats.org/officeDocument/2006/relationships/image" Target="../media/image182.png"/><Relationship Id="rId7" Type="http://schemas.openxmlformats.org/officeDocument/2006/relationships/image" Target="../media/image151.png"/><Relationship Id="rId12" Type="http://schemas.openxmlformats.org/officeDocument/2006/relationships/image" Target="../media/image604.png"/><Relationship Id="rId17" Type="http://schemas.openxmlformats.org/officeDocument/2006/relationships/image" Target="../media/image244.png"/><Relationship Id="rId25" Type="http://schemas.openxmlformats.org/officeDocument/2006/relationships/image" Target="../media/image545.png"/><Relationship Id="rId2" Type="http://schemas.openxmlformats.org/officeDocument/2006/relationships/image" Target="../media/image226.png"/><Relationship Id="rId16" Type="http://schemas.openxmlformats.org/officeDocument/2006/relationships/image" Target="../media/image235.png"/><Relationship Id="rId20" Type="http://schemas.openxmlformats.org/officeDocument/2006/relationships/image" Target="../media/image321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50.png"/><Relationship Id="rId11" Type="http://schemas.openxmlformats.org/officeDocument/2006/relationships/image" Target="../media/image241.png"/><Relationship Id="rId24" Type="http://schemas.openxmlformats.org/officeDocument/2006/relationships/image" Target="../media/image279.png"/><Relationship Id="rId5" Type="http://schemas.openxmlformats.org/officeDocument/2006/relationships/image" Target="../media/image222.png"/><Relationship Id="rId15" Type="http://schemas.openxmlformats.org/officeDocument/2006/relationships/image" Target="../media/image149.png"/><Relationship Id="rId23" Type="http://schemas.openxmlformats.org/officeDocument/2006/relationships/image" Target="../media/image610.png"/><Relationship Id="rId10" Type="http://schemas.openxmlformats.org/officeDocument/2006/relationships/image" Target="../media/image240.png"/><Relationship Id="rId19" Type="http://schemas.openxmlformats.org/officeDocument/2006/relationships/image" Target="../media/image505.png"/><Relationship Id="rId4" Type="http://schemas.openxmlformats.org/officeDocument/2006/relationships/image" Target="../media/image602.png"/><Relationship Id="rId9" Type="http://schemas.openxmlformats.org/officeDocument/2006/relationships/image" Target="../media/image607.png"/><Relationship Id="rId14" Type="http://schemas.openxmlformats.org/officeDocument/2006/relationships/image" Target="../media/image608.png"/><Relationship Id="rId22" Type="http://schemas.openxmlformats.org/officeDocument/2006/relationships/image" Target="../media/image609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1.jpg"/><Relationship Id="rId1" Type="http://schemas.openxmlformats.org/officeDocument/2006/relationships/slideLayout" Target="../slideLayouts/slideLayout38.xml"/></Relationships>
</file>

<file path=ppt/slides/_rels/slide4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3.png"/><Relationship Id="rId18" Type="http://schemas.openxmlformats.org/officeDocument/2006/relationships/image" Target="../media/image242.png"/><Relationship Id="rId26" Type="http://schemas.openxmlformats.org/officeDocument/2006/relationships/image" Target="../media/image164.png"/><Relationship Id="rId3" Type="http://schemas.openxmlformats.org/officeDocument/2006/relationships/image" Target="../media/image384.png"/><Relationship Id="rId21" Type="http://schemas.openxmlformats.org/officeDocument/2006/relationships/image" Target="../media/image236.png"/><Relationship Id="rId34" Type="http://schemas.openxmlformats.org/officeDocument/2006/relationships/image" Target="../media/image152.png"/><Relationship Id="rId7" Type="http://schemas.openxmlformats.org/officeDocument/2006/relationships/image" Target="../media/image615.png"/><Relationship Id="rId12" Type="http://schemas.openxmlformats.org/officeDocument/2006/relationships/image" Target="../media/image358.png"/><Relationship Id="rId17" Type="http://schemas.openxmlformats.org/officeDocument/2006/relationships/image" Target="../media/image369.png"/><Relationship Id="rId25" Type="http://schemas.openxmlformats.org/officeDocument/2006/relationships/image" Target="../media/image151.png"/><Relationship Id="rId33" Type="http://schemas.openxmlformats.org/officeDocument/2006/relationships/image" Target="../media/image305.png"/><Relationship Id="rId2" Type="http://schemas.openxmlformats.org/officeDocument/2006/relationships/image" Target="../media/image364.png"/><Relationship Id="rId16" Type="http://schemas.openxmlformats.org/officeDocument/2006/relationships/image" Target="../media/image526.png"/><Relationship Id="rId20" Type="http://schemas.openxmlformats.org/officeDocument/2006/relationships/image" Target="../media/image244.png"/><Relationship Id="rId29" Type="http://schemas.openxmlformats.org/officeDocument/2006/relationships/image" Target="../media/image224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614.png"/><Relationship Id="rId11" Type="http://schemas.openxmlformats.org/officeDocument/2006/relationships/image" Target="../media/image357.png"/><Relationship Id="rId24" Type="http://schemas.openxmlformats.org/officeDocument/2006/relationships/image" Target="../media/image150.png"/><Relationship Id="rId32" Type="http://schemas.openxmlformats.org/officeDocument/2006/relationships/image" Target="../media/image416.png"/><Relationship Id="rId5" Type="http://schemas.openxmlformats.org/officeDocument/2006/relationships/image" Target="../media/image613.png"/><Relationship Id="rId15" Type="http://schemas.openxmlformats.org/officeDocument/2006/relationships/image" Target="../media/image482.png"/><Relationship Id="rId23" Type="http://schemas.openxmlformats.org/officeDocument/2006/relationships/image" Target="../media/image274.png"/><Relationship Id="rId28" Type="http://schemas.openxmlformats.org/officeDocument/2006/relationships/image" Target="../media/image166.png"/><Relationship Id="rId36" Type="http://schemas.openxmlformats.org/officeDocument/2006/relationships/image" Target="../media/image149.png"/><Relationship Id="rId10" Type="http://schemas.openxmlformats.org/officeDocument/2006/relationships/image" Target="../media/image356.png"/><Relationship Id="rId19" Type="http://schemas.openxmlformats.org/officeDocument/2006/relationships/image" Target="../media/image243.png"/><Relationship Id="rId31" Type="http://schemas.openxmlformats.org/officeDocument/2006/relationships/image" Target="../media/image225.png"/><Relationship Id="rId4" Type="http://schemas.openxmlformats.org/officeDocument/2006/relationships/image" Target="../media/image612.png"/><Relationship Id="rId9" Type="http://schemas.openxmlformats.org/officeDocument/2006/relationships/image" Target="../media/image617.png"/><Relationship Id="rId14" Type="http://schemas.openxmlformats.org/officeDocument/2006/relationships/image" Target="../media/image440.png"/><Relationship Id="rId22" Type="http://schemas.openxmlformats.org/officeDocument/2006/relationships/image" Target="../media/image237.png"/><Relationship Id="rId27" Type="http://schemas.openxmlformats.org/officeDocument/2006/relationships/image" Target="../media/image187.png"/><Relationship Id="rId30" Type="http://schemas.openxmlformats.org/officeDocument/2006/relationships/image" Target="../media/image165.png"/><Relationship Id="rId35" Type="http://schemas.openxmlformats.org/officeDocument/2006/relationships/image" Target="../media/image618.png"/><Relationship Id="rId8" Type="http://schemas.openxmlformats.org/officeDocument/2006/relationships/image" Target="../media/image616.png"/></Relationships>
</file>

<file path=ppt/slides/_rels/slide4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24.png"/><Relationship Id="rId18" Type="http://schemas.openxmlformats.org/officeDocument/2006/relationships/image" Target="../media/image168.png"/><Relationship Id="rId26" Type="http://schemas.openxmlformats.org/officeDocument/2006/relationships/image" Target="../media/image186.png"/><Relationship Id="rId39" Type="http://schemas.openxmlformats.org/officeDocument/2006/relationships/image" Target="../media/image314.png"/><Relationship Id="rId21" Type="http://schemas.openxmlformats.org/officeDocument/2006/relationships/image" Target="../media/image184.png"/><Relationship Id="rId34" Type="http://schemas.openxmlformats.org/officeDocument/2006/relationships/image" Target="../media/image244.png"/><Relationship Id="rId42" Type="http://schemas.openxmlformats.org/officeDocument/2006/relationships/image" Target="../media/image236.png"/><Relationship Id="rId47" Type="http://schemas.openxmlformats.org/officeDocument/2006/relationships/image" Target="../media/image351.png"/><Relationship Id="rId50" Type="http://schemas.openxmlformats.org/officeDocument/2006/relationships/image" Target="../media/image625.png"/><Relationship Id="rId7" Type="http://schemas.openxmlformats.org/officeDocument/2006/relationships/image" Target="../media/image335.png"/><Relationship Id="rId2" Type="http://schemas.openxmlformats.org/officeDocument/2006/relationships/image" Target="../media/image526.png"/><Relationship Id="rId16" Type="http://schemas.openxmlformats.org/officeDocument/2006/relationships/image" Target="../media/image166.png"/><Relationship Id="rId29" Type="http://schemas.openxmlformats.org/officeDocument/2006/relationships/image" Target="../media/image269.png"/><Relationship Id="rId11" Type="http://schemas.openxmlformats.org/officeDocument/2006/relationships/image" Target="../media/image622.png"/><Relationship Id="rId24" Type="http://schemas.openxmlformats.org/officeDocument/2006/relationships/image" Target="../media/image177.png"/><Relationship Id="rId32" Type="http://schemas.openxmlformats.org/officeDocument/2006/relationships/image" Target="../media/image242.png"/><Relationship Id="rId37" Type="http://schemas.openxmlformats.org/officeDocument/2006/relationships/image" Target="../media/image218.png"/><Relationship Id="rId40" Type="http://schemas.openxmlformats.org/officeDocument/2006/relationships/image" Target="../media/image180.png"/><Relationship Id="rId45" Type="http://schemas.openxmlformats.org/officeDocument/2006/relationships/image" Target="../media/image150.png"/><Relationship Id="rId5" Type="http://schemas.openxmlformats.org/officeDocument/2006/relationships/image" Target="../media/image201.png"/><Relationship Id="rId15" Type="http://schemas.openxmlformats.org/officeDocument/2006/relationships/image" Target="../media/image187.png"/><Relationship Id="rId23" Type="http://schemas.openxmlformats.org/officeDocument/2006/relationships/image" Target="../media/image219.png"/><Relationship Id="rId28" Type="http://schemas.openxmlformats.org/officeDocument/2006/relationships/image" Target="../media/image222.png"/><Relationship Id="rId36" Type="http://schemas.openxmlformats.org/officeDocument/2006/relationships/image" Target="../media/image323.png"/><Relationship Id="rId49" Type="http://schemas.openxmlformats.org/officeDocument/2006/relationships/image" Target="../media/image120.png"/><Relationship Id="rId10" Type="http://schemas.openxmlformats.org/officeDocument/2006/relationships/image" Target="../media/image621.png"/><Relationship Id="rId19" Type="http://schemas.openxmlformats.org/officeDocument/2006/relationships/image" Target="../media/image165.png"/><Relationship Id="rId31" Type="http://schemas.openxmlformats.org/officeDocument/2006/relationships/image" Target="../media/image321.png"/><Relationship Id="rId44" Type="http://schemas.openxmlformats.org/officeDocument/2006/relationships/image" Target="../media/image274.png"/><Relationship Id="rId52" Type="http://schemas.openxmlformats.org/officeDocument/2006/relationships/image" Target="../media/image152.png"/><Relationship Id="rId4" Type="http://schemas.openxmlformats.org/officeDocument/2006/relationships/image" Target="../media/image198.png"/><Relationship Id="rId9" Type="http://schemas.openxmlformats.org/officeDocument/2006/relationships/image" Target="../media/image620.png"/><Relationship Id="rId14" Type="http://schemas.openxmlformats.org/officeDocument/2006/relationships/image" Target="../media/image164.png"/><Relationship Id="rId22" Type="http://schemas.openxmlformats.org/officeDocument/2006/relationships/image" Target="../media/image185.png"/><Relationship Id="rId27" Type="http://schemas.openxmlformats.org/officeDocument/2006/relationships/image" Target="../media/image178.png"/><Relationship Id="rId30" Type="http://schemas.openxmlformats.org/officeDocument/2006/relationships/image" Target="../media/image322.png"/><Relationship Id="rId35" Type="http://schemas.openxmlformats.org/officeDocument/2006/relationships/image" Target="../media/image268.png"/><Relationship Id="rId43" Type="http://schemas.openxmlformats.org/officeDocument/2006/relationships/image" Target="../media/image237.png"/><Relationship Id="rId48" Type="http://schemas.openxmlformats.org/officeDocument/2006/relationships/image" Target="../media/image119.png"/><Relationship Id="rId8" Type="http://schemas.openxmlformats.org/officeDocument/2006/relationships/image" Target="../media/image619.png"/><Relationship Id="rId51" Type="http://schemas.openxmlformats.org/officeDocument/2006/relationships/image" Target="../media/image149.png"/><Relationship Id="rId3" Type="http://schemas.openxmlformats.org/officeDocument/2006/relationships/image" Target="../media/image587.png"/><Relationship Id="rId12" Type="http://schemas.openxmlformats.org/officeDocument/2006/relationships/image" Target="../media/image623.png"/><Relationship Id="rId17" Type="http://schemas.openxmlformats.org/officeDocument/2006/relationships/image" Target="../media/image188.png"/><Relationship Id="rId25" Type="http://schemas.openxmlformats.org/officeDocument/2006/relationships/image" Target="../media/image175.png"/><Relationship Id="rId33" Type="http://schemas.openxmlformats.org/officeDocument/2006/relationships/image" Target="../media/image243.png"/><Relationship Id="rId38" Type="http://schemas.openxmlformats.org/officeDocument/2006/relationships/image" Target="../media/image179.png"/><Relationship Id="rId46" Type="http://schemas.openxmlformats.org/officeDocument/2006/relationships/image" Target="../media/image151.png"/><Relationship Id="rId20" Type="http://schemas.openxmlformats.org/officeDocument/2006/relationships/image" Target="../media/image167.png"/><Relationship Id="rId41" Type="http://schemas.openxmlformats.org/officeDocument/2006/relationships/image" Target="../media/image22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3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1.png"/><Relationship Id="rId18" Type="http://schemas.openxmlformats.org/officeDocument/2006/relationships/image" Target="../media/image186.png"/><Relationship Id="rId26" Type="http://schemas.openxmlformats.org/officeDocument/2006/relationships/image" Target="../media/image323.png"/><Relationship Id="rId39" Type="http://schemas.openxmlformats.org/officeDocument/2006/relationships/image" Target="../media/image201.png"/><Relationship Id="rId21" Type="http://schemas.openxmlformats.org/officeDocument/2006/relationships/image" Target="../media/image150.png"/><Relationship Id="rId34" Type="http://schemas.openxmlformats.org/officeDocument/2006/relationships/image" Target="../media/image238.png"/><Relationship Id="rId42" Type="http://schemas.openxmlformats.org/officeDocument/2006/relationships/image" Target="../media/image541.png"/><Relationship Id="rId47" Type="http://schemas.openxmlformats.org/officeDocument/2006/relationships/image" Target="../media/image629.png"/><Relationship Id="rId50" Type="http://schemas.openxmlformats.org/officeDocument/2006/relationships/image" Target="../media/image632.png"/><Relationship Id="rId55" Type="http://schemas.openxmlformats.org/officeDocument/2006/relationships/image" Target="../media/image119.png"/><Relationship Id="rId63" Type="http://schemas.openxmlformats.org/officeDocument/2006/relationships/image" Target="../media/image391.png"/><Relationship Id="rId7" Type="http://schemas.openxmlformats.org/officeDocument/2006/relationships/image" Target="../media/image181.png"/><Relationship Id="rId2" Type="http://schemas.openxmlformats.org/officeDocument/2006/relationships/image" Target="../media/image164.png"/><Relationship Id="rId16" Type="http://schemas.openxmlformats.org/officeDocument/2006/relationships/image" Target="../media/image176.png"/><Relationship Id="rId29" Type="http://schemas.openxmlformats.org/officeDocument/2006/relationships/image" Target="../media/image322.png"/><Relationship Id="rId11" Type="http://schemas.openxmlformats.org/officeDocument/2006/relationships/image" Target="../media/image187.png"/><Relationship Id="rId24" Type="http://schemas.openxmlformats.org/officeDocument/2006/relationships/image" Target="../media/image277.png"/><Relationship Id="rId32" Type="http://schemas.openxmlformats.org/officeDocument/2006/relationships/image" Target="../media/image236.png"/><Relationship Id="rId37" Type="http://schemas.openxmlformats.org/officeDocument/2006/relationships/image" Target="../media/image244.png"/><Relationship Id="rId40" Type="http://schemas.openxmlformats.org/officeDocument/2006/relationships/image" Target="../media/image333.png"/><Relationship Id="rId45" Type="http://schemas.openxmlformats.org/officeDocument/2006/relationships/image" Target="../media/image627.png"/><Relationship Id="rId53" Type="http://schemas.openxmlformats.org/officeDocument/2006/relationships/image" Target="../media/image635.png"/><Relationship Id="rId58" Type="http://schemas.openxmlformats.org/officeDocument/2006/relationships/image" Target="../media/image149.png"/><Relationship Id="rId5" Type="http://schemas.openxmlformats.org/officeDocument/2006/relationships/image" Target="../media/image167.png"/><Relationship Id="rId61" Type="http://schemas.openxmlformats.org/officeDocument/2006/relationships/image" Target="../media/image219.png"/><Relationship Id="rId19" Type="http://schemas.openxmlformats.org/officeDocument/2006/relationships/image" Target="../media/image182.png"/><Relationship Id="rId14" Type="http://schemas.openxmlformats.org/officeDocument/2006/relationships/image" Target="../media/image392.png"/><Relationship Id="rId22" Type="http://schemas.openxmlformats.org/officeDocument/2006/relationships/image" Target="../media/image151.png"/><Relationship Id="rId27" Type="http://schemas.openxmlformats.org/officeDocument/2006/relationships/image" Target="../media/image269.png"/><Relationship Id="rId30" Type="http://schemas.openxmlformats.org/officeDocument/2006/relationships/image" Target="../media/image175.png"/><Relationship Id="rId35" Type="http://schemas.openxmlformats.org/officeDocument/2006/relationships/image" Target="../media/image242.png"/><Relationship Id="rId43" Type="http://schemas.openxmlformats.org/officeDocument/2006/relationships/image" Target="../media/image540.png"/><Relationship Id="rId48" Type="http://schemas.openxmlformats.org/officeDocument/2006/relationships/image" Target="../media/image630.png"/><Relationship Id="rId56" Type="http://schemas.openxmlformats.org/officeDocument/2006/relationships/image" Target="../media/image120.png"/><Relationship Id="rId8" Type="http://schemas.openxmlformats.org/officeDocument/2006/relationships/image" Target="../media/image178.png"/><Relationship Id="rId51" Type="http://schemas.openxmlformats.org/officeDocument/2006/relationships/image" Target="../media/image633.png"/><Relationship Id="rId3" Type="http://schemas.openxmlformats.org/officeDocument/2006/relationships/image" Target="../media/image165.png"/><Relationship Id="rId12" Type="http://schemas.openxmlformats.org/officeDocument/2006/relationships/image" Target="../media/image221.png"/><Relationship Id="rId17" Type="http://schemas.openxmlformats.org/officeDocument/2006/relationships/image" Target="../media/image218.png"/><Relationship Id="rId25" Type="http://schemas.openxmlformats.org/officeDocument/2006/relationships/image" Target="../media/image220.png"/><Relationship Id="rId33" Type="http://schemas.openxmlformats.org/officeDocument/2006/relationships/image" Target="../media/image237.png"/><Relationship Id="rId38" Type="http://schemas.openxmlformats.org/officeDocument/2006/relationships/image" Target="../media/image197.png"/><Relationship Id="rId46" Type="http://schemas.openxmlformats.org/officeDocument/2006/relationships/image" Target="../media/image628.png"/><Relationship Id="rId59" Type="http://schemas.openxmlformats.org/officeDocument/2006/relationships/image" Target="../media/image152.png"/><Relationship Id="rId20" Type="http://schemas.openxmlformats.org/officeDocument/2006/relationships/image" Target="../media/image188.png"/><Relationship Id="rId41" Type="http://schemas.openxmlformats.org/officeDocument/2006/relationships/image" Target="../media/image588.png"/><Relationship Id="rId54" Type="http://schemas.openxmlformats.org/officeDocument/2006/relationships/image" Target="../media/image636.png"/><Relationship Id="rId62" Type="http://schemas.openxmlformats.org/officeDocument/2006/relationships/image" Target="../media/image278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68.png"/><Relationship Id="rId15" Type="http://schemas.openxmlformats.org/officeDocument/2006/relationships/image" Target="../media/image390.png"/><Relationship Id="rId23" Type="http://schemas.openxmlformats.org/officeDocument/2006/relationships/image" Target="../media/image216.png"/><Relationship Id="rId28" Type="http://schemas.openxmlformats.org/officeDocument/2006/relationships/image" Target="../media/image282.png"/><Relationship Id="rId36" Type="http://schemas.openxmlformats.org/officeDocument/2006/relationships/image" Target="../media/image243.png"/><Relationship Id="rId49" Type="http://schemas.openxmlformats.org/officeDocument/2006/relationships/image" Target="../media/image631.png"/><Relationship Id="rId57" Type="http://schemas.openxmlformats.org/officeDocument/2006/relationships/image" Target="../media/image637.png"/><Relationship Id="rId10" Type="http://schemas.openxmlformats.org/officeDocument/2006/relationships/image" Target="../media/image314.png"/><Relationship Id="rId31" Type="http://schemas.openxmlformats.org/officeDocument/2006/relationships/image" Target="../media/image180.png"/><Relationship Id="rId44" Type="http://schemas.openxmlformats.org/officeDocument/2006/relationships/image" Target="../media/image626.png"/><Relationship Id="rId52" Type="http://schemas.openxmlformats.org/officeDocument/2006/relationships/image" Target="../media/image634.png"/><Relationship Id="rId60" Type="http://schemas.openxmlformats.org/officeDocument/2006/relationships/image" Target="../media/image456.png"/><Relationship Id="rId4" Type="http://schemas.openxmlformats.org/officeDocument/2006/relationships/image" Target="../media/image166.png"/><Relationship Id="rId9" Type="http://schemas.openxmlformats.org/officeDocument/2006/relationships/image" Target="../media/image222.png"/></Relationships>
</file>

<file path=ppt/slides/_rels/slide5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2.png"/><Relationship Id="rId18" Type="http://schemas.openxmlformats.org/officeDocument/2006/relationships/image" Target="../media/image188.png"/><Relationship Id="rId26" Type="http://schemas.openxmlformats.org/officeDocument/2006/relationships/image" Target="../media/image238.png"/><Relationship Id="rId39" Type="http://schemas.openxmlformats.org/officeDocument/2006/relationships/image" Target="../media/image643.png"/><Relationship Id="rId21" Type="http://schemas.openxmlformats.org/officeDocument/2006/relationships/image" Target="../media/image190.png"/><Relationship Id="rId34" Type="http://schemas.openxmlformats.org/officeDocument/2006/relationships/image" Target="../media/image638.png"/><Relationship Id="rId42" Type="http://schemas.openxmlformats.org/officeDocument/2006/relationships/image" Target="../media/image646.png"/><Relationship Id="rId47" Type="http://schemas.openxmlformats.org/officeDocument/2006/relationships/image" Target="../media/image119.png"/><Relationship Id="rId50" Type="http://schemas.openxmlformats.org/officeDocument/2006/relationships/image" Target="../media/image149.png"/><Relationship Id="rId7" Type="http://schemas.openxmlformats.org/officeDocument/2006/relationships/image" Target="../media/image189.png"/><Relationship Id="rId2" Type="http://schemas.openxmlformats.org/officeDocument/2006/relationships/image" Target="../media/image164.png"/><Relationship Id="rId16" Type="http://schemas.openxmlformats.org/officeDocument/2006/relationships/image" Target="../media/image471.png"/><Relationship Id="rId29" Type="http://schemas.openxmlformats.org/officeDocument/2006/relationships/image" Target="../media/image244.png"/><Relationship Id="rId11" Type="http://schemas.openxmlformats.org/officeDocument/2006/relationships/image" Target="../media/image322.png"/><Relationship Id="rId24" Type="http://schemas.openxmlformats.org/officeDocument/2006/relationships/image" Target="../media/image236.png"/><Relationship Id="rId32" Type="http://schemas.openxmlformats.org/officeDocument/2006/relationships/image" Target="../media/image588.png"/><Relationship Id="rId37" Type="http://schemas.openxmlformats.org/officeDocument/2006/relationships/image" Target="../media/image641.png"/><Relationship Id="rId40" Type="http://schemas.openxmlformats.org/officeDocument/2006/relationships/image" Target="../media/image644.png"/><Relationship Id="rId45" Type="http://schemas.openxmlformats.org/officeDocument/2006/relationships/image" Target="../media/image649.png"/><Relationship Id="rId53" Type="http://schemas.openxmlformats.org/officeDocument/2006/relationships/image" Target="../media/image392.png"/><Relationship Id="rId5" Type="http://schemas.openxmlformats.org/officeDocument/2006/relationships/image" Target="../media/image167.png"/><Relationship Id="rId10" Type="http://schemas.openxmlformats.org/officeDocument/2006/relationships/image" Target="../media/image220.png"/><Relationship Id="rId19" Type="http://schemas.openxmlformats.org/officeDocument/2006/relationships/image" Target="../media/image150.png"/><Relationship Id="rId31" Type="http://schemas.openxmlformats.org/officeDocument/2006/relationships/image" Target="../media/image335.png"/><Relationship Id="rId44" Type="http://schemas.openxmlformats.org/officeDocument/2006/relationships/image" Target="../media/image648.png"/><Relationship Id="rId52" Type="http://schemas.openxmlformats.org/officeDocument/2006/relationships/image" Target="../media/image391.png"/><Relationship Id="rId4" Type="http://schemas.openxmlformats.org/officeDocument/2006/relationships/image" Target="../media/image166.png"/><Relationship Id="rId9" Type="http://schemas.openxmlformats.org/officeDocument/2006/relationships/image" Target="../media/image180.png"/><Relationship Id="rId14" Type="http://schemas.openxmlformats.org/officeDocument/2006/relationships/image" Target="../media/image221.png"/><Relationship Id="rId22" Type="http://schemas.openxmlformats.org/officeDocument/2006/relationships/image" Target="../media/image271.png"/><Relationship Id="rId27" Type="http://schemas.openxmlformats.org/officeDocument/2006/relationships/image" Target="../media/image242.png"/><Relationship Id="rId30" Type="http://schemas.openxmlformats.org/officeDocument/2006/relationships/image" Target="../media/image333.png"/><Relationship Id="rId35" Type="http://schemas.openxmlformats.org/officeDocument/2006/relationships/image" Target="../media/image639.png"/><Relationship Id="rId43" Type="http://schemas.openxmlformats.org/officeDocument/2006/relationships/image" Target="../media/image647.png"/><Relationship Id="rId48" Type="http://schemas.openxmlformats.org/officeDocument/2006/relationships/image" Target="../media/image120.png"/><Relationship Id="rId8" Type="http://schemas.openxmlformats.org/officeDocument/2006/relationships/image" Target="../media/image222.png"/><Relationship Id="rId51" Type="http://schemas.openxmlformats.org/officeDocument/2006/relationships/image" Target="../media/image152.png"/><Relationship Id="rId3" Type="http://schemas.openxmlformats.org/officeDocument/2006/relationships/image" Target="../media/image165.png"/><Relationship Id="rId12" Type="http://schemas.openxmlformats.org/officeDocument/2006/relationships/image" Target="../media/image321.png"/><Relationship Id="rId17" Type="http://schemas.openxmlformats.org/officeDocument/2006/relationships/image" Target="../media/image187.png"/><Relationship Id="rId25" Type="http://schemas.openxmlformats.org/officeDocument/2006/relationships/image" Target="../media/image237.png"/><Relationship Id="rId33" Type="http://schemas.openxmlformats.org/officeDocument/2006/relationships/image" Target="../media/image540.png"/><Relationship Id="rId38" Type="http://schemas.openxmlformats.org/officeDocument/2006/relationships/image" Target="../media/image642.png"/><Relationship Id="rId46" Type="http://schemas.openxmlformats.org/officeDocument/2006/relationships/image" Target="../media/image650.png"/><Relationship Id="rId20" Type="http://schemas.openxmlformats.org/officeDocument/2006/relationships/image" Target="../media/image151.png"/><Relationship Id="rId41" Type="http://schemas.openxmlformats.org/officeDocument/2006/relationships/image" Target="../media/image645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68.png"/><Relationship Id="rId15" Type="http://schemas.openxmlformats.org/officeDocument/2006/relationships/image" Target="../media/image390.png"/><Relationship Id="rId23" Type="http://schemas.openxmlformats.org/officeDocument/2006/relationships/image" Target="../media/image537.png"/><Relationship Id="rId28" Type="http://schemas.openxmlformats.org/officeDocument/2006/relationships/image" Target="../media/image243.png"/><Relationship Id="rId36" Type="http://schemas.openxmlformats.org/officeDocument/2006/relationships/image" Target="../media/image640.png"/><Relationship Id="rId49" Type="http://schemas.openxmlformats.org/officeDocument/2006/relationships/image" Target="../media/image651.png"/></Relationships>
</file>

<file path=ppt/slides/_rels/slide5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8.png"/><Relationship Id="rId18" Type="http://schemas.openxmlformats.org/officeDocument/2006/relationships/image" Target="../media/image244.png"/><Relationship Id="rId26" Type="http://schemas.openxmlformats.org/officeDocument/2006/relationships/image" Target="../media/image237.png"/><Relationship Id="rId39" Type="http://schemas.openxmlformats.org/officeDocument/2006/relationships/image" Target="../media/image657.png"/><Relationship Id="rId21" Type="http://schemas.openxmlformats.org/officeDocument/2006/relationships/image" Target="../media/image315.png"/><Relationship Id="rId34" Type="http://schemas.openxmlformats.org/officeDocument/2006/relationships/image" Target="../media/image200.png"/><Relationship Id="rId42" Type="http://schemas.openxmlformats.org/officeDocument/2006/relationships/image" Target="../media/image660.png"/><Relationship Id="rId47" Type="http://schemas.openxmlformats.org/officeDocument/2006/relationships/image" Target="../media/image318.png"/><Relationship Id="rId50" Type="http://schemas.openxmlformats.org/officeDocument/2006/relationships/image" Target="../media/image663.png"/><Relationship Id="rId7" Type="http://schemas.openxmlformats.org/officeDocument/2006/relationships/image" Target="../media/image186.png"/><Relationship Id="rId2" Type="http://schemas.openxmlformats.org/officeDocument/2006/relationships/image" Target="../media/image242.png"/><Relationship Id="rId16" Type="http://schemas.openxmlformats.org/officeDocument/2006/relationships/image" Target="../media/image175.png"/><Relationship Id="rId29" Type="http://schemas.openxmlformats.org/officeDocument/2006/relationships/image" Target="../media/image180.png"/><Relationship Id="rId11" Type="http://schemas.openxmlformats.org/officeDocument/2006/relationships/image" Target="../media/image187.png"/><Relationship Id="rId24" Type="http://schemas.openxmlformats.org/officeDocument/2006/relationships/image" Target="../media/image236.png"/><Relationship Id="rId32" Type="http://schemas.openxmlformats.org/officeDocument/2006/relationships/image" Target="../media/image587.png"/><Relationship Id="rId37" Type="http://schemas.openxmlformats.org/officeDocument/2006/relationships/image" Target="../media/image655.png"/><Relationship Id="rId40" Type="http://schemas.openxmlformats.org/officeDocument/2006/relationships/image" Target="../media/image658.png"/><Relationship Id="rId45" Type="http://schemas.openxmlformats.org/officeDocument/2006/relationships/image" Target="../media/image149.png"/><Relationship Id="rId5" Type="http://schemas.openxmlformats.org/officeDocument/2006/relationships/image" Target="../media/image177.png"/><Relationship Id="rId15" Type="http://schemas.openxmlformats.org/officeDocument/2006/relationships/image" Target="../media/image219.png"/><Relationship Id="rId23" Type="http://schemas.openxmlformats.org/officeDocument/2006/relationships/image" Target="../media/image652.png"/><Relationship Id="rId28" Type="http://schemas.openxmlformats.org/officeDocument/2006/relationships/image" Target="../media/image323.png"/><Relationship Id="rId36" Type="http://schemas.openxmlformats.org/officeDocument/2006/relationships/image" Target="../media/image654.png"/><Relationship Id="rId49" Type="http://schemas.openxmlformats.org/officeDocument/2006/relationships/image" Target="../media/image351.png"/><Relationship Id="rId10" Type="http://schemas.openxmlformats.org/officeDocument/2006/relationships/image" Target="../media/image243.png"/><Relationship Id="rId19" Type="http://schemas.openxmlformats.org/officeDocument/2006/relationships/image" Target="../media/image165.png"/><Relationship Id="rId31" Type="http://schemas.openxmlformats.org/officeDocument/2006/relationships/image" Target="../media/image274.png"/><Relationship Id="rId44" Type="http://schemas.openxmlformats.org/officeDocument/2006/relationships/image" Target="../media/image662.png"/><Relationship Id="rId4" Type="http://schemas.openxmlformats.org/officeDocument/2006/relationships/image" Target="../media/image218.png"/><Relationship Id="rId9" Type="http://schemas.openxmlformats.org/officeDocument/2006/relationships/image" Target="../media/image321.png"/><Relationship Id="rId14" Type="http://schemas.openxmlformats.org/officeDocument/2006/relationships/image" Target="../media/image168.png"/><Relationship Id="rId22" Type="http://schemas.openxmlformats.org/officeDocument/2006/relationships/image" Target="../media/image322.png"/><Relationship Id="rId27" Type="http://schemas.openxmlformats.org/officeDocument/2006/relationships/image" Target="../media/image653.png"/><Relationship Id="rId30" Type="http://schemas.openxmlformats.org/officeDocument/2006/relationships/image" Target="../media/image220.png"/><Relationship Id="rId35" Type="http://schemas.openxmlformats.org/officeDocument/2006/relationships/image" Target="../media/image588.png"/><Relationship Id="rId43" Type="http://schemas.openxmlformats.org/officeDocument/2006/relationships/image" Target="../media/image661.png"/><Relationship Id="rId48" Type="http://schemas.openxmlformats.org/officeDocument/2006/relationships/image" Target="../media/image349.png"/><Relationship Id="rId8" Type="http://schemas.openxmlformats.org/officeDocument/2006/relationships/image" Target="../media/image179.png"/><Relationship Id="rId51" Type="http://schemas.openxmlformats.org/officeDocument/2006/relationships/image" Target="../media/image664.png"/><Relationship Id="rId3" Type="http://schemas.openxmlformats.org/officeDocument/2006/relationships/image" Target="../media/image164.png"/><Relationship Id="rId12" Type="http://schemas.openxmlformats.org/officeDocument/2006/relationships/image" Target="../media/image166.png"/><Relationship Id="rId17" Type="http://schemas.openxmlformats.org/officeDocument/2006/relationships/image" Target="../media/image178.png"/><Relationship Id="rId25" Type="http://schemas.openxmlformats.org/officeDocument/2006/relationships/image" Target="../media/image391.png"/><Relationship Id="rId33" Type="http://schemas.openxmlformats.org/officeDocument/2006/relationships/image" Target="../media/image197.png"/><Relationship Id="rId38" Type="http://schemas.openxmlformats.org/officeDocument/2006/relationships/image" Target="../media/image656.png"/><Relationship Id="rId46" Type="http://schemas.openxmlformats.org/officeDocument/2006/relationships/image" Target="../media/image317.png"/><Relationship Id="rId20" Type="http://schemas.openxmlformats.org/officeDocument/2006/relationships/image" Target="../media/image167.png"/><Relationship Id="rId41" Type="http://schemas.openxmlformats.org/officeDocument/2006/relationships/image" Target="../media/image659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76.png"/></Relationships>
</file>

<file path=ppt/slides/_rels/slide5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84.png"/><Relationship Id="rId21" Type="http://schemas.openxmlformats.org/officeDocument/2006/relationships/image" Target="../media/image151.png"/><Relationship Id="rId42" Type="http://schemas.openxmlformats.org/officeDocument/2006/relationships/image" Target="../media/image698.png"/><Relationship Id="rId47" Type="http://schemas.openxmlformats.org/officeDocument/2006/relationships/image" Target="../media/image236.png"/><Relationship Id="rId63" Type="http://schemas.openxmlformats.org/officeDocument/2006/relationships/image" Target="../media/image703.png"/><Relationship Id="rId68" Type="http://schemas.openxmlformats.org/officeDocument/2006/relationships/image" Target="../media/image253.png"/><Relationship Id="rId84" Type="http://schemas.openxmlformats.org/officeDocument/2006/relationships/image" Target="../media/image717.png"/><Relationship Id="rId89" Type="http://schemas.openxmlformats.org/officeDocument/2006/relationships/image" Target="../media/image722.png"/><Relationship Id="rId16" Type="http://schemas.openxmlformats.org/officeDocument/2006/relationships/image" Target="../media/image676.png"/><Relationship Id="rId11" Type="http://schemas.openxmlformats.org/officeDocument/2006/relationships/image" Target="../media/image671.png"/><Relationship Id="rId32" Type="http://schemas.openxmlformats.org/officeDocument/2006/relationships/image" Target="../media/image690.png"/><Relationship Id="rId37" Type="http://schemas.openxmlformats.org/officeDocument/2006/relationships/image" Target="../media/image694.png"/><Relationship Id="rId53" Type="http://schemas.openxmlformats.org/officeDocument/2006/relationships/image" Target="../media/image244.png"/><Relationship Id="rId58" Type="http://schemas.openxmlformats.org/officeDocument/2006/relationships/image" Target="../media/image152.png"/><Relationship Id="rId74" Type="http://schemas.openxmlformats.org/officeDocument/2006/relationships/image" Target="../media/image707.png"/><Relationship Id="rId79" Type="http://schemas.openxmlformats.org/officeDocument/2006/relationships/image" Target="../media/image712.png"/><Relationship Id="rId5" Type="http://schemas.openxmlformats.org/officeDocument/2006/relationships/image" Target="../media/image665.png"/><Relationship Id="rId90" Type="http://schemas.openxmlformats.org/officeDocument/2006/relationships/image" Target="../media/image723.png"/><Relationship Id="rId95" Type="http://schemas.openxmlformats.org/officeDocument/2006/relationships/image" Target="../media/image728.png"/><Relationship Id="rId22" Type="http://schemas.openxmlformats.org/officeDocument/2006/relationships/image" Target="../media/image680.png"/><Relationship Id="rId27" Type="http://schemas.openxmlformats.org/officeDocument/2006/relationships/image" Target="../media/image685.png"/><Relationship Id="rId43" Type="http://schemas.openxmlformats.org/officeDocument/2006/relationships/image" Target="../media/image699.png"/><Relationship Id="rId48" Type="http://schemas.openxmlformats.org/officeDocument/2006/relationships/image" Target="../media/image237.png"/><Relationship Id="rId64" Type="http://schemas.openxmlformats.org/officeDocument/2006/relationships/image" Target="../media/image332.png"/><Relationship Id="rId69" Type="http://schemas.openxmlformats.org/officeDocument/2006/relationships/image" Target="../media/image252.png"/><Relationship Id="rId8" Type="http://schemas.openxmlformats.org/officeDocument/2006/relationships/image" Target="../media/image668.png"/><Relationship Id="rId51" Type="http://schemas.openxmlformats.org/officeDocument/2006/relationships/image" Target="../media/image242.png"/><Relationship Id="rId72" Type="http://schemas.openxmlformats.org/officeDocument/2006/relationships/image" Target="../media/image705.png"/><Relationship Id="rId80" Type="http://schemas.openxmlformats.org/officeDocument/2006/relationships/image" Target="../media/image713.png"/><Relationship Id="rId85" Type="http://schemas.openxmlformats.org/officeDocument/2006/relationships/image" Target="../media/image718.png"/><Relationship Id="rId93" Type="http://schemas.openxmlformats.org/officeDocument/2006/relationships/image" Target="../media/image726.png"/><Relationship Id="rId3" Type="http://schemas.openxmlformats.org/officeDocument/2006/relationships/image" Target="../media/image375.png"/><Relationship Id="rId12" Type="http://schemas.openxmlformats.org/officeDocument/2006/relationships/image" Target="../media/image672.png"/><Relationship Id="rId17" Type="http://schemas.openxmlformats.org/officeDocument/2006/relationships/image" Target="../media/image677.png"/><Relationship Id="rId25" Type="http://schemas.openxmlformats.org/officeDocument/2006/relationships/image" Target="../media/image683.png"/><Relationship Id="rId33" Type="http://schemas.openxmlformats.org/officeDocument/2006/relationships/image" Target="../media/image691.png"/><Relationship Id="rId38" Type="http://schemas.openxmlformats.org/officeDocument/2006/relationships/image" Target="../media/image695.png"/><Relationship Id="rId46" Type="http://schemas.openxmlformats.org/officeDocument/2006/relationships/image" Target="../media/image349.png"/><Relationship Id="rId59" Type="http://schemas.openxmlformats.org/officeDocument/2006/relationships/image" Target="../media/image702.png"/><Relationship Id="rId67" Type="http://schemas.openxmlformats.org/officeDocument/2006/relationships/image" Target="../media/image202.png"/><Relationship Id="rId20" Type="http://schemas.openxmlformats.org/officeDocument/2006/relationships/image" Target="../media/image679.png"/><Relationship Id="rId41" Type="http://schemas.openxmlformats.org/officeDocument/2006/relationships/image" Target="../media/image697.png"/><Relationship Id="rId54" Type="http://schemas.openxmlformats.org/officeDocument/2006/relationships/image" Target="../media/image120.png"/><Relationship Id="rId62" Type="http://schemas.openxmlformats.org/officeDocument/2006/relationships/image" Target="../media/image306.png"/><Relationship Id="rId70" Type="http://schemas.openxmlformats.org/officeDocument/2006/relationships/image" Target="../media/image335.png"/><Relationship Id="rId75" Type="http://schemas.openxmlformats.org/officeDocument/2006/relationships/image" Target="../media/image708.png"/><Relationship Id="rId83" Type="http://schemas.openxmlformats.org/officeDocument/2006/relationships/image" Target="../media/image716.png"/><Relationship Id="rId88" Type="http://schemas.openxmlformats.org/officeDocument/2006/relationships/image" Target="../media/image721.png"/><Relationship Id="rId91" Type="http://schemas.openxmlformats.org/officeDocument/2006/relationships/image" Target="../media/image724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666.png"/><Relationship Id="rId15" Type="http://schemas.openxmlformats.org/officeDocument/2006/relationships/image" Target="../media/image675.png"/><Relationship Id="rId23" Type="http://schemas.openxmlformats.org/officeDocument/2006/relationships/image" Target="../media/image681.png"/><Relationship Id="rId28" Type="http://schemas.openxmlformats.org/officeDocument/2006/relationships/image" Target="../media/image686.png"/><Relationship Id="rId36" Type="http://schemas.openxmlformats.org/officeDocument/2006/relationships/image" Target="../media/image277.png"/><Relationship Id="rId49" Type="http://schemas.openxmlformats.org/officeDocument/2006/relationships/image" Target="../media/image274.png"/><Relationship Id="rId57" Type="http://schemas.openxmlformats.org/officeDocument/2006/relationships/image" Target="../media/image149.png"/><Relationship Id="rId10" Type="http://schemas.openxmlformats.org/officeDocument/2006/relationships/image" Target="../media/image670.png"/><Relationship Id="rId31" Type="http://schemas.openxmlformats.org/officeDocument/2006/relationships/image" Target="../media/image689.png"/><Relationship Id="rId44" Type="http://schemas.openxmlformats.org/officeDocument/2006/relationships/image" Target="../media/image700.png"/><Relationship Id="rId52" Type="http://schemas.openxmlformats.org/officeDocument/2006/relationships/image" Target="../media/image243.png"/><Relationship Id="rId60" Type="http://schemas.openxmlformats.org/officeDocument/2006/relationships/image" Target="../media/image524.png"/><Relationship Id="rId65" Type="http://schemas.openxmlformats.org/officeDocument/2006/relationships/image" Target="../media/image582.png"/><Relationship Id="rId73" Type="http://schemas.openxmlformats.org/officeDocument/2006/relationships/image" Target="../media/image706.png"/><Relationship Id="rId78" Type="http://schemas.openxmlformats.org/officeDocument/2006/relationships/image" Target="../media/image711.png"/><Relationship Id="rId81" Type="http://schemas.openxmlformats.org/officeDocument/2006/relationships/image" Target="../media/image714.png"/><Relationship Id="rId86" Type="http://schemas.openxmlformats.org/officeDocument/2006/relationships/image" Target="../media/image719.png"/><Relationship Id="rId94" Type="http://schemas.openxmlformats.org/officeDocument/2006/relationships/image" Target="../media/image727.png"/><Relationship Id="rId4" Type="http://schemas.openxmlformats.org/officeDocument/2006/relationships/image" Target="../media/image373.png"/><Relationship Id="rId9" Type="http://schemas.openxmlformats.org/officeDocument/2006/relationships/image" Target="../media/image669.png"/><Relationship Id="rId13" Type="http://schemas.openxmlformats.org/officeDocument/2006/relationships/image" Target="../media/image673.png"/><Relationship Id="rId18" Type="http://schemas.openxmlformats.org/officeDocument/2006/relationships/image" Target="../media/image678.png"/><Relationship Id="rId39" Type="http://schemas.openxmlformats.org/officeDocument/2006/relationships/image" Target="../media/image480.png"/><Relationship Id="rId34" Type="http://schemas.openxmlformats.org/officeDocument/2006/relationships/image" Target="../media/image692.png"/><Relationship Id="rId50" Type="http://schemas.openxmlformats.org/officeDocument/2006/relationships/image" Target="../media/image150.png"/><Relationship Id="rId55" Type="http://schemas.openxmlformats.org/officeDocument/2006/relationships/image" Target="../media/image119.png"/><Relationship Id="rId76" Type="http://schemas.openxmlformats.org/officeDocument/2006/relationships/image" Target="../media/image709.png"/><Relationship Id="rId7" Type="http://schemas.openxmlformats.org/officeDocument/2006/relationships/image" Target="../media/image667.png"/><Relationship Id="rId71" Type="http://schemas.openxmlformats.org/officeDocument/2006/relationships/image" Target="../media/image704.png"/><Relationship Id="rId92" Type="http://schemas.openxmlformats.org/officeDocument/2006/relationships/image" Target="../media/image725.png"/><Relationship Id="rId2" Type="http://schemas.openxmlformats.org/officeDocument/2006/relationships/image" Target="../media/image371.png"/><Relationship Id="rId29" Type="http://schemas.openxmlformats.org/officeDocument/2006/relationships/image" Target="../media/image687.png"/><Relationship Id="rId24" Type="http://schemas.openxmlformats.org/officeDocument/2006/relationships/image" Target="../media/image682.png"/><Relationship Id="rId40" Type="http://schemas.openxmlformats.org/officeDocument/2006/relationships/image" Target="../media/image696.png"/><Relationship Id="rId45" Type="http://schemas.openxmlformats.org/officeDocument/2006/relationships/image" Target="../media/image278.png"/><Relationship Id="rId66" Type="http://schemas.openxmlformats.org/officeDocument/2006/relationships/image" Target="../media/image199.png"/><Relationship Id="rId87" Type="http://schemas.openxmlformats.org/officeDocument/2006/relationships/image" Target="../media/image720.png"/><Relationship Id="rId61" Type="http://schemas.openxmlformats.org/officeDocument/2006/relationships/image" Target="../media/image331.png"/><Relationship Id="rId82" Type="http://schemas.openxmlformats.org/officeDocument/2006/relationships/image" Target="../media/image715.png"/><Relationship Id="rId19" Type="http://schemas.openxmlformats.org/officeDocument/2006/relationships/image" Target="../media/image372.png"/><Relationship Id="rId14" Type="http://schemas.openxmlformats.org/officeDocument/2006/relationships/image" Target="../media/image674.png"/><Relationship Id="rId30" Type="http://schemas.openxmlformats.org/officeDocument/2006/relationships/image" Target="../media/image688.png"/><Relationship Id="rId35" Type="http://schemas.openxmlformats.org/officeDocument/2006/relationships/image" Target="../media/image693.png"/><Relationship Id="rId56" Type="http://schemas.openxmlformats.org/officeDocument/2006/relationships/image" Target="../media/image701.png"/><Relationship Id="rId77" Type="http://schemas.openxmlformats.org/officeDocument/2006/relationships/image" Target="../media/image710.png"/></Relationships>
</file>

<file path=ppt/slides/_rels/slide5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0.png"/><Relationship Id="rId18" Type="http://schemas.openxmlformats.org/officeDocument/2006/relationships/image" Target="../media/image243.png"/><Relationship Id="rId26" Type="http://schemas.openxmlformats.org/officeDocument/2006/relationships/image" Target="../media/image322.png"/><Relationship Id="rId39" Type="http://schemas.openxmlformats.org/officeDocument/2006/relationships/image" Target="../media/image733.png"/><Relationship Id="rId21" Type="http://schemas.openxmlformats.org/officeDocument/2006/relationships/image" Target="../media/image186.png"/><Relationship Id="rId34" Type="http://schemas.openxmlformats.org/officeDocument/2006/relationships/image" Target="../media/image242.png"/><Relationship Id="rId42" Type="http://schemas.openxmlformats.org/officeDocument/2006/relationships/image" Target="../media/image202.png"/><Relationship Id="rId47" Type="http://schemas.openxmlformats.org/officeDocument/2006/relationships/image" Target="../media/image736.png"/><Relationship Id="rId50" Type="http://schemas.openxmlformats.org/officeDocument/2006/relationships/image" Target="../media/image739.png"/><Relationship Id="rId55" Type="http://schemas.openxmlformats.org/officeDocument/2006/relationships/image" Target="../media/image152.png"/><Relationship Id="rId63" Type="http://schemas.openxmlformats.org/officeDocument/2006/relationships/image" Target="../media/image746.png"/><Relationship Id="rId7" Type="http://schemas.openxmlformats.org/officeDocument/2006/relationships/image" Target="../media/image165.png"/><Relationship Id="rId2" Type="http://schemas.openxmlformats.org/officeDocument/2006/relationships/image" Target="../media/image164.png"/><Relationship Id="rId16" Type="http://schemas.openxmlformats.org/officeDocument/2006/relationships/image" Target="../media/image222.png"/><Relationship Id="rId29" Type="http://schemas.openxmlformats.org/officeDocument/2006/relationships/image" Target="../media/image218.png"/><Relationship Id="rId11" Type="http://schemas.openxmlformats.org/officeDocument/2006/relationships/image" Target="../media/image248.png"/><Relationship Id="rId24" Type="http://schemas.openxmlformats.org/officeDocument/2006/relationships/image" Target="../media/image150.png"/><Relationship Id="rId32" Type="http://schemas.openxmlformats.org/officeDocument/2006/relationships/image" Target="../media/image732.png"/><Relationship Id="rId37" Type="http://schemas.openxmlformats.org/officeDocument/2006/relationships/image" Target="../media/image174.png"/><Relationship Id="rId40" Type="http://schemas.openxmlformats.org/officeDocument/2006/relationships/image" Target="../media/image560.png"/><Relationship Id="rId45" Type="http://schemas.openxmlformats.org/officeDocument/2006/relationships/image" Target="../media/image734.png"/><Relationship Id="rId53" Type="http://schemas.openxmlformats.org/officeDocument/2006/relationships/image" Target="../media/image742.png"/><Relationship Id="rId58" Type="http://schemas.openxmlformats.org/officeDocument/2006/relationships/image" Target="../media/image231.png"/><Relationship Id="rId5" Type="http://schemas.openxmlformats.org/officeDocument/2006/relationships/image" Target="../media/image188.png"/><Relationship Id="rId61" Type="http://schemas.openxmlformats.org/officeDocument/2006/relationships/image" Target="../media/image178.png"/><Relationship Id="rId19" Type="http://schemas.openxmlformats.org/officeDocument/2006/relationships/image" Target="../media/image244.png"/><Relationship Id="rId14" Type="http://schemas.openxmlformats.org/officeDocument/2006/relationships/image" Target="../media/image181.png"/><Relationship Id="rId22" Type="http://schemas.openxmlformats.org/officeDocument/2006/relationships/image" Target="../media/image237.png"/><Relationship Id="rId27" Type="http://schemas.openxmlformats.org/officeDocument/2006/relationships/image" Target="../media/image729.png"/><Relationship Id="rId30" Type="http://schemas.openxmlformats.org/officeDocument/2006/relationships/image" Target="../media/image730.png"/><Relationship Id="rId35" Type="http://schemas.openxmlformats.org/officeDocument/2006/relationships/image" Target="../media/image120.png"/><Relationship Id="rId43" Type="http://schemas.openxmlformats.org/officeDocument/2006/relationships/image" Target="../media/image253.png"/><Relationship Id="rId48" Type="http://schemas.openxmlformats.org/officeDocument/2006/relationships/image" Target="../media/image737.png"/><Relationship Id="rId56" Type="http://schemas.openxmlformats.org/officeDocument/2006/relationships/image" Target="../media/image536.png"/><Relationship Id="rId64" Type="http://schemas.openxmlformats.org/officeDocument/2006/relationships/image" Target="../media/image747.png"/><Relationship Id="rId8" Type="http://schemas.openxmlformats.org/officeDocument/2006/relationships/image" Target="../media/image167.png"/><Relationship Id="rId51" Type="http://schemas.openxmlformats.org/officeDocument/2006/relationships/image" Target="../media/image740.png"/><Relationship Id="rId3" Type="http://schemas.openxmlformats.org/officeDocument/2006/relationships/image" Target="../media/image187.png"/><Relationship Id="rId12" Type="http://schemas.openxmlformats.org/officeDocument/2006/relationships/image" Target="../media/image184.png"/><Relationship Id="rId17" Type="http://schemas.openxmlformats.org/officeDocument/2006/relationships/image" Target="../media/image221.png"/><Relationship Id="rId25" Type="http://schemas.openxmlformats.org/officeDocument/2006/relationships/image" Target="../media/image151.png"/><Relationship Id="rId33" Type="http://schemas.openxmlformats.org/officeDocument/2006/relationships/image" Target="../media/image323.png"/><Relationship Id="rId38" Type="http://schemas.openxmlformats.org/officeDocument/2006/relationships/image" Target="../media/image179.png"/><Relationship Id="rId46" Type="http://schemas.openxmlformats.org/officeDocument/2006/relationships/image" Target="../media/image735.png"/><Relationship Id="rId59" Type="http://schemas.openxmlformats.org/officeDocument/2006/relationships/image" Target="../media/image269.png"/><Relationship Id="rId20" Type="http://schemas.openxmlformats.org/officeDocument/2006/relationships/image" Target="../media/image424.png"/><Relationship Id="rId41" Type="http://schemas.openxmlformats.org/officeDocument/2006/relationships/image" Target="../media/image198.png"/><Relationship Id="rId54" Type="http://schemas.openxmlformats.org/officeDocument/2006/relationships/image" Target="../media/image149.png"/><Relationship Id="rId62" Type="http://schemas.openxmlformats.org/officeDocument/2006/relationships/image" Target="../media/image745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68.png"/><Relationship Id="rId15" Type="http://schemas.openxmlformats.org/officeDocument/2006/relationships/image" Target="../media/image314.png"/><Relationship Id="rId23" Type="http://schemas.openxmlformats.org/officeDocument/2006/relationships/image" Target="../media/image274.png"/><Relationship Id="rId28" Type="http://schemas.openxmlformats.org/officeDocument/2006/relationships/image" Target="../media/image182.png"/><Relationship Id="rId36" Type="http://schemas.openxmlformats.org/officeDocument/2006/relationships/image" Target="../media/image236.png"/><Relationship Id="rId49" Type="http://schemas.openxmlformats.org/officeDocument/2006/relationships/image" Target="../media/image738.png"/><Relationship Id="rId57" Type="http://schemas.openxmlformats.org/officeDocument/2006/relationships/image" Target="../media/image743.png"/><Relationship Id="rId10" Type="http://schemas.openxmlformats.org/officeDocument/2006/relationships/image" Target="../media/image435.png"/><Relationship Id="rId31" Type="http://schemas.openxmlformats.org/officeDocument/2006/relationships/image" Target="../media/image731.png"/><Relationship Id="rId44" Type="http://schemas.openxmlformats.org/officeDocument/2006/relationships/image" Target="../media/image333.png"/><Relationship Id="rId52" Type="http://schemas.openxmlformats.org/officeDocument/2006/relationships/image" Target="../media/image741.png"/><Relationship Id="rId60" Type="http://schemas.openxmlformats.org/officeDocument/2006/relationships/image" Target="../media/image744.png"/><Relationship Id="rId4" Type="http://schemas.openxmlformats.org/officeDocument/2006/relationships/image" Target="../media/image166.png"/><Relationship Id="rId9" Type="http://schemas.openxmlformats.org/officeDocument/2006/relationships/image" Target="../media/image510.png"/></Relationships>
</file>

<file path=ppt/slides/_rels/slide5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8.png"/><Relationship Id="rId18" Type="http://schemas.openxmlformats.org/officeDocument/2006/relationships/image" Target="../media/image652.png"/><Relationship Id="rId26" Type="http://schemas.openxmlformats.org/officeDocument/2006/relationships/image" Target="../media/image250.png"/><Relationship Id="rId21" Type="http://schemas.openxmlformats.org/officeDocument/2006/relationships/image" Target="../media/image326.png"/><Relationship Id="rId34" Type="http://schemas.openxmlformats.org/officeDocument/2006/relationships/image" Target="../media/image748.png"/><Relationship Id="rId7" Type="http://schemas.openxmlformats.org/officeDocument/2006/relationships/image" Target="../media/image305.png"/><Relationship Id="rId12" Type="http://schemas.openxmlformats.org/officeDocument/2006/relationships/image" Target="../media/image150.png"/><Relationship Id="rId17" Type="http://schemas.openxmlformats.org/officeDocument/2006/relationships/image" Target="../media/image190.png"/><Relationship Id="rId25" Type="http://schemas.openxmlformats.org/officeDocument/2006/relationships/image" Target="../media/image274.png"/><Relationship Id="rId33" Type="http://schemas.openxmlformats.org/officeDocument/2006/relationships/image" Target="../media/image480.png"/><Relationship Id="rId2" Type="http://schemas.openxmlformats.org/officeDocument/2006/relationships/image" Target="../media/image164.png"/><Relationship Id="rId16" Type="http://schemas.openxmlformats.org/officeDocument/2006/relationships/image" Target="../media/image351.png"/><Relationship Id="rId20" Type="http://schemas.openxmlformats.org/officeDocument/2006/relationships/image" Target="../media/image183.png"/><Relationship Id="rId29" Type="http://schemas.openxmlformats.org/officeDocument/2006/relationships/image" Target="../media/image242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65.png"/><Relationship Id="rId11" Type="http://schemas.openxmlformats.org/officeDocument/2006/relationships/image" Target="../media/image471.png"/><Relationship Id="rId24" Type="http://schemas.openxmlformats.org/officeDocument/2006/relationships/image" Target="../media/image237.png"/><Relationship Id="rId32" Type="http://schemas.openxmlformats.org/officeDocument/2006/relationships/image" Target="../media/image151.png"/><Relationship Id="rId37" Type="http://schemas.openxmlformats.org/officeDocument/2006/relationships/image" Target="../media/image152.png"/><Relationship Id="rId5" Type="http://schemas.openxmlformats.org/officeDocument/2006/relationships/image" Target="../media/image416.png"/><Relationship Id="rId15" Type="http://schemas.openxmlformats.org/officeDocument/2006/relationships/image" Target="../media/image266.png"/><Relationship Id="rId23" Type="http://schemas.openxmlformats.org/officeDocument/2006/relationships/image" Target="../media/image236.png"/><Relationship Id="rId28" Type="http://schemas.openxmlformats.org/officeDocument/2006/relationships/image" Target="../media/image241.png"/><Relationship Id="rId36" Type="http://schemas.openxmlformats.org/officeDocument/2006/relationships/image" Target="../media/image149.png"/><Relationship Id="rId10" Type="http://schemas.openxmlformats.org/officeDocument/2006/relationships/image" Target="../media/image229.png"/><Relationship Id="rId19" Type="http://schemas.openxmlformats.org/officeDocument/2006/relationships/image" Target="../media/image267.png"/><Relationship Id="rId31" Type="http://schemas.openxmlformats.org/officeDocument/2006/relationships/image" Target="../media/image244.png"/><Relationship Id="rId4" Type="http://schemas.openxmlformats.org/officeDocument/2006/relationships/image" Target="../media/image166.png"/><Relationship Id="rId9" Type="http://schemas.openxmlformats.org/officeDocument/2006/relationships/image" Target="../media/image272.png"/><Relationship Id="rId14" Type="http://schemas.openxmlformats.org/officeDocument/2006/relationships/image" Target="../media/image169.png"/><Relationship Id="rId22" Type="http://schemas.openxmlformats.org/officeDocument/2006/relationships/image" Target="../media/image235.png"/><Relationship Id="rId27" Type="http://schemas.openxmlformats.org/officeDocument/2006/relationships/image" Target="../media/image240.png"/><Relationship Id="rId30" Type="http://schemas.openxmlformats.org/officeDocument/2006/relationships/image" Target="../media/image243.png"/><Relationship Id="rId35" Type="http://schemas.openxmlformats.org/officeDocument/2006/relationships/image" Target="../media/image469.png"/><Relationship Id="rId8" Type="http://schemas.openxmlformats.org/officeDocument/2006/relationships/image" Target="../media/image226.png"/><Relationship Id="rId3" Type="http://schemas.openxmlformats.org/officeDocument/2006/relationships/image" Target="../media/image187.png"/></Relationships>
</file>

<file path=ppt/slides/_rels/slide5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3.png"/><Relationship Id="rId18" Type="http://schemas.openxmlformats.org/officeDocument/2006/relationships/image" Target="../media/image241.png"/><Relationship Id="rId26" Type="http://schemas.openxmlformats.org/officeDocument/2006/relationships/image" Target="../media/image181.png"/><Relationship Id="rId3" Type="http://schemas.openxmlformats.org/officeDocument/2006/relationships/image" Target="../media/image187.png"/><Relationship Id="rId21" Type="http://schemas.openxmlformats.org/officeDocument/2006/relationships/image" Target="../media/image243.png"/><Relationship Id="rId34" Type="http://schemas.openxmlformats.org/officeDocument/2006/relationships/image" Target="../media/image551.png"/><Relationship Id="rId7" Type="http://schemas.openxmlformats.org/officeDocument/2006/relationships/image" Target="../media/image305.png"/><Relationship Id="rId12" Type="http://schemas.openxmlformats.org/officeDocument/2006/relationships/image" Target="../media/image435.png"/><Relationship Id="rId17" Type="http://schemas.openxmlformats.org/officeDocument/2006/relationships/image" Target="../media/image240.png"/><Relationship Id="rId25" Type="http://schemas.openxmlformats.org/officeDocument/2006/relationships/image" Target="../media/image178.png"/><Relationship Id="rId33" Type="http://schemas.openxmlformats.org/officeDocument/2006/relationships/image" Target="../media/image152.png"/><Relationship Id="rId2" Type="http://schemas.openxmlformats.org/officeDocument/2006/relationships/image" Target="../media/image164.png"/><Relationship Id="rId16" Type="http://schemas.openxmlformats.org/officeDocument/2006/relationships/image" Target="../media/image749.png"/><Relationship Id="rId20" Type="http://schemas.openxmlformats.org/officeDocument/2006/relationships/image" Target="../media/image242.png"/><Relationship Id="rId29" Type="http://schemas.openxmlformats.org/officeDocument/2006/relationships/image" Target="../media/image236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65.png"/><Relationship Id="rId11" Type="http://schemas.openxmlformats.org/officeDocument/2006/relationships/image" Target="../media/image229.png"/><Relationship Id="rId24" Type="http://schemas.openxmlformats.org/officeDocument/2006/relationships/image" Target="../media/image750.png"/><Relationship Id="rId32" Type="http://schemas.openxmlformats.org/officeDocument/2006/relationships/image" Target="../media/image149.png"/><Relationship Id="rId5" Type="http://schemas.openxmlformats.org/officeDocument/2006/relationships/image" Target="../media/image416.png"/><Relationship Id="rId15" Type="http://schemas.openxmlformats.org/officeDocument/2006/relationships/image" Target="../media/image292.png"/><Relationship Id="rId23" Type="http://schemas.openxmlformats.org/officeDocument/2006/relationships/image" Target="../media/image151.png"/><Relationship Id="rId28" Type="http://schemas.openxmlformats.org/officeDocument/2006/relationships/image" Target="../media/image545.png"/><Relationship Id="rId10" Type="http://schemas.openxmlformats.org/officeDocument/2006/relationships/image" Target="../media/image219.png"/><Relationship Id="rId19" Type="http://schemas.openxmlformats.org/officeDocument/2006/relationships/image" Target="../media/image235.png"/><Relationship Id="rId31" Type="http://schemas.openxmlformats.org/officeDocument/2006/relationships/image" Target="../media/image274.png"/><Relationship Id="rId4" Type="http://schemas.openxmlformats.org/officeDocument/2006/relationships/image" Target="../media/image166.png"/><Relationship Id="rId9" Type="http://schemas.openxmlformats.org/officeDocument/2006/relationships/image" Target="../media/image177.png"/><Relationship Id="rId14" Type="http://schemas.openxmlformats.org/officeDocument/2006/relationships/image" Target="../media/image150.png"/><Relationship Id="rId22" Type="http://schemas.openxmlformats.org/officeDocument/2006/relationships/image" Target="../media/image244.png"/><Relationship Id="rId27" Type="http://schemas.openxmlformats.org/officeDocument/2006/relationships/image" Target="../media/image610.png"/><Relationship Id="rId30" Type="http://schemas.openxmlformats.org/officeDocument/2006/relationships/image" Target="../media/image237.png"/><Relationship Id="rId35" Type="http://schemas.openxmlformats.org/officeDocument/2006/relationships/image" Target="../media/image751.png"/><Relationship Id="rId8" Type="http://schemas.openxmlformats.org/officeDocument/2006/relationships/image" Target="../media/image226.png"/></Relationships>
</file>

<file path=ppt/slides/_rels/slide5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3.png"/><Relationship Id="rId18" Type="http://schemas.openxmlformats.org/officeDocument/2006/relationships/image" Target="../media/image240.png"/><Relationship Id="rId26" Type="http://schemas.openxmlformats.org/officeDocument/2006/relationships/image" Target="../media/image244.png"/><Relationship Id="rId3" Type="http://schemas.openxmlformats.org/officeDocument/2006/relationships/image" Target="../media/image187.png"/><Relationship Id="rId21" Type="http://schemas.openxmlformats.org/officeDocument/2006/relationships/image" Target="../media/image270.png"/><Relationship Id="rId34" Type="http://schemas.openxmlformats.org/officeDocument/2006/relationships/image" Target="../media/image755.png"/><Relationship Id="rId7" Type="http://schemas.openxmlformats.org/officeDocument/2006/relationships/image" Target="../media/image305.png"/><Relationship Id="rId12" Type="http://schemas.openxmlformats.org/officeDocument/2006/relationships/image" Target="../media/image229.png"/><Relationship Id="rId17" Type="http://schemas.openxmlformats.org/officeDocument/2006/relationships/image" Target="../media/image274.png"/><Relationship Id="rId25" Type="http://schemas.openxmlformats.org/officeDocument/2006/relationships/image" Target="../media/image243.png"/><Relationship Id="rId33" Type="http://schemas.openxmlformats.org/officeDocument/2006/relationships/image" Target="../media/image754.png"/><Relationship Id="rId2" Type="http://schemas.openxmlformats.org/officeDocument/2006/relationships/image" Target="../media/image164.png"/><Relationship Id="rId16" Type="http://schemas.openxmlformats.org/officeDocument/2006/relationships/image" Target="../media/image237.png"/><Relationship Id="rId20" Type="http://schemas.openxmlformats.org/officeDocument/2006/relationships/image" Target="../media/image192.png"/><Relationship Id="rId29" Type="http://schemas.openxmlformats.org/officeDocument/2006/relationships/image" Target="../media/image15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65.png"/><Relationship Id="rId11" Type="http://schemas.openxmlformats.org/officeDocument/2006/relationships/image" Target="../media/image263.png"/><Relationship Id="rId24" Type="http://schemas.openxmlformats.org/officeDocument/2006/relationships/image" Target="../media/image242.png"/><Relationship Id="rId32" Type="http://schemas.openxmlformats.org/officeDocument/2006/relationships/image" Target="../media/image753.png"/><Relationship Id="rId5" Type="http://schemas.openxmlformats.org/officeDocument/2006/relationships/image" Target="../media/image416.png"/><Relationship Id="rId15" Type="http://schemas.openxmlformats.org/officeDocument/2006/relationships/image" Target="../media/image236.png"/><Relationship Id="rId23" Type="http://schemas.openxmlformats.org/officeDocument/2006/relationships/image" Target="../media/image171.png"/><Relationship Id="rId28" Type="http://schemas.openxmlformats.org/officeDocument/2006/relationships/image" Target="../media/image752.png"/><Relationship Id="rId10" Type="http://schemas.openxmlformats.org/officeDocument/2006/relationships/image" Target="../media/image324.png"/><Relationship Id="rId19" Type="http://schemas.openxmlformats.org/officeDocument/2006/relationships/image" Target="../media/image241.png"/><Relationship Id="rId31" Type="http://schemas.openxmlformats.org/officeDocument/2006/relationships/image" Target="../media/image152.png"/><Relationship Id="rId4" Type="http://schemas.openxmlformats.org/officeDocument/2006/relationships/image" Target="../media/image166.png"/><Relationship Id="rId9" Type="http://schemas.openxmlformats.org/officeDocument/2006/relationships/image" Target="../media/image170.png"/><Relationship Id="rId14" Type="http://schemas.openxmlformats.org/officeDocument/2006/relationships/image" Target="../media/image235.png"/><Relationship Id="rId22" Type="http://schemas.openxmlformats.org/officeDocument/2006/relationships/image" Target="../media/image537.png"/><Relationship Id="rId27" Type="http://schemas.openxmlformats.org/officeDocument/2006/relationships/image" Target="../media/image151.png"/><Relationship Id="rId30" Type="http://schemas.openxmlformats.org/officeDocument/2006/relationships/image" Target="../media/image149.png"/><Relationship Id="rId8" Type="http://schemas.openxmlformats.org/officeDocument/2006/relationships/image" Target="../media/image226.png"/></Relationships>
</file>

<file path=ppt/slides/_rels/slide5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4.png"/><Relationship Id="rId18" Type="http://schemas.openxmlformats.org/officeDocument/2006/relationships/image" Target="../media/image179.png"/><Relationship Id="rId26" Type="http://schemas.openxmlformats.org/officeDocument/2006/relationships/image" Target="../media/image274.png"/><Relationship Id="rId21" Type="http://schemas.openxmlformats.org/officeDocument/2006/relationships/image" Target="../media/image536.png"/><Relationship Id="rId34" Type="http://schemas.openxmlformats.org/officeDocument/2006/relationships/image" Target="../media/image151.png"/><Relationship Id="rId7" Type="http://schemas.openxmlformats.org/officeDocument/2006/relationships/image" Target="../media/image305.png"/><Relationship Id="rId12" Type="http://schemas.openxmlformats.org/officeDocument/2006/relationships/image" Target="../media/image248.png"/><Relationship Id="rId17" Type="http://schemas.openxmlformats.org/officeDocument/2006/relationships/image" Target="../media/image176.png"/><Relationship Id="rId25" Type="http://schemas.openxmlformats.org/officeDocument/2006/relationships/image" Target="../media/image237.png"/><Relationship Id="rId33" Type="http://schemas.openxmlformats.org/officeDocument/2006/relationships/image" Target="../media/image244.png"/><Relationship Id="rId2" Type="http://schemas.openxmlformats.org/officeDocument/2006/relationships/image" Target="../media/image164.png"/><Relationship Id="rId16" Type="http://schemas.openxmlformats.org/officeDocument/2006/relationships/image" Target="../media/image233.png"/><Relationship Id="rId20" Type="http://schemas.openxmlformats.org/officeDocument/2006/relationships/image" Target="../media/image429.png"/><Relationship Id="rId29" Type="http://schemas.openxmlformats.org/officeDocument/2006/relationships/image" Target="../media/image24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65.png"/><Relationship Id="rId11" Type="http://schemas.openxmlformats.org/officeDocument/2006/relationships/image" Target="../media/image756.png"/><Relationship Id="rId24" Type="http://schemas.openxmlformats.org/officeDocument/2006/relationships/image" Target="../media/image236.png"/><Relationship Id="rId32" Type="http://schemas.openxmlformats.org/officeDocument/2006/relationships/image" Target="../media/image243.png"/><Relationship Id="rId37" Type="http://schemas.openxmlformats.org/officeDocument/2006/relationships/image" Target="../media/image152.png"/><Relationship Id="rId5" Type="http://schemas.openxmlformats.org/officeDocument/2006/relationships/image" Target="../media/image416.png"/><Relationship Id="rId15" Type="http://schemas.openxmlformats.org/officeDocument/2006/relationships/image" Target="../media/image150.png"/><Relationship Id="rId23" Type="http://schemas.openxmlformats.org/officeDocument/2006/relationships/image" Target="../media/image235.png"/><Relationship Id="rId28" Type="http://schemas.openxmlformats.org/officeDocument/2006/relationships/image" Target="../media/image759.png"/><Relationship Id="rId36" Type="http://schemas.openxmlformats.org/officeDocument/2006/relationships/image" Target="../media/image149.png"/><Relationship Id="rId10" Type="http://schemas.openxmlformats.org/officeDocument/2006/relationships/image" Target="../media/image229.png"/><Relationship Id="rId19" Type="http://schemas.openxmlformats.org/officeDocument/2006/relationships/image" Target="../media/image350.png"/><Relationship Id="rId31" Type="http://schemas.openxmlformats.org/officeDocument/2006/relationships/image" Target="../media/image242.png"/><Relationship Id="rId4" Type="http://schemas.openxmlformats.org/officeDocument/2006/relationships/image" Target="../media/image166.png"/><Relationship Id="rId9" Type="http://schemas.openxmlformats.org/officeDocument/2006/relationships/image" Target="../media/image323.png"/><Relationship Id="rId14" Type="http://schemas.openxmlformats.org/officeDocument/2006/relationships/image" Target="../media/image247.png"/><Relationship Id="rId22" Type="http://schemas.openxmlformats.org/officeDocument/2006/relationships/image" Target="../media/image757.png"/><Relationship Id="rId27" Type="http://schemas.openxmlformats.org/officeDocument/2006/relationships/image" Target="../media/image758.png"/><Relationship Id="rId30" Type="http://schemas.openxmlformats.org/officeDocument/2006/relationships/image" Target="../media/image241.png"/><Relationship Id="rId35" Type="http://schemas.openxmlformats.org/officeDocument/2006/relationships/image" Target="../media/image760.png"/><Relationship Id="rId8" Type="http://schemas.openxmlformats.org/officeDocument/2006/relationships/image" Target="../media/image226.png"/><Relationship Id="rId3" Type="http://schemas.openxmlformats.org/officeDocument/2006/relationships/image" Target="../media/image187.png"/></Relationships>
</file>

<file path=ppt/slides/_rels/slide5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14.png"/><Relationship Id="rId18" Type="http://schemas.openxmlformats.org/officeDocument/2006/relationships/image" Target="../media/image279.png"/><Relationship Id="rId26" Type="http://schemas.openxmlformats.org/officeDocument/2006/relationships/image" Target="../media/image377.png"/><Relationship Id="rId3" Type="http://schemas.openxmlformats.org/officeDocument/2006/relationships/image" Target="../media/image187.png"/><Relationship Id="rId21" Type="http://schemas.openxmlformats.org/officeDocument/2006/relationships/image" Target="../media/image282.png"/><Relationship Id="rId34" Type="http://schemas.openxmlformats.org/officeDocument/2006/relationships/image" Target="../media/image149.png"/><Relationship Id="rId7" Type="http://schemas.openxmlformats.org/officeDocument/2006/relationships/image" Target="../media/image305.png"/><Relationship Id="rId12" Type="http://schemas.openxmlformats.org/officeDocument/2006/relationships/image" Target="../media/image229.png"/><Relationship Id="rId17" Type="http://schemas.openxmlformats.org/officeDocument/2006/relationships/image" Target="../media/image610.png"/><Relationship Id="rId25" Type="http://schemas.openxmlformats.org/officeDocument/2006/relationships/image" Target="../media/image274.png"/><Relationship Id="rId33" Type="http://schemas.openxmlformats.org/officeDocument/2006/relationships/image" Target="../media/image762.png"/><Relationship Id="rId2" Type="http://schemas.openxmlformats.org/officeDocument/2006/relationships/image" Target="../media/image164.png"/><Relationship Id="rId16" Type="http://schemas.openxmlformats.org/officeDocument/2006/relationships/image" Target="../media/image151.png"/><Relationship Id="rId20" Type="http://schemas.openxmlformats.org/officeDocument/2006/relationships/image" Target="../media/image178.png"/><Relationship Id="rId29" Type="http://schemas.openxmlformats.org/officeDocument/2006/relationships/image" Target="../media/image241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65.png"/><Relationship Id="rId11" Type="http://schemas.openxmlformats.org/officeDocument/2006/relationships/image" Target="../media/image179.png"/><Relationship Id="rId24" Type="http://schemas.openxmlformats.org/officeDocument/2006/relationships/image" Target="../media/image237.png"/><Relationship Id="rId32" Type="http://schemas.openxmlformats.org/officeDocument/2006/relationships/image" Target="../media/image244.png"/><Relationship Id="rId5" Type="http://schemas.openxmlformats.org/officeDocument/2006/relationships/image" Target="../media/image416.png"/><Relationship Id="rId15" Type="http://schemas.openxmlformats.org/officeDocument/2006/relationships/image" Target="../media/image536.png"/><Relationship Id="rId23" Type="http://schemas.openxmlformats.org/officeDocument/2006/relationships/image" Target="../media/image236.png"/><Relationship Id="rId28" Type="http://schemas.openxmlformats.org/officeDocument/2006/relationships/image" Target="../media/image240.png"/><Relationship Id="rId10" Type="http://schemas.openxmlformats.org/officeDocument/2006/relationships/image" Target="../media/image180.png"/><Relationship Id="rId19" Type="http://schemas.openxmlformats.org/officeDocument/2006/relationships/image" Target="../media/image150.png"/><Relationship Id="rId31" Type="http://schemas.openxmlformats.org/officeDocument/2006/relationships/image" Target="../media/image243.png"/><Relationship Id="rId4" Type="http://schemas.openxmlformats.org/officeDocument/2006/relationships/image" Target="../media/image166.png"/><Relationship Id="rId9" Type="http://schemas.openxmlformats.org/officeDocument/2006/relationships/image" Target="../media/image186.png"/><Relationship Id="rId14" Type="http://schemas.openxmlformats.org/officeDocument/2006/relationships/image" Target="../media/image538.png"/><Relationship Id="rId22" Type="http://schemas.openxmlformats.org/officeDocument/2006/relationships/image" Target="../media/image235.png"/><Relationship Id="rId27" Type="http://schemas.openxmlformats.org/officeDocument/2006/relationships/image" Target="../media/image761.png"/><Relationship Id="rId30" Type="http://schemas.openxmlformats.org/officeDocument/2006/relationships/image" Target="../media/image242.png"/><Relationship Id="rId35" Type="http://schemas.openxmlformats.org/officeDocument/2006/relationships/image" Target="../media/image152.png"/><Relationship Id="rId8" Type="http://schemas.openxmlformats.org/officeDocument/2006/relationships/image" Target="../media/image22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3.png"/><Relationship Id="rId18" Type="http://schemas.openxmlformats.org/officeDocument/2006/relationships/image" Target="../media/image237.png"/><Relationship Id="rId26" Type="http://schemas.openxmlformats.org/officeDocument/2006/relationships/image" Target="../media/image266.png"/><Relationship Id="rId3" Type="http://schemas.openxmlformats.org/officeDocument/2006/relationships/image" Target="../media/image187.png"/><Relationship Id="rId21" Type="http://schemas.openxmlformats.org/officeDocument/2006/relationships/image" Target="../media/image460.png"/><Relationship Id="rId34" Type="http://schemas.openxmlformats.org/officeDocument/2006/relationships/image" Target="../media/image764.png"/><Relationship Id="rId7" Type="http://schemas.openxmlformats.org/officeDocument/2006/relationships/image" Target="../media/image305.png"/><Relationship Id="rId12" Type="http://schemas.openxmlformats.org/officeDocument/2006/relationships/image" Target="../media/image229.png"/><Relationship Id="rId17" Type="http://schemas.openxmlformats.org/officeDocument/2006/relationships/image" Target="../media/image236.png"/><Relationship Id="rId25" Type="http://schemas.openxmlformats.org/officeDocument/2006/relationships/image" Target="../media/image481.png"/><Relationship Id="rId33" Type="http://schemas.openxmlformats.org/officeDocument/2006/relationships/image" Target="../media/image763.png"/><Relationship Id="rId2" Type="http://schemas.openxmlformats.org/officeDocument/2006/relationships/image" Target="../media/image164.png"/><Relationship Id="rId16" Type="http://schemas.openxmlformats.org/officeDocument/2006/relationships/image" Target="../media/image235.png"/><Relationship Id="rId20" Type="http://schemas.openxmlformats.org/officeDocument/2006/relationships/image" Target="../media/image363.png"/><Relationship Id="rId29" Type="http://schemas.openxmlformats.org/officeDocument/2006/relationships/image" Target="../media/image243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65.png"/><Relationship Id="rId11" Type="http://schemas.openxmlformats.org/officeDocument/2006/relationships/image" Target="../media/image228.png"/><Relationship Id="rId24" Type="http://schemas.openxmlformats.org/officeDocument/2006/relationships/image" Target="../media/image190.png"/><Relationship Id="rId32" Type="http://schemas.openxmlformats.org/officeDocument/2006/relationships/image" Target="../media/image150.png"/><Relationship Id="rId5" Type="http://schemas.openxmlformats.org/officeDocument/2006/relationships/image" Target="../media/image416.png"/><Relationship Id="rId15" Type="http://schemas.openxmlformats.org/officeDocument/2006/relationships/image" Target="../media/image231.png"/><Relationship Id="rId23" Type="http://schemas.openxmlformats.org/officeDocument/2006/relationships/image" Target="../media/image241.png"/><Relationship Id="rId28" Type="http://schemas.openxmlformats.org/officeDocument/2006/relationships/image" Target="../media/image242.png"/><Relationship Id="rId36" Type="http://schemas.openxmlformats.org/officeDocument/2006/relationships/image" Target="../media/image152.png"/><Relationship Id="rId10" Type="http://schemas.openxmlformats.org/officeDocument/2006/relationships/image" Target="../media/image271.png"/><Relationship Id="rId19" Type="http://schemas.openxmlformats.org/officeDocument/2006/relationships/image" Target="../media/image274.png"/><Relationship Id="rId31" Type="http://schemas.openxmlformats.org/officeDocument/2006/relationships/image" Target="../media/image151.png"/><Relationship Id="rId4" Type="http://schemas.openxmlformats.org/officeDocument/2006/relationships/image" Target="../media/image166.png"/><Relationship Id="rId9" Type="http://schemas.openxmlformats.org/officeDocument/2006/relationships/image" Target="../media/image326.png"/><Relationship Id="rId14" Type="http://schemas.openxmlformats.org/officeDocument/2006/relationships/image" Target="../media/image421.png"/><Relationship Id="rId22" Type="http://schemas.openxmlformats.org/officeDocument/2006/relationships/image" Target="../media/image240.png"/><Relationship Id="rId27" Type="http://schemas.openxmlformats.org/officeDocument/2006/relationships/image" Target="../media/image185.png"/><Relationship Id="rId30" Type="http://schemas.openxmlformats.org/officeDocument/2006/relationships/image" Target="../media/image244.png"/><Relationship Id="rId35" Type="http://schemas.openxmlformats.org/officeDocument/2006/relationships/image" Target="../media/image149.png"/><Relationship Id="rId8" Type="http://schemas.openxmlformats.org/officeDocument/2006/relationships/image" Target="../media/image226.png"/></Relationships>
</file>

<file path=ppt/slides/_rels/slide6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3.png"/><Relationship Id="rId18" Type="http://schemas.openxmlformats.org/officeDocument/2006/relationships/image" Target="../media/image237.png"/><Relationship Id="rId26" Type="http://schemas.openxmlformats.org/officeDocument/2006/relationships/image" Target="../media/image238.png"/><Relationship Id="rId39" Type="http://schemas.openxmlformats.org/officeDocument/2006/relationships/image" Target="../media/image244.png"/><Relationship Id="rId21" Type="http://schemas.openxmlformats.org/officeDocument/2006/relationships/image" Target="../media/image771.png"/><Relationship Id="rId34" Type="http://schemas.openxmlformats.org/officeDocument/2006/relationships/image" Target="../media/image243.png"/><Relationship Id="rId42" Type="http://schemas.openxmlformats.org/officeDocument/2006/relationships/image" Target="../media/image315.png"/><Relationship Id="rId47" Type="http://schemas.openxmlformats.org/officeDocument/2006/relationships/image" Target="../media/image149.png"/><Relationship Id="rId50" Type="http://schemas.openxmlformats.org/officeDocument/2006/relationships/image" Target="../media/image152.png"/><Relationship Id="rId7" Type="http://schemas.openxmlformats.org/officeDocument/2006/relationships/image" Target="../media/image767.png"/><Relationship Id="rId2" Type="http://schemas.openxmlformats.org/officeDocument/2006/relationships/image" Target="../media/image703.png"/><Relationship Id="rId16" Type="http://schemas.openxmlformats.org/officeDocument/2006/relationships/image" Target="../media/image221.png"/><Relationship Id="rId29" Type="http://schemas.openxmlformats.org/officeDocument/2006/relationships/image" Target="../media/image168.png"/><Relationship Id="rId11" Type="http://schemas.openxmlformats.org/officeDocument/2006/relationships/image" Target="../media/image236.png"/><Relationship Id="rId24" Type="http://schemas.openxmlformats.org/officeDocument/2006/relationships/image" Target="../media/image322.png"/><Relationship Id="rId32" Type="http://schemas.openxmlformats.org/officeDocument/2006/relationships/image" Target="../media/image220.png"/><Relationship Id="rId37" Type="http://schemas.openxmlformats.org/officeDocument/2006/relationships/image" Target="../media/image181.png"/><Relationship Id="rId40" Type="http://schemas.openxmlformats.org/officeDocument/2006/relationships/image" Target="../media/image184.png"/><Relationship Id="rId45" Type="http://schemas.openxmlformats.org/officeDocument/2006/relationships/image" Target="../media/image278.png"/><Relationship Id="rId53" Type="http://schemas.openxmlformats.org/officeDocument/2006/relationships/image" Target="../media/image777.png"/><Relationship Id="rId5" Type="http://schemas.openxmlformats.org/officeDocument/2006/relationships/image" Target="../media/image765.png"/><Relationship Id="rId10" Type="http://schemas.openxmlformats.org/officeDocument/2006/relationships/image" Target="../media/image770.png"/><Relationship Id="rId19" Type="http://schemas.openxmlformats.org/officeDocument/2006/relationships/image" Target="../media/image187.png"/><Relationship Id="rId31" Type="http://schemas.openxmlformats.org/officeDocument/2006/relationships/image" Target="../media/image242.png"/><Relationship Id="rId44" Type="http://schemas.openxmlformats.org/officeDocument/2006/relationships/image" Target="../media/image775.png"/><Relationship Id="rId52" Type="http://schemas.openxmlformats.org/officeDocument/2006/relationships/image" Target="../media/image692.png"/><Relationship Id="rId4" Type="http://schemas.openxmlformats.org/officeDocument/2006/relationships/image" Target="../media/image335.png"/><Relationship Id="rId9" Type="http://schemas.openxmlformats.org/officeDocument/2006/relationships/image" Target="../media/image769.png"/><Relationship Id="rId14" Type="http://schemas.openxmlformats.org/officeDocument/2006/relationships/image" Target="../media/image314.png"/><Relationship Id="rId22" Type="http://schemas.openxmlformats.org/officeDocument/2006/relationships/image" Target="../media/image248.png"/><Relationship Id="rId27" Type="http://schemas.openxmlformats.org/officeDocument/2006/relationships/image" Target="../media/image165.png"/><Relationship Id="rId30" Type="http://schemas.openxmlformats.org/officeDocument/2006/relationships/image" Target="../media/image215.png"/><Relationship Id="rId35" Type="http://schemas.openxmlformats.org/officeDocument/2006/relationships/image" Target="../media/image772.png"/><Relationship Id="rId43" Type="http://schemas.openxmlformats.org/officeDocument/2006/relationships/image" Target="../media/image774.png"/><Relationship Id="rId48" Type="http://schemas.openxmlformats.org/officeDocument/2006/relationships/image" Target="../media/image317.png"/><Relationship Id="rId8" Type="http://schemas.openxmlformats.org/officeDocument/2006/relationships/image" Target="../media/image768.png"/><Relationship Id="rId51" Type="http://schemas.openxmlformats.org/officeDocument/2006/relationships/image" Target="../media/image480.png"/><Relationship Id="rId3" Type="http://schemas.openxmlformats.org/officeDocument/2006/relationships/image" Target="../media/image561.png"/><Relationship Id="rId12" Type="http://schemas.openxmlformats.org/officeDocument/2006/relationships/image" Target="../media/image164.png"/><Relationship Id="rId17" Type="http://schemas.openxmlformats.org/officeDocument/2006/relationships/image" Target="../media/image171.png"/><Relationship Id="rId25" Type="http://schemas.openxmlformats.org/officeDocument/2006/relationships/image" Target="../media/image324.png"/><Relationship Id="rId33" Type="http://schemas.openxmlformats.org/officeDocument/2006/relationships/image" Target="../media/image191.png"/><Relationship Id="rId38" Type="http://schemas.openxmlformats.org/officeDocument/2006/relationships/image" Target="../media/image182.png"/><Relationship Id="rId46" Type="http://schemas.openxmlformats.org/officeDocument/2006/relationships/image" Target="../media/image776.png"/><Relationship Id="rId20" Type="http://schemas.openxmlformats.org/officeDocument/2006/relationships/image" Target="../media/image166.png"/><Relationship Id="rId41" Type="http://schemas.openxmlformats.org/officeDocument/2006/relationships/image" Target="../media/image773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766.png"/><Relationship Id="rId15" Type="http://schemas.openxmlformats.org/officeDocument/2006/relationships/image" Target="../media/image321.png"/><Relationship Id="rId23" Type="http://schemas.openxmlformats.org/officeDocument/2006/relationships/image" Target="../media/image222.png"/><Relationship Id="rId28" Type="http://schemas.openxmlformats.org/officeDocument/2006/relationships/image" Target="../media/image262.png"/><Relationship Id="rId36" Type="http://schemas.openxmlformats.org/officeDocument/2006/relationships/image" Target="../media/image231.png"/><Relationship Id="rId49" Type="http://schemas.openxmlformats.org/officeDocument/2006/relationships/image" Target="../media/image318.png"/></Relationships>
</file>

<file path=ppt/slides/_rels/slide6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86.png"/><Relationship Id="rId21" Type="http://schemas.openxmlformats.org/officeDocument/2006/relationships/image" Target="../media/image679.png"/><Relationship Id="rId42" Type="http://schemas.openxmlformats.org/officeDocument/2006/relationships/image" Target="../media/image541.png"/><Relationship Id="rId47" Type="http://schemas.openxmlformats.org/officeDocument/2006/relationships/image" Target="../media/image795.png"/><Relationship Id="rId63" Type="http://schemas.openxmlformats.org/officeDocument/2006/relationships/image" Target="../media/image237.png"/><Relationship Id="rId68" Type="http://schemas.openxmlformats.org/officeDocument/2006/relationships/image" Target="../media/image244.png"/><Relationship Id="rId84" Type="http://schemas.openxmlformats.org/officeDocument/2006/relationships/image" Target="../media/image686.png"/><Relationship Id="rId16" Type="http://schemas.openxmlformats.org/officeDocument/2006/relationships/image" Target="../media/image688.png"/><Relationship Id="rId11" Type="http://schemas.openxmlformats.org/officeDocument/2006/relationships/image" Target="../media/image782.png"/><Relationship Id="rId32" Type="http://schemas.openxmlformats.org/officeDocument/2006/relationships/image" Target="../media/image672.png"/><Relationship Id="rId37" Type="http://schemas.openxmlformats.org/officeDocument/2006/relationships/image" Target="../media/image526.png"/><Relationship Id="rId53" Type="http://schemas.openxmlformats.org/officeDocument/2006/relationships/image" Target="../media/image801.png"/><Relationship Id="rId58" Type="http://schemas.openxmlformats.org/officeDocument/2006/relationships/image" Target="../media/image806.png"/><Relationship Id="rId74" Type="http://schemas.openxmlformats.org/officeDocument/2006/relationships/image" Target="../media/image671.png"/><Relationship Id="rId79" Type="http://schemas.openxmlformats.org/officeDocument/2006/relationships/image" Target="../media/image726.png"/><Relationship Id="rId5" Type="http://schemas.openxmlformats.org/officeDocument/2006/relationships/image" Target="../media/image779.png"/><Relationship Id="rId19" Type="http://schemas.openxmlformats.org/officeDocument/2006/relationships/image" Target="../media/image784.png"/><Relationship Id="rId14" Type="http://schemas.openxmlformats.org/officeDocument/2006/relationships/image" Target="../media/image678.png"/><Relationship Id="rId22" Type="http://schemas.openxmlformats.org/officeDocument/2006/relationships/image" Target="../media/image151.png"/><Relationship Id="rId27" Type="http://schemas.openxmlformats.org/officeDocument/2006/relationships/image" Target="../media/image787.png"/><Relationship Id="rId30" Type="http://schemas.openxmlformats.org/officeDocument/2006/relationships/image" Target="../media/image789.png"/><Relationship Id="rId35" Type="http://schemas.openxmlformats.org/officeDocument/2006/relationships/image" Target="../media/image790.png"/><Relationship Id="rId43" Type="http://schemas.openxmlformats.org/officeDocument/2006/relationships/image" Target="../media/image791.png"/><Relationship Id="rId48" Type="http://schemas.openxmlformats.org/officeDocument/2006/relationships/image" Target="../media/image796.png"/><Relationship Id="rId56" Type="http://schemas.openxmlformats.org/officeDocument/2006/relationships/image" Target="../media/image804.png"/><Relationship Id="rId64" Type="http://schemas.openxmlformats.org/officeDocument/2006/relationships/image" Target="../media/image274.png"/><Relationship Id="rId69" Type="http://schemas.openxmlformats.org/officeDocument/2006/relationships/image" Target="../media/image810.png"/><Relationship Id="rId77" Type="http://schemas.openxmlformats.org/officeDocument/2006/relationships/image" Target="../media/image695.png"/><Relationship Id="rId8" Type="http://schemas.openxmlformats.org/officeDocument/2006/relationships/image" Target="../media/image668.png"/><Relationship Id="rId51" Type="http://schemas.openxmlformats.org/officeDocument/2006/relationships/image" Target="../media/image799.png"/><Relationship Id="rId72" Type="http://schemas.openxmlformats.org/officeDocument/2006/relationships/image" Target="../media/image149.png"/><Relationship Id="rId80" Type="http://schemas.openxmlformats.org/officeDocument/2006/relationships/image" Target="../media/image812.png"/><Relationship Id="rId85" Type="http://schemas.openxmlformats.org/officeDocument/2006/relationships/image" Target="../media/image815.png"/><Relationship Id="rId3" Type="http://schemas.openxmlformats.org/officeDocument/2006/relationships/image" Target="../media/image373.png"/><Relationship Id="rId12" Type="http://schemas.openxmlformats.org/officeDocument/2006/relationships/image" Target="../media/image673.png"/><Relationship Id="rId17" Type="http://schemas.openxmlformats.org/officeDocument/2006/relationships/image" Target="../media/image675.png"/><Relationship Id="rId25" Type="http://schemas.openxmlformats.org/officeDocument/2006/relationships/image" Target="../media/image665.png"/><Relationship Id="rId33" Type="http://schemas.openxmlformats.org/officeDocument/2006/relationships/image" Target="../media/image676.png"/><Relationship Id="rId38" Type="http://schemas.openxmlformats.org/officeDocument/2006/relationships/image" Target="../media/image199.png"/><Relationship Id="rId46" Type="http://schemas.openxmlformats.org/officeDocument/2006/relationships/image" Target="../media/image794.png"/><Relationship Id="rId59" Type="http://schemas.openxmlformats.org/officeDocument/2006/relationships/image" Target="../media/image807.png"/><Relationship Id="rId67" Type="http://schemas.openxmlformats.org/officeDocument/2006/relationships/image" Target="../media/image243.png"/><Relationship Id="rId20" Type="http://schemas.openxmlformats.org/officeDocument/2006/relationships/image" Target="../media/image372.png"/><Relationship Id="rId41" Type="http://schemas.openxmlformats.org/officeDocument/2006/relationships/image" Target="../media/image540.png"/><Relationship Id="rId54" Type="http://schemas.openxmlformats.org/officeDocument/2006/relationships/image" Target="../media/image802.png"/><Relationship Id="rId62" Type="http://schemas.openxmlformats.org/officeDocument/2006/relationships/image" Target="../media/image236.png"/><Relationship Id="rId70" Type="http://schemas.openxmlformats.org/officeDocument/2006/relationships/image" Target="../media/image120.png"/><Relationship Id="rId75" Type="http://schemas.openxmlformats.org/officeDocument/2006/relationships/image" Target="../media/image727.png"/><Relationship Id="rId83" Type="http://schemas.openxmlformats.org/officeDocument/2006/relationships/image" Target="../media/image814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698.png"/><Relationship Id="rId15" Type="http://schemas.openxmlformats.org/officeDocument/2006/relationships/image" Target="../media/image689.png"/><Relationship Id="rId23" Type="http://schemas.openxmlformats.org/officeDocument/2006/relationships/image" Target="../media/image785.png"/><Relationship Id="rId28" Type="http://schemas.openxmlformats.org/officeDocument/2006/relationships/image" Target="../media/image788.png"/><Relationship Id="rId36" Type="http://schemas.openxmlformats.org/officeDocument/2006/relationships/image" Target="../media/image464.png"/><Relationship Id="rId49" Type="http://schemas.openxmlformats.org/officeDocument/2006/relationships/image" Target="../media/image797.png"/><Relationship Id="rId57" Type="http://schemas.openxmlformats.org/officeDocument/2006/relationships/image" Target="../media/image805.png"/><Relationship Id="rId10" Type="http://schemas.openxmlformats.org/officeDocument/2006/relationships/image" Target="../media/image781.png"/><Relationship Id="rId31" Type="http://schemas.openxmlformats.org/officeDocument/2006/relationships/image" Target="../media/image723.png"/><Relationship Id="rId44" Type="http://schemas.openxmlformats.org/officeDocument/2006/relationships/image" Target="../media/image792.png"/><Relationship Id="rId52" Type="http://schemas.openxmlformats.org/officeDocument/2006/relationships/image" Target="../media/image800.png"/><Relationship Id="rId60" Type="http://schemas.openxmlformats.org/officeDocument/2006/relationships/image" Target="../media/image808.png"/><Relationship Id="rId65" Type="http://schemas.openxmlformats.org/officeDocument/2006/relationships/image" Target="../media/image150.png"/><Relationship Id="rId73" Type="http://schemas.openxmlformats.org/officeDocument/2006/relationships/image" Target="../media/image152.png"/><Relationship Id="rId78" Type="http://schemas.openxmlformats.org/officeDocument/2006/relationships/image" Target="../media/image725.png"/><Relationship Id="rId81" Type="http://schemas.openxmlformats.org/officeDocument/2006/relationships/image" Target="../media/image813.png"/><Relationship Id="rId4" Type="http://schemas.openxmlformats.org/officeDocument/2006/relationships/image" Target="../media/image778.png"/><Relationship Id="rId9" Type="http://schemas.openxmlformats.org/officeDocument/2006/relationships/image" Target="../media/image690.png"/><Relationship Id="rId13" Type="http://schemas.openxmlformats.org/officeDocument/2006/relationships/image" Target="../media/image677.png"/><Relationship Id="rId18" Type="http://schemas.openxmlformats.org/officeDocument/2006/relationships/image" Target="../media/image783.png"/><Relationship Id="rId39" Type="http://schemas.openxmlformats.org/officeDocument/2006/relationships/image" Target="../media/image588.png"/><Relationship Id="rId34" Type="http://schemas.openxmlformats.org/officeDocument/2006/relationships/image" Target="../media/image699.png"/><Relationship Id="rId50" Type="http://schemas.openxmlformats.org/officeDocument/2006/relationships/image" Target="../media/image798.png"/><Relationship Id="rId55" Type="http://schemas.openxmlformats.org/officeDocument/2006/relationships/image" Target="../media/image803.png"/><Relationship Id="rId76" Type="http://schemas.openxmlformats.org/officeDocument/2006/relationships/image" Target="../media/image687.png"/><Relationship Id="rId7" Type="http://schemas.openxmlformats.org/officeDocument/2006/relationships/image" Target="../media/image780.png"/><Relationship Id="rId71" Type="http://schemas.openxmlformats.org/officeDocument/2006/relationships/image" Target="../media/image811.png"/><Relationship Id="rId2" Type="http://schemas.openxmlformats.org/officeDocument/2006/relationships/image" Target="../media/image371.png"/><Relationship Id="rId29" Type="http://schemas.openxmlformats.org/officeDocument/2006/relationships/image" Target="../media/image721.png"/><Relationship Id="rId24" Type="http://schemas.openxmlformats.org/officeDocument/2006/relationships/image" Target="../media/image375.png"/><Relationship Id="rId40" Type="http://schemas.openxmlformats.org/officeDocument/2006/relationships/image" Target="../media/image393.png"/><Relationship Id="rId45" Type="http://schemas.openxmlformats.org/officeDocument/2006/relationships/image" Target="../media/image793.png"/><Relationship Id="rId66" Type="http://schemas.openxmlformats.org/officeDocument/2006/relationships/image" Target="../media/image242.png"/><Relationship Id="rId61" Type="http://schemas.openxmlformats.org/officeDocument/2006/relationships/image" Target="../media/image809.png"/><Relationship Id="rId82" Type="http://schemas.openxmlformats.org/officeDocument/2006/relationships/image" Target="../media/image684.png"/></Relationships>
</file>

<file path=ppt/slides/_rels/slide6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5.png"/><Relationship Id="rId18" Type="http://schemas.openxmlformats.org/officeDocument/2006/relationships/image" Target="../media/image314.png"/><Relationship Id="rId26" Type="http://schemas.openxmlformats.org/officeDocument/2006/relationships/image" Target="../media/image237.png"/><Relationship Id="rId21" Type="http://schemas.openxmlformats.org/officeDocument/2006/relationships/image" Target="../media/image816.png"/><Relationship Id="rId34" Type="http://schemas.openxmlformats.org/officeDocument/2006/relationships/image" Target="../media/image244.png"/><Relationship Id="rId7" Type="http://schemas.openxmlformats.org/officeDocument/2006/relationships/image" Target="../media/image225.png"/><Relationship Id="rId12" Type="http://schemas.openxmlformats.org/officeDocument/2006/relationships/image" Target="../media/image416.png"/><Relationship Id="rId17" Type="http://schemas.openxmlformats.org/officeDocument/2006/relationships/image" Target="../media/image151.png"/><Relationship Id="rId25" Type="http://schemas.openxmlformats.org/officeDocument/2006/relationships/image" Target="../media/image236.png"/><Relationship Id="rId33" Type="http://schemas.openxmlformats.org/officeDocument/2006/relationships/image" Target="../media/image243.png"/><Relationship Id="rId2" Type="http://schemas.openxmlformats.org/officeDocument/2006/relationships/image" Target="../media/image164.png"/><Relationship Id="rId16" Type="http://schemas.openxmlformats.org/officeDocument/2006/relationships/image" Target="../media/image150.png"/><Relationship Id="rId20" Type="http://schemas.openxmlformats.org/officeDocument/2006/relationships/image" Target="../media/image754.png"/><Relationship Id="rId29" Type="http://schemas.openxmlformats.org/officeDocument/2006/relationships/image" Target="../media/image578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65.png"/><Relationship Id="rId11" Type="http://schemas.openxmlformats.org/officeDocument/2006/relationships/image" Target="../media/image506.png"/><Relationship Id="rId24" Type="http://schemas.openxmlformats.org/officeDocument/2006/relationships/image" Target="../media/image235.png"/><Relationship Id="rId32" Type="http://schemas.openxmlformats.org/officeDocument/2006/relationships/image" Target="../media/image242.png"/><Relationship Id="rId37" Type="http://schemas.openxmlformats.org/officeDocument/2006/relationships/image" Target="../media/image152.png"/><Relationship Id="rId5" Type="http://schemas.openxmlformats.org/officeDocument/2006/relationships/image" Target="../media/image224.png"/><Relationship Id="rId15" Type="http://schemas.openxmlformats.org/officeDocument/2006/relationships/image" Target="../media/image569.png"/><Relationship Id="rId23" Type="http://schemas.openxmlformats.org/officeDocument/2006/relationships/image" Target="../media/image753.png"/><Relationship Id="rId28" Type="http://schemas.openxmlformats.org/officeDocument/2006/relationships/image" Target="../media/image385.png"/><Relationship Id="rId36" Type="http://schemas.openxmlformats.org/officeDocument/2006/relationships/image" Target="../media/image149.png"/><Relationship Id="rId10" Type="http://schemas.openxmlformats.org/officeDocument/2006/relationships/image" Target="../media/image229.png"/><Relationship Id="rId19" Type="http://schemas.openxmlformats.org/officeDocument/2006/relationships/image" Target="../media/image391.png"/><Relationship Id="rId31" Type="http://schemas.openxmlformats.org/officeDocument/2006/relationships/image" Target="../media/image241.png"/><Relationship Id="rId4" Type="http://schemas.openxmlformats.org/officeDocument/2006/relationships/image" Target="../media/image166.png"/><Relationship Id="rId9" Type="http://schemas.openxmlformats.org/officeDocument/2006/relationships/image" Target="../media/image269.png"/><Relationship Id="rId14" Type="http://schemas.openxmlformats.org/officeDocument/2006/relationships/image" Target="../media/image221.png"/><Relationship Id="rId22" Type="http://schemas.openxmlformats.org/officeDocument/2006/relationships/image" Target="../media/image817.png"/><Relationship Id="rId27" Type="http://schemas.openxmlformats.org/officeDocument/2006/relationships/image" Target="../media/image274.png"/><Relationship Id="rId30" Type="http://schemas.openxmlformats.org/officeDocument/2006/relationships/image" Target="../media/image240.png"/><Relationship Id="rId35" Type="http://schemas.openxmlformats.org/officeDocument/2006/relationships/image" Target="../media/image818.png"/><Relationship Id="rId8" Type="http://schemas.openxmlformats.org/officeDocument/2006/relationships/image" Target="../media/image226.png"/><Relationship Id="rId3" Type="http://schemas.openxmlformats.org/officeDocument/2006/relationships/image" Target="../media/image187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png"/><Relationship Id="rId13" Type="http://schemas.openxmlformats.org/officeDocument/2006/relationships/image" Target="../media/image241.png"/><Relationship Id="rId18" Type="http://schemas.openxmlformats.org/officeDocument/2006/relationships/image" Target="../media/image823.png"/><Relationship Id="rId3" Type="http://schemas.openxmlformats.org/officeDocument/2006/relationships/image" Target="../media/image226.png"/><Relationship Id="rId7" Type="http://schemas.openxmlformats.org/officeDocument/2006/relationships/image" Target="../media/image232.png"/><Relationship Id="rId12" Type="http://schemas.openxmlformats.org/officeDocument/2006/relationships/image" Target="../media/image240.png"/><Relationship Id="rId17" Type="http://schemas.openxmlformats.org/officeDocument/2006/relationships/image" Target="../media/image822.png"/><Relationship Id="rId2" Type="http://schemas.openxmlformats.org/officeDocument/2006/relationships/image" Target="../media/image164.png"/><Relationship Id="rId16" Type="http://schemas.openxmlformats.org/officeDocument/2006/relationships/image" Target="../media/image821.png"/><Relationship Id="rId20" Type="http://schemas.openxmlformats.org/officeDocument/2006/relationships/image" Target="../media/image601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75.png"/><Relationship Id="rId11" Type="http://schemas.openxmlformats.org/officeDocument/2006/relationships/image" Target="../media/image819.png"/><Relationship Id="rId5" Type="http://schemas.openxmlformats.org/officeDocument/2006/relationships/image" Target="../media/image229.png"/><Relationship Id="rId15" Type="http://schemas.openxmlformats.org/officeDocument/2006/relationships/image" Target="../media/image235.png"/><Relationship Id="rId10" Type="http://schemas.openxmlformats.org/officeDocument/2006/relationships/image" Target="../media/image151.png"/><Relationship Id="rId19" Type="http://schemas.openxmlformats.org/officeDocument/2006/relationships/image" Target="../media/image149.png"/><Relationship Id="rId4" Type="http://schemas.openxmlformats.org/officeDocument/2006/relationships/image" Target="../media/image510.png"/><Relationship Id="rId9" Type="http://schemas.openxmlformats.org/officeDocument/2006/relationships/image" Target="../media/image150.png"/><Relationship Id="rId14" Type="http://schemas.openxmlformats.org/officeDocument/2006/relationships/image" Target="../media/image820.png"/></Relationships>
</file>

<file path=ppt/slides/_rels/slide6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27.png"/><Relationship Id="rId18" Type="http://schemas.openxmlformats.org/officeDocument/2006/relationships/image" Target="../media/image828.png"/><Relationship Id="rId26" Type="http://schemas.openxmlformats.org/officeDocument/2006/relationships/image" Target="../media/image834.png"/><Relationship Id="rId3" Type="http://schemas.openxmlformats.org/officeDocument/2006/relationships/image" Target="../media/image824.png"/><Relationship Id="rId21" Type="http://schemas.openxmlformats.org/officeDocument/2006/relationships/image" Target="../media/image529.png"/><Relationship Id="rId34" Type="http://schemas.openxmlformats.org/officeDocument/2006/relationships/image" Target="../media/image836.png"/><Relationship Id="rId7" Type="http://schemas.openxmlformats.org/officeDocument/2006/relationships/image" Target="../media/image326.png"/><Relationship Id="rId12" Type="http://schemas.openxmlformats.org/officeDocument/2006/relationships/image" Target="../media/image826.png"/><Relationship Id="rId17" Type="http://schemas.openxmlformats.org/officeDocument/2006/relationships/image" Target="../media/image541.png"/><Relationship Id="rId25" Type="http://schemas.openxmlformats.org/officeDocument/2006/relationships/image" Target="../media/image833.png"/><Relationship Id="rId33" Type="http://schemas.openxmlformats.org/officeDocument/2006/relationships/image" Target="../media/image601.png"/><Relationship Id="rId2" Type="http://schemas.openxmlformats.org/officeDocument/2006/relationships/image" Target="../media/image164.png"/><Relationship Id="rId16" Type="http://schemas.openxmlformats.org/officeDocument/2006/relationships/image" Target="../media/image540.png"/><Relationship Id="rId20" Type="http://schemas.openxmlformats.org/officeDocument/2006/relationships/image" Target="../media/image829.png"/><Relationship Id="rId29" Type="http://schemas.openxmlformats.org/officeDocument/2006/relationships/image" Target="../media/image150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825.png"/><Relationship Id="rId11" Type="http://schemas.openxmlformats.org/officeDocument/2006/relationships/image" Target="../media/image222.png"/><Relationship Id="rId24" Type="http://schemas.openxmlformats.org/officeDocument/2006/relationships/image" Target="../media/image832.png"/><Relationship Id="rId32" Type="http://schemas.openxmlformats.org/officeDocument/2006/relationships/image" Target="../media/image120.png"/><Relationship Id="rId5" Type="http://schemas.openxmlformats.org/officeDocument/2006/relationships/image" Target="../media/image544.png"/><Relationship Id="rId15" Type="http://schemas.openxmlformats.org/officeDocument/2006/relationships/image" Target="../media/image393.png"/><Relationship Id="rId23" Type="http://schemas.openxmlformats.org/officeDocument/2006/relationships/image" Target="../media/image831.png"/><Relationship Id="rId28" Type="http://schemas.openxmlformats.org/officeDocument/2006/relationships/image" Target="../media/image659.png"/><Relationship Id="rId36" Type="http://schemas.openxmlformats.org/officeDocument/2006/relationships/image" Target="../media/image149.png"/><Relationship Id="rId10" Type="http://schemas.openxmlformats.org/officeDocument/2006/relationships/image" Target="../media/image391.png"/><Relationship Id="rId19" Type="http://schemas.openxmlformats.org/officeDocument/2006/relationships/image" Target="../media/image335.png"/><Relationship Id="rId31" Type="http://schemas.openxmlformats.org/officeDocument/2006/relationships/image" Target="../media/image119.png"/><Relationship Id="rId4" Type="http://schemas.openxmlformats.org/officeDocument/2006/relationships/image" Target="../media/image392.png"/><Relationship Id="rId9" Type="http://schemas.openxmlformats.org/officeDocument/2006/relationships/image" Target="../media/image322.png"/><Relationship Id="rId14" Type="http://schemas.openxmlformats.org/officeDocument/2006/relationships/image" Target="../media/image588.png"/><Relationship Id="rId22" Type="http://schemas.openxmlformats.org/officeDocument/2006/relationships/image" Target="../media/image830.png"/><Relationship Id="rId27" Type="http://schemas.openxmlformats.org/officeDocument/2006/relationships/image" Target="../media/image835.png"/><Relationship Id="rId30" Type="http://schemas.openxmlformats.org/officeDocument/2006/relationships/image" Target="../media/image151.png"/><Relationship Id="rId35" Type="http://schemas.openxmlformats.org/officeDocument/2006/relationships/image" Target="../media/image837.png"/><Relationship Id="rId8" Type="http://schemas.openxmlformats.org/officeDocument/2006/relationships/image" Target="../media/image221.png"/></Relationships>
</file>

<file path=ppt/slides/_rels/slide6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44.png"/><Relationship Id="rId18" Type="http://schemas.openxmlformats.org/officeDocument/2006/relationships/image" Target="../media/image179.png"/><Relationship Id="rId26" Type="http://schemas.openxmlformats.org/officeDocument/2006/relationships/image" Target="../media/image120.png"/><Relationship Id="rId21" Type="http://schemas.openxmlformats.org/officeDocument/2006/relationships/image" Target="../media/image222.png"/><Relationship Id="rId34" Type="http://schemas.openxmlformats.org/officeDocument/2006/relationships/image" Target="../media/image849.png"/><Relationship Id="rId7" Type="http://schemas.openxmlformats.org/officeDocument/2006/relationships/image" Target="../media/image253.png"/><Relationship Id="rId12" Type="http://schemas.openxmlformats.org/officeDocument/2006/relationships/image" Target="../media/image843.png"/><Relationship Id="rId17" Type="http://schemas.openxmlformats.org/officeDocument/2006/relationships/image" Target="../media/image180.png"/><Relationship Id="rId25" Type="http://schemas.openxmlformats.org/officeDocument/2006/relationships/image" Target="../media/image151.png"/><Relationship Id="rId33" Type="http://schemas.openxmlformats.org/officeDocument/2006/relationships/image" Target="../media/image390.png"/><Relationship Id="rId2" Type="http://schemas.openxmlformats.org/officeDocument/2006/relationships/image" Target="../media/image838.png"/><Relationship Id="rId16" Type="http://schemas.openxmlformats.org/officeDocument/2006/relationships/image" Target="../media/image175.png"/><Relationship Id="rId20" Type="http://schemas.openxmlformats.org/officeDocument/2006/relationships/image" Target="../media/image322.png"/><Relationship Id="rId29" Type="http://schemas.openxmlformats.org/officeDocument/2006/relationships/image" Target="../media/image173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33.png"/><Relationship Id="rId11" Type="http://schemas.openxmlformats.org/officeDocument/2006/relationships/image" Target="../media/image842.png"/><Relationship Id="rId24" Type="http://schemas.openxmlformats.org/officeDocument/2006/relationships/image" Target="../media/image150.png"/><Relationship Id="rId32" Type="http://schemas.openxmlformats.org/officeDocument/2006/relationships/image" Target="../media/image216.png"/><Relationship Id="rId37" Type="http://schemas.openxmlformats.org/officeDocument/2006/relationships/image" Target="../media/image149.png"/><Relationship Id="rId5" Type="http://schemas.openxmlformats.org/officeDocument/2006/relationships/image" Target="../media/image393.png"/><Relationship Id="rId15" Type="http://schemas.openxmlformats.org/officeDocument/2006/relationships/image" Target="../media/image164.png"/><Relationship Id="rId23" Type="http://schemas.openxmlformats.org/officeDocument/2006/relationships/image" Target="../media/image846.png"/><Relationship Id="rId28" Type="http://schemas.openxmlformats.org/officeDocument/2006/relationships/image" Target="../media/image848.png"/><Relationship Id="rId36" Type="http://schemas.openxmlformats.org/officeDocument/2006/relationships/image" Target="../media/image851.png"/><Relationship Id="rId10" Type="http://schemas.openxmlformats.org/officeDocument/2006/relationships/image" Target="../media/image841.png"/><Relationship Id="rId19" Type="http://schemas.openxmlformats.org/officeDocument/2006/relationships/image" Target="../media/image177.png"/><Relationship Id="rId31" Type="http://schemas.openxmlformats.org/officeDocument/2006/relationships/image" Target="../media/image182.png"/><Relationship Id="rId4" Type="http://schemas.openxmlformats.org/officeDocument/2006/relationships/image" Target="../media/image582.png"/><Relationship Id="rId9" Type="http://schemas.openxmlformats.org/officeDocument/2006/relationships/image" Target="../media/image840.png"/><Relationship Id="rId14" Type="http://schemas.openxmlformats.org/officeDocument/2006/relationships/image" Target="../media/image845.png"/><Relationship Id="rId22" Type="http://schemas.openxmlformats.org/officeDocument/2006/relationships/image" Target="../media/image181.png"/><Relationship Id="rId27" Type="http://schemas.openxmlformats.org/officeDocument/2006/relationships/image" Target="../media/image847.png"/><Relationship Id="rId30" Type="http://schemas.openxmlformats.org/officeDocument/2006/relationships/image" Target="../media/image314.png"/><Relationship Id="rId35" Type="http://schemas.openxmlformats.org/officeDocument/2006/relationships/image" Target="../media/image850.png"/><Relationship Id="rId8" Type="http://schemas.openxmlformats.org/officeDocument/2006/relationships/image" Target="../media/image839.png"/><Relationship Id="rId3" Type="http://schemas.openxmlformats.org/officeDocument/2006/relationships/image" Target="../media/image561.png"/></Relationships>
</file>

<file path=ppt/slides/_rels/slide6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39.png"/><Relationship Id="rId18" Type="http://schemas.openxmlformats.org/officeDocument/2006/relationships/image" Target="../media/image237.png"/><Relationship Id="rId26" Type="http://schemas.openxmlformats.org/officeDocument/2006/relationships/image" Target="../media/image179.png"/><Relationship Id="rId39" Type="http://schemas.openxmlformats.org/officeDocument/2006/relationships/image" Target="../media/image652.png"/><Relationship Id="rId21" Type="http://schemas.openxmlformats.org/officeDocument/2006/relationships/image" Target="../media/image570.png"/><Relationship Id="rId34" Type="http://schemas.openxmlformats.org/officeDocument/2006/relationships/image" Target="../media/image151.png"/><Relationship Id="rId7" Type="http://schemas.openxmlformats.org/officeDocument/2006/relationships/image" Target="../media/image305.png"/><Relationship Id="rId12" Type="http://schemas.openxmlformats.org/officeDocument/2006/relationships/image" Target="../media/image229.png"/><Relationship Id="rId17" Type="http://schemas.openxmlformats.org/officeDocument/2006/relationships/image" Target="../media/image236.png"/><Relationship Id="rId25" Type="http://schemas.openxmlformats.org/officeDocument/2006/relationships/image" Target="../media/image218.png"/><Relationship Id="rId33" Type="http://schemas.openxmlformats.org/officeDocument/2006/relationships/image" Target="../media/image244.png"/><Relationship Id="rId38" Type="http://schemas.openxmlformats.org/officeDocument/2006/relationships/image" Target="../media/image152.png"/><Relationship Id="rId2" Type="http://schemas.openxmlformats.org/officeDocument/2006/relationships/image" Target="../media/image164.png"/><Relationship Id="rId16" Type="http://schemas.openxmlformats.org/officeDocument/2006/relationships/image" Target="../media/image235.png"/><Relationship Id="rId20" Type="http://schemas.openxmlformats.org/officeDocument/2006/relationships/image" Target="../media/image582.png"/><Relationship Id="rId29" Type="http://schemas.openxmlformats.org/officeDocument/2006/relationships/image" Target="../media/image536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65.png"/><Relationship Id="rId11" Type="http://schemas.openxmlformats.org/officeDocument/2006/relationships/image" Target="../media/image173.png"/><Relationship Id="rId24" Type="http://schemas.openxmlformats.org/officeDocument/2006/relationships/image" Target="../media/image416.png"/><Relationship Id="rId32" Type="http://schemas.openxmlformats.org/officeDocument/2006/relationships/image" Target="../media/image243.png"/><Relationship Id="rId37" Type="http://schemas.openxmlformats.org/officeDocument/2006/relationships/image" Target="../media/image149.png"/><Relationship Id="rId40" Type="http://schemas.openxmlformats.org/officeDocument/2006/relationships/image" Target="../media/image469.png"/><Relationship Id="rId5" Type="http://schemas.openxmlformats.org/officeDocument/2006/relationships/image" Target="../media/image224.png"/><Relationship Id="rId15" Type="http://schemas.openxmlformats.org/officeDocument/2006/relationships/image" Target="../media/image436.png"/><Relationship Id="rId23" Type="http://schemas.openxmlformats.org/officeDocument/2006/relationships/image" Target="../media/image241.png"/><Relationship Id="rId28" Type="http://schemas.openxmlformats.org/officeDocument/2006/relationships/image" Target="../media/image424.png"/><Relationship Id="rId36" Type="http://schemas.openxmlformats.org/officeDocument/2006/relationships/image" Target="../media/image150.png"/><Relationship Id="rId10" Type="http://schemas.openxmlformats.org/officeDocument/2006/relationships/image" Target="../media/image220.png"/><Relationship Id="rId19" Type="http://schemas.openxmlformats.org/officeDocument/2006/relationships/image" Target="../media/image274.png"/><Relationship Id="rId31" Type="http://schemas.openxmlformats.org/officeDocument/2006/relationships/image" Target="../media/image242.png"/><Relationship Id="rId4" Type="http://schemas.openxmlformats.org/officeDocument/2006/relationships/image" Target="../media/image166.png"/><Relationship Id="rId9" Type="http://schemas.openxmlformats.org/officeDocument/2006/relationships/image" Target="../media/image216.png"/><Relationship Id="rId14" Type="http://schemas.openxmlformats.org/officeDocument/2006/relationships/image" Target="../media/image852.png"/><Relationship Id="rId22" Type="http://schemas.openxmlformats.org/officeDocument/2006/relationships/image" Target="../media/image240.png"/><Relationship Id="rId27" Type="http://schemas.openxmlformats.org/officeDocument/2006/relationships/image" Target="../media/image174.png"/><Relationship Id="rId30" Type="http://schemas.openxmlformats.org/officeDocument/2006/relationships/image" Target="../media/image731.png"/><Relationship Id="rId35" Type="http://schemas.openxmlformats.org/officeDocument/2006/relationships/image" Target="../media/image853.png"/><Relationship Id="rId8" Type="http://schemas.openxmlformats.org/officeDocument/2006/relationships/image" Target="../media/image226.png"/><Relationship Id="rId3" Type="http://schemas.openxmlformats.org/officeDocument/2006/relationships/image" Target="../media/image187.png"/></Relationships>
</file>

<file path=ppt/slides/_rels/slide6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6.png"/><Relationship Id="rId18" Type="http://schemas.openxmlformats.org/officeDocument/2006/relationships/image" Target="../media/image858.png"/><Relationship Id="rId26" Type="http://schemas.openxmlformats.org/officeDocument/2006/relationships/image" Target="../media/image862.png"/><Relationship Id="rId39" Type="http://schemas.openxmlformats.org/officeDocument/2006/relationships/image" Target="../media/image224.png"/><Relationship Id="rId21" Type="http://schemas.openxmlformats.org/officeDocument/2006/relationships/image" Target="../media/image589.png"/><Relationship Id="rId34" Type="http://schemas.openxmlformats.org/officeDocument/2006/relationships/image" Target="../media/image350.png"/><Relationship Id="rId42" Type="http://schemas.openxmlformats.org/officeDocument/2006/relationships/image" Target="../media/image870.png"/><Relationship Id="rId47" Type="http://schemas.openxmlformats.org/officeDocument/2006/relationships/image" Target="../media/image872.png"/><Relationship Id="rId50" Type="http://schemas.openxmlformats.org/officeDocument/2006/relationships/image" Target="../media/image149.png"/><Relationship Id="rId7" Type="http://schemas.openxmlformats.org/officeDocument/2006/relationships/image" Target="../media/image187.png"/><Relationship Id="rId2" Type="http://schemas.openxmlformats.org/officeDocument/2006/relationships/image" Target="../media/image854.png"/><Relationship Id="rId16" Type="http://schemas.openxmlformats.org/officeDocument/2006/relationships/image" Target="../media/image857.png"/><Relationship Id="rId29" Type="http://schemas.openxmlformats.org/officeDocument/2006/relationships/image" Target="../media/image865.png"/><Relationship Id="rId11" Type="http://schemas.openxmlformats.org/officeDocument/2006/relationships/image" Target="../media/image856.png"/><Relationship Id="rId24" Type="http://schemas.openxmlformats.org/officeDocument/2006/relationships/image" Target="../media/image860.png"/><Relationship Id="rId32" Type="http://schemas.openxmlformats.org/officeDocument/2006/relationships/image" Target="../media/image868.png"/><Relationship Id="rId37" Type="http://schemas.openxmlformats.org/officeDocument/2006/relationships/image" Target="../media/image221.png"/><Relationship Id="rId40" Type="http://schemas.openxmlformats.org/officeDocument/2006/relationships/image" Target="../media/image173.png"/><Relationship Id="rId45" Type="http://schemas.openxmlformats.org/officeDocument/2006/relationships/image" Target="../media/image175.png"/><Relationship Id="rId5" Type="http://schemas.openxmlformats.org/officeDocument/2006/relationships/image" Target="../media/image268.png"/><Relationship Id="rId15" Type="http://schemas.openxmlformats.org/officeDocument/2006/relationships/image" Target="../media/image181.png"/><Relationship Id="rId23" Type="http://schemas.openxmlformats.org/officeDocument/2006/relationships/image" Target="../media/image859.png"/><Relationship Id="rId28" Type="http://schemas.openxmlformats.org/officeDocument/2006/relationships/image" Target="../media/image864.png"/><Relationship Id="rId36" Type="http://schemas.openxmlformats.org/officeDocument/2006/relationships/image" Target="../media/image222.png"/><Relationship Id="rId49" Type="http://schemas.openxmlformats.org/officeDocument/2006/relationships/image" Target="../media/image874.png"/><Relationship Id="rId10" Type="http://schemas.openxmlformats.org/officeDocument/2006/relationships/image" Target="../media/image166.png"/><Relationship Id="rId19" Type="http://schemas.openxmlformats.org/officeDocument/2006/relationships/image" Target="../media/image270.png"/><Relationship Id="rId31" Type="http://schemas.openxmlformats.org/officeDocument/2006/relationships/image" Target="../media/image867.png"/><Relationship Id="rId44" Type="http://schemas.openxmlformats.org/officeDocument/2006/relationships/image" Target="../media/image228.png"/><Relationship Id="rId52" Type="http://schemas.openxmlformats.org/officeDocument/2006/relationships/image" Target="../media/image318.png"/><Relationship Id="rId4" Type="http://schemas.openxmlformats.org/officeDocument/2006/relationships/image" Target="../media/image419.png"/><Relationship Id="rId9" Type="http://schemas.openxmlformats.org/officeDocument/2006/relationships/image" Target="../media/image855.png"/><Relationship Id="rId14" Type="http://schemas.openxmlformats.org/officeDocument/2006/relationships/image" Target="../media/image186.png"/><Relationship Id="rId22" Type="http://schemas.openxmlformats.org/officeDocument/2006/relationships/image" Target="../media/image333.png"/><Relationship Id="rId27" Type="http://schemas.openxmlformats.org/officeDocument/2006/relationships/image" Target="../media/image863.png"/><Relationship Id="rId30" Type="http://schemas.openxmlformats.org/officeDocument/2006/relationships/image" Target="../media/image866.png"/><Relationship Id="rId35" Type="http://schemas.openxmlformats.org/officeDocument/2006/relationships/image" Target="../media/image176.png"/><Relationship Id="rId43" Type="http://schemas.openxmlformats.org/officeDocument/2006/relationships/image" Target="../media/image871.png"/><Relationship Id="rId48" Type="http://schemas.openxmlformats.org/officeDocument/2006/relationships/image" Target="../media/image873.png"/><Relationship Id="rId8" Type="http://schemas.openxmlformats.org/officeDocument/2006/relationships/image" Target="../media/image182.png"/><Relationship Id="rId51" Type="http://schemas.openxmlformats.org/officeDocument/2006/relationships/image" Target="../media/image317.png"/><Relationship Id="rId3" Type="http://schemas.openxmlformats.org/officeDocument/2006/relationships/image" Target="../media/image164.png"/><Relationship Id="rId12" Type="http://schemas.openxmlformats.org/officeDocument/2006/relationships/image" Target="../media/image421.png"/><Relationship Id="rId17" Type="http://schemas.openxmlformats.org/officeDocument/2006/relationships/image" Target="../media/image165.png"/><Relationship Id="rId25" Type="http://schemas.openxmlformats.org/officeDocument/2006/relationships/image" Target="../media/image861.png"/><Relationship Id="rId33" Type="http://schemas.openxmlformats.org/officeDocument/2006/relationships/image" Target="../media/image486.png"/><Relationship Id="rId38" Type="http://schemas.openxmlformats.org/officeDocument/2006/relationships/image" Target="../media/image869.png"/><Relationship Id="rId46" Type="http://schemas.openxmlformats.org/officeDocument/2006/relationships/image" Target="../media/image388.png"/><Relationship Id="rId20" Type="http://schemas.openxmlformats.org/officeDocument/2006/relationships/image" Target="../media/image838.png"/><Relationship Id="rId41" Type="http://schemas.openxmlformats.org/officeDocument/2006/relationships/image" Target="../media/image323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84.png"/></Relationships>
</file>

<file path=ppt/slides/_rels/slide6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2.png"/><Relationship Id="rId18" Type="http://schemas.openxmlformats.org/officeDocument/2006/relationships/image" Target="../media/image228.png"/><Relationship Id="rId26" Type="http://schemas.openxmlformats.org/officeDocument/2006/relationships/image" Target="../media/image416.png"/><Relationship Id="rId39" Type="http://schemas.openxmlformats.org/officeDocument/2006/relationships/image" Target="../media/image877.png"/><Relationship Id="rId21" Type="http://schemas.openxmlformats.org/officeDocument/2006/relationships/image" Target="../media/image469.png"/><Relationship Id="rId34" Type="http://schemas.openxmlformats.org/officeDocument/2006/relationships/image" Target="../media/image875.png"/><Relationship Id="rId42" Type="http://schemas.openxmlformats.org/officeDocument/2006/relationships/image" Target="../media/image872.png"/><Relationship Id="rId47" Type="http://schemas.openxmlformats.org/officeDocument/2006/relationships/image" Target="../media/image318.png"/><Relationship Id="rId50" Type="http://schemas.openxmlformats.org/officeDocument/2006/relationships/image" Target="../media/image279.png"/><Relationship Id="rId7" Type="http://schemas.openxmlformats.org/officeDocument/2006/relationships/image" Target="../media/image221.png"/><Relationship Id="rId2" Type="http://schemas.openxmlformats.org/officeDocument/2006/relationships/image" Target="../media/image868.png"/><Relationship Id="rId16" Type="http://schemas.openxmlformats.org/officeDocument/2006/relationships/image" Target="../media/image165.png"/><Relationship Id="rId29" Type="http://schemas.openxmlformats.org/officeDocument/2006/relationships/image" Target="../media/image321.png"/><Relationship Id="rId11" Type="http://schemas.openxmlformats.org/officeDocument/2006/relationships/image" Target="../media/image224.png"/><Relationship Id="rId24" Type="http://schemas.openxmlformats.org/officeDocument/2006/relationships/image" Target="../media/image391.png"/><Relationship Id="rId32" Type="http://schemas.openxmlformats.org/officeDocument/2006/relationships/image" Target="../media/image233.png"/><Relationship Id="rId37" Type="http://schemas.openxmlformats.org/officeDocument/2006/relationships/image" Target="../media/image876.png"/><Relationship Id="rId40" Type="http://schemas.openxmlformats.org/officeDocument/2006/relationships/image" Target="../media/image388.png"/><Relationship Id="rId45" Type="http://schemas.openxmlformats.org/officeDocument/2006/relationships/image" Target="../media/image149.png"/><Relationship Id="rId5" Type="http://schemas.openxmlformats.org/officeDocument/2006/relationships/image" Target="../media/image176.png"/><Relationship Id="rId15" Type="http://schemas.openxmlformats.org/officeDocument/2006/relationships/image" Target="../media/image870.png"/><Relationship Id="rId23" Type="http://schemas.openxmlformats.org/officeDocument/2006/relationships/image" Target="../media/image481.png"/><Relationship Id="rId28" Type="http://schemas.openxmlformats.org/officeDocument/2006/relationships/image" Target="../media/image304.png"/><Relationship Id="rId36" Type="http://schemas.openxmlformats.org/officeDocument/2006/relationships/image" Target="../media/image630.png"/><Relationship Id="rId49" Type="http://schemas.openxmlformats.org/officeDocument/2006/relationships/image" Target="../media/image278.png"/><Relationship Id="rId10" Type="http://schemas.openxmlformats.org/officeDocument/2006/relationships/image" Target="../media/image166.png"/><Relationship Id="rId19" Type="http://schemas.openxmlformats.org/officeDocument/2006/relationships/image" Target="../media/image174.png"/><Relationship Id="rId31" Type="http://schemas.openxmlformats.org/officeDocument/2006/relationships/image" Target="../media/image225.png"/><Relationship Id="rId44" Type="http://schemas.openxmlformats.org/officeDocument/2006/relationships/image" Target="../media/image874.png"/><Relationship Id="rId4" Type="http://schemas.openxmlformats.org/officeDocument/2006/relationships/image" Target="../media/image326.png"/><Relationship Id="rId9" Type="http://schemas.openxmlformats.org/officeDocument/2006/relationships/image" Target="../media/image187.png"/><Relationship Id="rId14" Type="http://schemas.openxmlformats.org/officeDocument/2006/relationships/image" Target="../media/image269.png"/><Relationship Id="rId22" Type="http://schemas.openxmlformats.org/officeDocument/2006/relationships/image" Target="../media/image854.png"/><Relationship Id="rId27" Type="http://schemas.openxmlformats.org/officeDocument/2006/relationships/image" Target="../media/image471.png"/><Relationship Id="rId30" Type="http://schemas.openxmlformats.org/officeDocument/2006/relationships/image" Target="../media/image857.png"/><Relationship Id="rId35" Type="http://schemas.openxmlformats.org/officeDocument/2006/relationships/image" Target="../media/image335.png"/><Relationship Id="rId43" Type="http://schemas.openxmlformats.org/officeDocument/2006/relationships/image" Target="../media/image878.png"/><Relationship Id="rId48" Type="http://schemas.openxmlformats.org/officeDocument/2006/relationships/image" Target="../media/image652.png"/><Relationship Id="rId8" Type="http://schemas.openxmlformats.org/officeDocument/2006/relationships/image" Target="../media/image869.png"/><Relationship Id="rId3" Type="http://schemas.openxmlformats.org/officeDocument/2006/relationships/image" Target="../media/image164.png"/><Relationship Id="rId12" Type="http://schemas.openxmlformats.org/officeDocument/2006/relationships/image" Target="../media/image268.png"/><Relationship Id="rId17" Type="http://schemas.openxmlformats.org/officeDocument/2006/relationships/image" Target="../media/image305.png"/><Relationship Id="rId25" Type="http://schemas.openxmlformats.org/officeDocument/2006/relationships/image" Target="../media/image855.png"/><Relationship Id="rId33" Type="http://schemas.openxmlformats.org/officeDocument/2006/relationships/image" Target="../media/image175.png"/><Relationship Id="rId38" Type="http://schemas.openxmlformats.org/officeDocument/2006/relationships/image" Target="../media/image635.png"/><Relationship Id="rId46" Type="http://schemas.openxmlformats.org/officeDocument/2006/relationships/image" Target="../media/image317.png"/><Relationship Id="rId20" Type="http://schemas.openxmlformats.org/officeDocument/2006/relationships/image" Target="../media/image170.png"/><Relationship Id="rId41" Type="http://schemas.openxmlformats.org/officeDocument/2006/relationships/image" Target="../media/image692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7.xml"/></Relationships>
</file>

<file path=ppt/slides/_rels/slide7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38.png"/><Relationship Id="rId18" Type="http://schemas.openxmlformats.org/officeDocument/2006/relationships/image" Target="../media/image237.png"/><Relationship Id="rId26" Type="http://schemas.openxmlformats.org/officeDocument/2006/relationships/image" Target="../media/image514.png"/><Relationship Id="rId21" Type="http://schemas.openxmlformats.org/officeDocument/2006/relationships/image" Target="../media/image879.png"/><Relationship Id="rId34" Type="http://schemas.openxmlformats.org/officeDocument/2006/relationships/image" Target="../media/image882.png"/><Relationship Id="rId7" Type="http://schemas.openxmlformats.org/officeDocument/2006/relationships/image" Target="../media/image305.png"/><Relationship Id="rId12" Type="http://schemas.openxmlformats.org/officeDocument/2006/relationships/image" Target="../media/image229.png"/><Relationship Id="rId17" Type="http://schemas.openxmlformats.org/officeDocument/2006/relationships/image" Target="../media/image236.png"/><Relationship Id="rId25" Type="http://schemas.openxmlformats.org/officeDocument/2006/relationships/image" Target="../media/image178.png"/><Relationship Id="rId33" Type="http://schemas.openxmlformats.org/officeDocument/2006/relationships/image" Target="../media/image881.png"/><Relationship Id="rId38" Type="http://schemas.openxmlformats.org/officeDocument/2006/relationships/image" Target="../media/image149.png"/><Relationship Id="rId2" Type="http://schemas.openxmlformats.org/officeDocument/2006/relationships/image" Target="../media/image164.png"/><Relationship Id="rId16" Type="http://schemas.openxmlformats.org/officeDocument/2006/relationships/image" Target="../media/image235.png"/><Relationship Id="rId20" Type="http://schemas.openxmlformats.org/officeDocument/2006/relationships/image" Target="../media/image357.png"/><Relationship Id="rId29" Type="http://schemas.openxmlformats.org/officeDocument/2006/relationships/image" Target="../media/image243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65.png"/><Relationship Id="rId11" Type="http://schemas.openxmlformats.org/officeDocument/2006/relationships/image" Target="../media/image181.png"/><Relationship Id="rId24" Type="http://schemas.openxmlformats.org/officeDocument/2006/relationships/image" Target="../media/image186.png"/><Relationship Id="rId32" Type="http://schemas.openxmlformats.org/officeDocument/2006/relationships/image" Target="../media/image880.png"/><Relationship Id="rId37" Type="http://schemas.openxmlformats.org/officeDocument/2006/relationships/image" Target="../media/image884.png"/><Relationship Id="rId5" Type="http://schemas.openxmlformats.org/officeDocument/2006/relationships/image" Target="../media/image224.png"/><Relationship Id="rId15" Type="http://schemas.openxmlformats.org/officeDocument/2006/relationships/image" Target="../media/image545.png"/><Relationship Id="rId23" Type="http://schemas.openxmlformats.org/officeDocument/2006/relationships/image" Target="../media/image241.png"/><Relationship Id="rId28" Type="http://schemas.openxmlformats.org/officeDocument/2006/relationships/image" Target="../media/image242.png"/><Relationship Id="rId36" Type="http://schemas.openxmlformats.org/officeDocument/2006/relationships/image" Target="../media/image150.png"/><Relationship Id="rId10" Type="http://schemas.openxmlformats.org/officeDocument/2006/relationships/image" Target="../media/image269.png"/><Relationship Id="rId19" Type="http://schemas.openxmlformats.org/officeDocument/2006/relationships/image" Target="../media/image274.png"/><Relationship Id="rId31" Type="http://schemas.openxmlformats.org/officeDocument/2006/relationships/image" Target="../media/image151.png"/><Relationship Id="rId4" Type="http://schemas.openxmlformats.org/officeDocument/2006/relationships/image" Target="../media/image166.png"/><Relationship Id="rId9" Type="http://schemas.openxmlformats.org/officeDocument/2006/relationships/image" Target="../media/image180.png"/><Relationship Id="rId14" Type="http://schemas.openxmlformats.org/officeDocument/2006/relationships/image" Target="../media/image506.png"/><Relationship Id="rId22" Type="http://schemas.openxmlformats.org/officeDocument/2006/relationships/image" Target="../media/image240.png"/><Relationship Id="rId27" Type="http://schemas.openxmlformats.org/officeDocument/2006/relationships/image" Target="../media/image610.png"/><Relationship Id="rId30" Type="http://schemas.openxmlformats.org/officeDocument/2006/relationships/image" Target="../media/image244.png"/><Relationship Id="rId35" Type="http://schemas.openxmlformats.org/officeDocument/2006/relationships/image" Target="../media/image883.png"/><Relationship Id="rId8" Type="http://schemas.openxmlformats.org/officeDocument/2006/relationships/image" Target="../media/image226.png"/><Relationship Id="rId3" Type="http://schemas.openxmlformats.org/officeDocument/2006/relationships/image" Target="../media/image187.png"/></Relationships>
</file>

<file path=ppt/slides/_rels/slide7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0.png"/><Relationship Id="rId18" Type="http://schemas.openxmlformats.org/officeDocument/2006/relationships/image" Target="../media/image886.png"/><Relationship Id="rId26" Type="http://schemas.openxmlformats.org/officeDocument/2006/relationships/image" Target="../media/image692.png"/><Relationship Id="rId21" Type="http://schemas.openxmlformats.org/officeDocument/2006/relationships/image" Target="../media/image235.png"/><Relationship Id="rId34" Type="http://schemas.openxmlformats.org/officeDocument/2006/relationships/image" Target="../media/image237.png"/><Relationship Id="rId7" Type="http://schemas.openxmlformats.org/officeDocument/2006/relationships/image" Target="../media/image305.png"/><Relationship Id="rId12" Type="http://schemas.openxmlformats.org/officeDocument/2006/relationships/image" Target="../media/image885.png"/><Relationship Id="rId17" Type="http://schemas.openxmlformats.org/officeDocument/2006/relationships/image" Target="../media/image279.png"/><Relationship Id="rId25" Type="http://schemas.openxmlformats.org/officeDocument/2006/relationships/image" Target="../media/image151.png"/><Relationship Id="rId33" Type="http://schemas.openxmlformats.org/officeDocument/2006/relationships/image" Target="../media/image236.png"/><Relationship Id="rId2" Type="http://schemas.openxmlformats.org/officeDocument/2006/relationships/image" Target="../media/image164.png"/><Relationship Id="rId16" Type="http://schemas.openxmlformats.org/officeDocument/2006/relationships/image" Target="../media/image179.png"/><Relationship Id="rId20" Type="http://schemas.openxmlformats.org/officeDocument/2006/relationships/image" Target="../media/image241.png"/><Relationship Id="rId29" Type="http://schemas.openxmlformats.org/officeDocument/2006/relationships/image" Target="../media/image218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65.png"/><Relationship Id="rId11" Type="http://schemas.openxmlformats.org/officeDocument/2006/relationships/image" Target="../media/image610.png"/><Relationship Id="rId24" Type="http://schemas.openxmlformats.org/officeDocument/2006/relationships/image" Target="../media/image244.png"/><Relationship Id="rId32" Type="http://schemas.openxmlformats.org/officeDocument/2006/relationships/image" Target="../media/image424.png"/><Relationship Id="rId37" Type="http://schemas.openxmlformats.org/officeDocument/2006/relationships/image" Target="../media/image152.png"/><Relationship Id="rId5" Type="http://schemas.openxmlformats.org/officeDocument/2006/relationships/image" Target="../media/image224.png"/><Relationship Id="rId15" Type="http://schemas.openxmlformats.org/officeDocument/2006/relationships/image" Target="../media/image480.png"/><Relationship Id="rId23" Type="http://schemas.openxmlformats.org/officeDocument/2006/relationships/image" Target="../media/image243.png"/><Relationship Id="rId28" Type="http://schemas.openxmlformats.org/officeDocument/2006/relationships/image" Target="../media/image219.png"/><Relationship Id="rId36" Type="http://schemas.openxmlformats.org/officeDocument/2006/relationships/image" Target="../media/image149.png"/><Relationship Id="rId10" Type="http://schemas.openxmlformats.org/officeDocument/2006/relationships/image" Target="../media/image229.png"/><Relationship Id="rId19" Type="http://schemas.openxmlformats.org/officeDocument/2006/relationships/image" Target="../media/image240.png"/><Relationship Id="rId31" Type="http://schemas.openxmlformats.org/officeDocument/2006/relationships/image" Target="../media/image888.png"/><Relationship Id="rId4" Type="http://schemas.openxmlformats.org/officeDocument/2006/relationships/image" Target="../media/image166.png"/><Relationship Id="rId9" Type="http://schemas.openxmlformats.org/officeDocument/2006/relationships/image" Target="../media/image178.png"/><Relationship Id="rId14" Type="http://schemas.openxmlformats.org/officeDocument/2006/relationships/image" Target="../media/image536.png"/><Relationship Id="rId22" Type="http://schemas.openxmlformats.org/officeDocument/2006/relationships/image" Target="../media/image242.png"/><Relationship Id="rId27" Type="http://schemas.openxmlformats.org/officeDocument/2006/relationships/image" Target="../media/image887.png"/><Relationship Id="rId30" Type="http://schemas.openxmlformats.org/officeDocument/2006/relationships/image" Target="../media/image423.png"/><Relationship Id="rId35" Type="http://schemas.openxmlformats.org/officeDocument/2006/relationships/image" Target="../media/image274.png"/><Relationship Id="rId8" Type="http://schemas.openxmlformats.org/officeDocument/2006/relationships/image" Target="../media/image226.png"/><Relationship Id="rId3" Type="http://schemas.openxmlformats.org/officeDocument/2006/relationships/image" Target="../media/image187.png"/></Relationships>
</file>

<file path=ppt/slides/_rels/slide7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10.png"/><Relationship Id="rId18" Type="http://schemas.openxmlformats.org/officeDocument/2006/relationships/image" Target="../media/image150.png"/><Relationship Id="rId26" Type="http://schemas.openxmlformats.org/officeDocument/2006/relationships/image" Target="../media/image274.png"/><Relationship Id="rId3" Type="http://schemas.openxmlformats.org/officeDocument/2006/relationships/image" Target="../media/image187.png"/><Relationship Id="rId21" Type="http://schemas.openxmlformats.org/officeDocument/2006/relationships/image" Target="../media/image890.png"/><Relationship Id="rId34" Type="http://schemas.openxmlformats.org/officeDocument/2006/relationships/image" Target="../media/image149.png"/><Relationship Id="rId7" Type="http://schemas.openxmlformats.org/officeDocument/2006/relationships/image" Target="../media/image305.png"/><Relationship Id="rId12" Type="http://schemas.openxmlformats.org/officeDocument/2006/relationships/image" Target="../media/image178.png"/><Relationship Id="rId17" Type="http://schemas.openxmlformats.org/officeDocument/2006/relationships/image" Target="../media/image179.png"/><Relationship Id="rId25" Type="http://schemas.openxmlformats.org/officeDocument/2006/relationships/image" Target="../media/image237.png"/><Relationship Id="rId33" Type="http://schemas.openxmlformats.org/officeDocument/2006/relationships/image" Target="../media/image244.png"/><Relationship Id="rId2" Type="http://schemas.openxmlformats.org/officeDocument/2006/relationships/image" Target="../media/image164.png"/><Relationship Id="rId16" Type="http://schemas.openxmlformats.org/officeDocument/2006/relationships/image" Target="../media/image889.png"/><Relationship Id="rId20" Type="http://schemas.openxmlformats.org/officeDocument/2006/relationships/image" Target="../media/image577.png"/><Relationship Id="rId29" Type="http://schemas.openxmlformats.org/officeDocument/2006/relationships/image" Target="../media/image241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65.png"/><Relationship Id="rId11" Type="http://schemas.openxmlformats.org/officeDocument/2006/relationships/image" Target="../media/image423.png"/><Relationship Id="rId24" Type="http://schemas.openxmlformats.org/officeDocument/2006/relationships/image" Target="../media/image236.png"/><Relationship Id="rId32" Type="http://schemas.openxmlformats.org/officeDocument/2006/relationships/image" Target="../media/image243.png"/><Relationship Id="rId5" Type="http://schemas.openxmlformats.org/officeDocument/2006/relationships/image" Target="../media/image416.png"/><Relationship Id="rId15" Type="http://schemas.openxmlformats.org/officeDocument/2006/relationships/image" Target="../media/image222.png"/><Relationship Id="rId23" Type="http://schemas.openxmlformats.org/officeDocument/2006/relationships/image" Target="../media/image235.png"/><Relationship Id="rId28" Type="http://schemas.openxmlformats.org/officeDocument/2006/relationships/image" Target="../media/image240.png"/><Relationship Id="rId36" Type="http://schemas.openxmlformats.org/officeDocument/2006/relationships/image" Target="../media/image218.png"/><Relationship Id="rId10" Type="http://schemas.openxmlformats.org/officeDocument/2006/relationships/image" Target="../media/image229.png"/><Relationship Id="rId19" Type="http://schemas.openxmlformats.org/officeDocument/2006/relationships/image" Target="../media/image424.png"/><Relationship Id="rId31" Type="http://schemas.openxmlformats.org/officeDocument/2006/relationships/image" Target="../media/image242.png"/><Relationship Id="rId4" Type="http://schemas.openxmlformats.org/officeDocument/2006/relationships/image" Target="../media/image166.png"/><Relationship Id="rId9" Type="http://schemas.openxmlformats.org/officeDocument/2006/relationships/image" Target="../media/image219.png"/><Relationship Id="rId14" Type="http://schemas.openxmlformats.org/officeDocument/2006/relationships/image" Target="../media/image151.png"/><Relationship Id="rId22" Type="http://schemas.openxmlformats.org/officeDocument/2006/relationships/image" Target="../media/image536.png"/><Relationship Id="rId27" Type="http://schemas.openxmlformats.org/officeDocument/2006/relationships/image" Target="../media/image886.png"/><Relationship Id="rId30" Type="http://schemas.openxmlformats.org/officeDocument/2006/relationships/image" Target="../media/image891.png"/><Relationship Id="rId35" Type="http://schemas.openxmlformats.org/officeDocument/2006/relationships/image" Target="../media/image152.png"/><Relationship Id="rId8" Type="http://schemas.openxmlformats.org/officeDocument/2006/relationships/image" Target="../media/image226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2.png"/><Relationship Id="rId1" Type="http://schemas.openxmlformats.org/officeDocument/2006/relationships/slideLayout" Target="../slideLayouts/slideLayout1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3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8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A968B-EECE-B04B-3B5B-B8CBD5FB4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 OMS: cuatrienio 2025 a 2028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E3827-BBAF-73B9-4868-BE5FEB333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 promover, procurar y proteger la salud</a:t>
            </a:r>
          </a:p>
          <a:p>
            <a:r>
              <a:rPr lang="es-MX" dirty="0"/>
              <a:t>potenciar la labor del ecosistema mundial de salud </a:t>
            </a:r>
          </a:p>
          <a:p>
            <a:r>
              <a:rPr lang="es-MX" dirty="0"/>
              <a:t>Impulso a los Objetivos de Desarrollo Sostenible </a:t>
            </a:r>
          </a:p>
          <a:p>
            <a:r>
              <a:rPr lang="es-MX" dirty="0"/>
              <a:t>resiliencia de los sistemas de salud</a:t>
            </a:r>
          </a:p>
          <a:p>
            <a:r>
              <a:rPr lang="es-MX" dirty="0"/>
              <a:t>equidad en la salud </a:t>
            </a:r>
          </a:p>
          <a:p>
            <a:r>
              <a:rPr lang="es-MX" dirty="0"/>
              <a:t>acceso a la salud </a:t>
            </a:r>
          </a:p>
          <a:p>
            <a:r>
              <a:rPr lang="es-MX"/>
              <a:t>cambio climático </a:t>
            </a:r>
            <a:endParaRPr lang="es-MX" dirty="0"/>
          </a:p>
          <a:p>
            <a:r>
              <a:rPr lang="es-MX" dirty="0"/>
              <a:t>prevención de enfermedades. </a:t>
            </a:r>
          </a:p>
        </p:txBody>
      </p:sp>
    </p:spTree>
    <p:extLst>
      <p:ext uri="{BB962C8B-B14F-4D97-AF65-F5344CB8AC3E}">
        <p14:creationId xmlns:p14="http://schemas.microsoft.com/office/powerpoint/2010/main" val="1144691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58328" y="6331102"/>
            <a:ext cx="251572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35" b="0" i="0" u="heavy" strike="noStrike" kern="0" cap="none" spc="119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9582AE"/>
                  </a:solidFill>
                </a:uFill>
                <a:latin typeface="Arial Narrow"/>
                <a:ea typeface="+mn-ea"/>
                <a:cs typeface="Arial Narrow"/>
              </a:rPr>
              <a:t>  </a:t>
            </a:r>
            <a:r>
              <a:rPr kumimoji="0" sz="1235" b="0" i="0" u="heavy" strike="noStrike" kern="0" cap="none" spc="-53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9582AE"/>
                  </a:solidFill>
                </a:uFill>
                <a:latin typeface="Arial Narrow"/>
                <a:ea typeface="+mn-ea"/>
                <a:cs typeface="Arial Narrow"/>
              </a:rPr>
              <a:t>27</a:t>
            </a:r>
            <a:endParaRPr kumimoji="0" sz="123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44836" y="363219"/>
            <a:ext cx="5985299" cy="3507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2611110">
              <a:spcBef>
                <a:spcPts val="88"/>
              </a:spcBef>
              <a:tabLst>
                <a:tab pos="4926369" algn="l"/>
              </a:tabLst>
            </a:pPr>
            <a:r>
              <a:rPr spc="84" dirty="0">
                <a:solidFill>
                  <a:srgbClr val="9582AE"/>
                </a:solidFill>
                <a:uFill>
                  <a:solidFill>
                    <a:srgbClr val="9582AE"/>
                  </a:solidFill>
                </a:uFill>
              </a:rPr>
              <a:t>MI</a:t>
            </a:r>
            <a:r>
              <a:rPr spc="180" dirty="0">
                <a:solidFill>
                  <a:srgbClr val="9582AE"/>
                </a:solidFill>
                <a:uFill>
                  <a:solidFill>
                    <a:srgbClr val="9582AE"/>
                  </a:solidFill>
                </a:uFill>
              </a:rPr>
              <a:t> </a:t>
            </a:r>
            <a:r>
              <a:rPr spc="163" dirty="0">
                <a:solidFill>
                  <a:srgbClr val="9582AE"/>
                </a:solidFill>
                <a:uFill>
                  <a:solidFill>
                    <a:srgbClr val="9582AE"/>
                  </a:solidFill>
                </a:uFill>
              </a:rPr>
              <a:t>MUNDO</a:t>
            </a:r>
            <a:r>
              <a:rPr u="heavy" dirty="0">
                <a:solidFill>
                  <a:srgbClr val="9582AE"/>
                </a:solidFill>
                <a:uFill>
                  <a:solidFill>
                    <a:srgbClr val="9582AE"/>
                  </a:solidFill>
                </a:uFill>
              </a:rPr>
              <a:t>	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134945" y="1020218"/>
            <a:ext cx="7763435" cy="5361454"/>
            <a:chOff x="540004" y="1156246"/>
            <a:chExt cx="8798560" cy="6076315"/>
          </a:xfrm>
        </p:grpSpPr>
        <p:sp>
          <p:nvSpPr>
            <p:cNvPr id="5" name="object 5"/>
            <p:cNvSpPr/>
            <p:nvPr/>
          </p:nvSpPr>
          <p:spPr>
            <a:xfrm>
              <a:off x="540004" y="1156246"/>
              <a:ext cx="8798560" cy="6076315"/>
            </a:xfrm>
            <a:custGeom>
              <a:avLst/>
              <a:gdLst/>
              <a:ahLst/>
              <a:cxnLst/>
              <a:rect l="l" t="t" r="r" b="b"/>
              <a:pathLst>
                <a:path w="8798560" h="6076315">
                  <a:moveTo>
                    <a:pt x="8798407" y="0"/>
                  </a:moveTo>
                  <a:lnTo>
                    <a:pt x="0" y="0"/>
                  </a:lnTo>
                  <a:lnTo>
                    <a:pt x="0" y="6076149"/>
                  </a:lnTo>
                  <a:lnTo>
                    <a:pt x="8798407" y="6076149"/>
                  </a:lnTo>
                  <a:lnTo>
                    <a:pt x="87984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2772841" y="2879153"/>
              <a:ext cx="776605" cy="3851910"/>
            </a:xfrm>
            <a:custGeom>
              <a:avLst/>
              <a:gdLst/>
              <a:ahLst/>
              <a:cxnLst/>
              <a:rect l="l" t="t" r="r" b="b"/>
              <a:pathLst>
                <a:path w="776604" h="3851909">
                  <a:moveTo>
                    <a:pt x="196697" y="2085454"/>
                  </a:moveTo>
                  <a:lnTo>
                    <a:pt x="12" y="2085454"/>
                  </a:lnTo>
                  <a:lnTo>
                    <a:pt x="12" y="2231898"/>
                  </a:lnTo>
                  <a:lnTo>
                    <a:pt x="196697" y="2231898"/>
                  </a:lnTo>
                  <a:lnTo>
                    <a:pt x="196697" y="2085454"/>
                  </a:lnTo>
                  <a:close/>
                </a:path>
                <a:path w="776604" h="3851909">
                  <a:moveTo>
                    <a:pt x="239458" y="1854060"/>
                  </a:moveTo>
                  <a:lnTo>
                    <a:pt x="0" y="1854060"/>
                  </a:lnTo>
                  <a:lnTo>
                    <a:pt x="0" y="2000504"/>
                  </a:lnTo>
                  <a:lnTo>
                    <a:pt x="239458" y="2000504"/>
                  </a:lnTo>
                  <a:lnTo>
                    <a:pt x="239458" y="1854060"/>
                  </a:lnTo>
                  <a:close/>
                </a:path>
                <a:path w="776604" h="3851909">
                  <a:moveTo>
                    <a:pt x="337883" y="1622666"/>
                  </a:moveTo>
                  <a:lnTo>
                    <a:pt x="12" y="1622666"/>
                  </a:lnTo>
                  <a:lnTo>
                    <a:pt x="12" y="1769110"/>
                  </a:lnTo>
                  <a:lnTo>
                    <a:pt x="337883" y="1769110"/>
                  </a:lnTo>
                  <a:lnTo>
                    <a:pt x="337883" y="1622666"/>
                  </a:lnTo>
                  <a:close/>
                </a:path>
                <a:path w="776604" h="3851909">
                  <a:moveTo>
                    <a:pt x="374929" y="1159878"/>
                  </a:moveTo>
                  <a:lnTo>
                    <a:pt x="0" y="1159878"/>
                  </a:lnTo>
                  <a:lnTo>
                    <a:pt x="0" y="1303401"/>
                  </a:lnTo>
                  <a:lnTo>
                    <a:pt x="374929" y="1303401"/>
                  </a:lnTo>
                  <a:lnTo>
                    <a:pt x="374929" y="1159878"/>
                  </a:lnTo>
                  <a:close/>
                </a:path>
                <a:path w="776604" h="3851909">
                  <a:moveTo>
                    <a:pt x="374929" y="928497"/>
                  </a:moveTo>
                  <a:lnTo>
                    <a:pt x="0" y="928497"/>
                  </a:lnTo>
                  <a:lnTo>
                    <a:pt x="0" y="1072019"/>
                  </a:lnTo>
                  <a:lnTo>
                    <a:pt x="374929" y="1072019"/>
                  </a:lnTo>
                  <a:lnTo>
                    <a:pt x="374929" y="928497"/>
                  </a:lnTo>
                  <a:close/>
                </a:path>
                <a:path w="776604" h="3851909">
                  <a:moveTo>
                    <a:pt x="401294" y="3708120"/>
                  </a:moveTo>
                  <a:lnTo>
                    <a:pt x="12" y="3708120"/>
                  </a:lnTo>
                  <a:lnTo>
                    <a:pt x="12" y="3851656"/>
                  </a:lnTo>
                  <a:lnTo>
                    <a:pt x="401294" y="3851656"/>
                  </a:lnTo>
                  <a:lnTo>
                    <a:pt x="401294" y="3708120"/>
                  </a:lnTo>
                  <a:close/>
                </a:path>
                <a:path w="776604" h="3851909">
                  <a:moveTo>
                    <a:pt x="401294" y="3245332"/>
                  </a:moveTo>
                  <a:lnTo>
                    <a:pt x="12" y="3245332"/>
                  </a:lnTo>
                  <a:lnTo>
                    <a:pt x="12" y="3388855"/>
                  </a:lnTo>
                  <a:lnTo>
                    <a:pt x="401294" y="3388855"/>
                  </a:lnTo>
                  <a:lnTo>
                    <a:pt x="401294" y="3245332"/>
                  </a:lnTo>
                  <a:close/>
                </a:path>
                <a:path w="776604" h="3851909">
                  <a:moveTo>
                    <a:pt x="401294" y="2782544"/>
                  </a:moveTo>
                  <a:lnTo>
                    <a:pt x="12" y="2782544"/>
                  </a:lnTo>
                  <a:lnTo>
                    <a:pt x="12" y="2926067"/>
                  </a:lnTo>
                  <a:lnTo>
                    <a:pt x="401294" y="2926067"/>
                  </a:lnTo>
                  <a:lnTo>
                    <a:pt x="401294" y="2782544"/>
                  </a:lnTo>
                  <a:close/>
                </a:path>
                <a:path w="776604" h="3851909">
                  <a:moveTo>
                    <a:pt x="401294" y="234315"/>
                  </a:moveTo>
                  <a:lnTo>
                    <a:pt x="12" y="234315"/>
                  </a:lnTo>
                  <a:lnTo>
                    <a:pt x="12" y="377837"/>
                  </a:lnTo>
                  <a:lnTo>
                    <a:pt x="401294" y="377837"/>
                  </a:lnTo>
                  <a:lnTo>
                    <a:pt x="401294" y="234315"/>
                  </a:lnTo>
                  <a:close/>
                </a:path>
                <a:path w="776604" h="3851909">
                  <a:moveTo>
                    <a:pt x="427647" y="3013938"/>
                  </a:moveTo>
                  <a:lnTo>
                    <a:pt x="12" y="3013938"/>
                  </a:lnTo>
                  <a:lnTo>
                    <a:pt x="12" y="3157461"/>
                  </a:lnTo>
                  <a:lnTo>
                    <a:pt x="427647" y="3157461"/>
                  </a:lnTo>
                  <a:lnTo>
                    <a:pt x="427647" y="3013938"/>
                  </a:lnTo>
                  <a:close/>
                </a:path>
                <a:path w="776604" h="3851909">
                  <a:moveTo>
                    <a:pt x="454012" y="1391272"/>
                  </a:moveTo>
                  <a:lnTo>
                    <a:pt x="12" y="1391272"/>
                  </a:lnTo>
                  <a:lnTo>
                    <a:pt x="12" y="1534795"/>
                  </a:lnTo>
                  <a:lnTo>
                    <a:pt x="454012" y="1534795"/>
                  </a:lnTo>
                  <a:lnTo>
                    <a:pt x="454012" y="1391272"/>
                  </a:lnTo>
                  <a:close/>
                </a:path>
                <a:path w="776604" h="3851909">
                  <a:moveTo>
                    <a:pt x="454012" y="465709"/>
                  </a:moveTo>
                  <a:lnTo>
                    <a:pt x="12" y="465709"/>
                  </a:lnTo>
                  <a:lnTo>
                    <a:pt x="12" y="609231"/>
                  </a:lnTo>
                  <a:lnTo>
                    <a:pt x="454012" y="609231"/>
                  </a:lnTo>
                  <a:lnTo>
                    <a:pt x="454012" y="465709"/>
                  </a:lnTo>
                  <a:close/>
                </a:path>
                <a:path w="776604" h="3851909">
                  <a:moveTo>
                    <a:pt x="480377" y="2085454"/>
                  </a:moveTo>
                  <a:lnTo>
                    <a:pt x="328498" y="2085454"/>
                  </a:lnTo>
                  <a:lnTo>
                    <a:pt x="328498" y="2231898"/>
                  </a:lnTo>
                  <a:lnTo>
                    <a:pt x="480377" y="2231898"/>
                  </a:lnTo>
                  <a:lnTo>
                    <a:pt x="480377" y="2085454"/>
                  </a:lnTo>
                  <a:close/>
                </a:path>
                <a:path w="776604" h="3851909">
                  <a:moveTo>
                    <a:pt x="506717" y="2551163"/>
                  </a:moveTo>
                  <a:lnTo>
                    <a:pt x="0" y="2551163"/>
                  </a:lnTo>
                  <a:lnTo>
                    <a:pt x="0" y="2694686"/>
                  </a:lnTo>
                  <a:lnTo>
                    <a:pt x="506717" y="2694686"/>
                  </a:lnTo>
                  <a:lnTo>
                    <a:pt x="506717" y="2551163"/>
                  </a:lnTo>
                  <a:close/>
                </a:path>
                <a:path w="776604" h="3851909">
                  <a:moveTo>
                    <a:pt x="506717" y="697103"/>
                  </a:moveTo>
                  <a:lnTo>
                    <a:pt x="0" y="697103"/>
                  </a:lnTo>
                  <a:lnTo>
                    <a:pt x="0" y="840625"/>
                  </a:lnTo>
                  <a:lnTo>
                    <a:pt x="506717" y="840625"/>
                  </a:lnTo>
                  <a:lnTo>
                    <a:pt x="506717" y="697103"/>
                  </a:lnTo>
                  <a:close/>
                </a:path>
                <a:path w="776604" h="3851909">
                  <a:moveTo>
                    <a:pt x="533095" y="3476726"/>
                  </a:moveTo>
                  <a:lnTo>
                    <a:pt x="12" y="3476726"/>
                  </a:lnTo>
                  <a:lnTo>
                    <a:pt x="12" y="3620249"/>
                  </a:lnTo>
                  <a:lnTo>
                    <a:pt x="533095" y="3620249"/>
                  </a:lnTo>
                  <a:lnTo>
                    <a:pt x="533095" y="3476726"/>
                  </a:lnTo>
                  <a:close/>
                </a:path>
                <a:path w="776604" h="3851909">
                  <a:moveTo>
                    <a:pt x="533095" y="2316835"/>
                  </a:moveTo>
                  <a:lnTo>
                    <a:pt x="12" y="2316835"/>
                  </a:lnTo>
                  <a:lnTo>
                    <a:pt x="12" y="2463292"/>
                  </a:lnTo>
                  <a:lnTo>
                    <a:pt x="533095" y="2463292"/>
                  </a:lnTo>
                  <a:lnTo>
                    <a:pt x="533095" y="2316835"/>
                  </a:lnTo>
                  <a:close/>
                </a:path>
                <a:path w="776604" h="3851909">
                  <a:moveTo>
                    <a:pt x="562381" y="1854060"/>
                  </a:moveTo>
                  <a:lnTo>
                    <a:pt x="362470" y="1854060"/>
                  </a:lnTo>
                  <a:lnTo>
                    <a:pt x="362470" y="2000504"/>
                  </a:lnTo>
                  <a:lnTo>
                    <a:pt x="562381" y="2000504"/>
                  </a:lnTo>
                  <a:lnTo>
                    <a:pt x="562381" y="1854060"/>
                  </a:lnTo>
                  <a:close/>
                </a:path>
                <a:path w="776604" h="3851909">
                  <a:moveTo>
                    <a:pt x="720547" y="0"/>
                  </a:moveTo>
                  <a:lnTo>
                    <a:pt x="0" y="0"/>
                  </a:lnTo>
                  <a:lnTo>
                    <a:pt x="0" y="146443"/>
                  </a:lnTo>
                  <a:lnTo>
                    <a:pt x="720547" y="146443"/>
                  </a:lnTo>
                  <a:lnTo>
                    <a:pt x="720547" y="0"/>
                  </a:lnTo>
                  <a:close/>
                </a:path>
                <a:path w="776604" h="3851909">
                  <a:moveTo>
                    <a:pt x="776198" y="1622666"/>
                  </a:moveTo>
                  <a:lnTo>
                    <a:pt x="487248" y="1622666"/>
                  </a:lnTo>
                  <a:lnTo>
                    <a:pt x="487248" y="1769110"/>
                  </a:lnTo>
                  <a:lnTo>
                    <a:pt x="776198" y="1769110"/>
                  </a:lnTo>
                  <a:lnTo>
                    <a:pt x="776198" y="1622666"/>
                  </a:lnTo>
                  <a:close/>
                </a:path>
              </a:pathLst>
            </a:custGeom>
            <a:solidFill>
              <a:srgbClr val="C4D982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3147758" y="2879153"/>
              <a:ext cx="1953895" cy="3851910"/>
            </a:xfrm>
            <a:custGeom>
              <a:avLst/>
              <a:gdLst/>
              <a:ahLst/>
              <a:cxnLst/>
              <a:rect l="l" t="t" r="r" b="b"/>
              <a:pathLst>
                <a:path w="1953895" h="3851909">
                  <a:moveTo>
                    <a:pt x="1309268" y="928497"/>
                  </a:moveTo>
                  <a:lnTo>
                    <a:pt x="0" y="928497"/>
                  </a:lnTo>
                  <a:lnTo>
                    <a:pt x="0" y="1072019"/>
                  </a:lnTo>
                  <a:lnTo>
                    <a:pt x="1309268" y="1072019"/>
                  </a:lnTo>
                  <a:lnTo>
                    <a:pt x="1309268" y="928497"/>
                  </a:lnTo>
                  <a:close/>
                </a:path>
                <a:path w="1953895" h="3851909">
                  <a:moveTo>
                    <a:pt x="1391285" y="3013938"/>
                  </a:moveTo>
                  <a:lnTo>
                    <a:pt x="52717" y="3013938"/>
                  </a:lnTo>
                  <a:lnTo>
                    <a:pt x="52717" y="3157461"/>
                  </a:lnTo>
                  <a:lnTo>
                    <a:pt x="1391285" y="3157461"/>
                  </a:lnTo>
                  <a:lnTo>
                    <a:pt x="1391285" y="3013938"/>
                  </a:lnTo>
                  <a:close/>
                </a:path>
                <a:path w="1953895" h="3851909">
                  <a:moveTo>
                    <a:pt x="1391285" y="2782544"/>
                  </a:moveTo>
                  <a:lnTo>
                    <a:pt x="26352" y="2782544"/>
                  </a:lnTo>
                  <a:lnTo>
                    <a:pt x="26352" y="2926067"/>
                  </a:lnTo>
                  <a:lnTo>
                    <a:pt x="1391285" y="2926067"/>
                  </a:lnTo>
                  <a:lnTo>
                    <a:pt x="1391285" y="2782544"/>
                  </a:lnTo>
                  <a:close/>
                </a:path>
                <a:path w="1953895" h="3851909">
                  <a:moveTo>
                    <a:pt x="1470367" y="1391272"/>
                  </a:moveTo>
                  <a:lnTo>
                    <a:pt x="79095" y="1391272"/>
                  </a:lnTo>
                  <a:lnTo>
                    <a:pt x="79095" y="1534795"/>
                  </a:lnTo>
                  <a:lnTo>
                    <a:pt x="1470367" y="1534795"/>
                  </a:lnTo>
                  <a:lnTo>
                    <a:pt x="1470367" y="1391272"/>
                  </a:lnTo>
                  <a:close/>
                </a:path>
                <a:path w="1953895" h="3851909">
                  <a:moveTo>
                    <a:pt x="1496733" y="2085454"/>
                  </a:moveTo>
                  <a:lnTo>
                    <a:pt x="105460" y="2085454"/>
                  </a:lnTo>
                  <a:lnTo>
                    <a:pt x="105460" y="2231898"/>
                  </a:lnTo>
                  <a:lnTo>
                    <a:pt x="1496733" y="2231898"/>
                  </a:lnTo>
                  <a:lnTo>
                    <a:pt x="1496733" y="2085454"/>
                  </a:lnTo>
                  <a:close/>
                </a:path>
                <a:path w="1953895" h="3851909">
                  <a:moveTo>
                    <a:pt x="1526019" y="2551163"/>
                  </a:moveTo>
                  <a:lnTo>
                    <a:pt x="131813" y="2551163"/>
                  </a:lnTo>
                  <a:lnTo>
                    <a:pt x="131813" y="2694686"/>
                  </a:lnTo>
                  <a:lnTo>
                    <a:pt x="1526019" y="2694686"/>
                  </a:lnTo>
                  <a:lnTo>
                    <a:pt x="1526019" y="2551163"/>
                  </a:lnTo>
                  <a:close/>
                </a:path>
                <a:path w="1953895" h="3851909">
                  <a:moveTo>
                    <a:pt x="1526019" y="1159878"/>
                  </a:moveTo>
                  <a:lnTo>
                    <a:pt x="12" y="1159878"/>
                  </a:lnTo>
                  <a:lnTo>
                    <a:pt x="12" y="1303401"/>
                  </a:lnTo>
                  <a:lnTo>
                    <a:pt x="1526019" y="1303401"/>
                  </a:lnTo>
                  <a:lnTo>
                    <a:pt x="1526019" y="1159878"/>
                  </a:lnTo>
                  <a:close/>
                </a:path>
                <a:path w="1953895" h="3851909">
                  <a:moveTo>
                    <a:pt x="1578737" y="3708120"/>
                  </a:moveTo>
                  <a:lnTo>
                    <a:pt x="26365" y="3708120"/>
                  </a:lnTo>
                  <a:lnTo>
                    <a:pt x="26365" y="3851656"/>
                  </a:lnTo>
                  <a:lnTo>
                    <a:pt x="1578737" y="3851656"/>
                  </a:lnTo>
                  <a:lnTo>
                    <a:pt x="1578737" y="3708120"/>
                  </a:lnTo>
                  <a:close/>
                </a:path>
                <a:path w="1953895" h="3851909">
                  <a:moveTo>
                    <a:pt x="1684185" y="3245332"/>
                  </a:moveTo>
                  <a:lnTo>
                    <a:pt x="26365" y="3245332"/>
                  </a:lnTo>
                  <a:lnTo>
                    <a:pt x="26365" y="3388855"/>
                  </a:lnTo>
                  <a:lnTo>
                    <a:pt x="1684185" y="3388855"/>
                  </a:lnTo>
                  <a:lnTo>
                    <a:pt x="1684185" y="3245332"/>
                  </a:lnTo>
                  <a:close/>
                </a:path>
                <a:path w="1953895" h="3851909">
                  <a:moveTo>
                    <a:pt x="1684185" y="2316835"/>
                  </a:moveTo>
                  <a:lnTo>
                    <a:pt x="158178" y="2316835"/>
                  </a:lnTo>
                  <a:lnTo>
                    <a:pt x="158178" y="2463292"/>
                  </a:lnTo>
                  <a:lnTo>
                    <a:pt x="1684185" y="2463292"/>
                  </a:lnTo>
                  <a:lnTo>
                    <a:pt x="1684185" y="2316835"/>
                  </a:lnTo>
                  <a:close/>
                </a:path>
                <a:path w="1953895" h="3851909">
                  <a:moveTo>
                    <a:pt x="1684185" y="465709"/>
                  </a:moveTo>
                  <a:lnTo>
                    <a:pt x="79095" y="465709"/>
                  </a:lnTo>
                  <a:lnTo>
                    <a:pt x="79095" y="609231"/>
                  </a:lnTo>
                  <a:lnTo>
                    <a:pt x="1684185" y="609231"/>
                  </a:lnTo>
                  <a:lnTo>
                    <a:pt x="1684185" y="465709"/>
                  </a:lnTo>
                  <a:close/>
                </a:path>
                <a:path w="1953895" h="3851909">
                  <a:moveTo>
                    <a:pt x="1684185" y="234315"/>
                  </a:moveTo>
                  <a:lnTo>
                    <a:pt x="26365" y="234315"/>
                  </a:lnTo>
                  <a:lnTo>
                    <a:pt x="26365" y="377837"/>
                  </a:lnTo>
                  <a:lnTo>
                    <a:pt x="1684185" y="377837"/>
                  </a:lnTo>
                  <a:lnTo>
                    <a:pt x="1684185" y="234315"/>
                  </a:lnTo>
                  <a:close/>
                </a:path>
                <a:path w="1953895" h="3851909">
                  <a:moveTo>
                    <a:pt x="1739836" y="3476726"/>
                  </a:moveTo>
                  <a:lnTo>
                    <a:pt x="158178" y="3476726"/>
                  </a:lnTo>
                  <a:lnTo>
                    <a:pt x="158178" y="3620249"/>
                  </a:lnTo>
                  <a:lnTo>
                    <a:pt x="1739836" y="3620249"/>
                  </a:lnTo>
                  <a:lnTo>
                    <a:pt x="1739836" y="3476726"/>
                  </a:lnTo>
                  <a:close/>
                </a:path>
                <a:path w="1953895" h="3851909">
                  <a:moveTo>
                    <a:pt x="1792554" y="1622666"/>
                  </a:moveTo>
                  <a:lnTo>
                    <a:pt x="401281" y="1622666"/>
                  </a:lnTo>
                  <a:lnTo>
                    <a:pt x="401281" y="1769110"/>
                  </a:lnTo>
                  <a:lnTo>
                    <a:pt x="1792554" y="1769110"/>
                  </a:lnTo>
                  <a:lnTo>
                    <a:pt x="1792554" y="1622666"/>
                  </a:lnTo>
                  <a:close/>
                </a:path>
                <a:path w="1953895" h="3851909">
                  <a:moveTo>
                    <a:pt x="1792554" y="697103"/>
                  </a:moveTo>
                  <a:lnTo>
                    <a:pt x="131800" y="697103"/>
                  </a:lnTo>
                  <a:lnTo>
                    <a:pt x="131800" y="840625"/>
                  </a:lnTo>
                  <a:lnTo>
                    <a:pt x="1792554" y="840625"/>
                  </a:lnTo>
                  <a:lnTo>
                    <a:pt x="1792554" y="697103"/>
                  </a:lnTo>
                  <a:close/>
                </a:path>
                <a:path w="1953895" h="3851909">
                  <a:moveTo>
                    <a:pt x="1818919" y="1854060"/>
                  </a:moveTo>
                  <a:lnTo>
                    <a:pt x="187464" y="1854060"/>
                  </a:lnTo>
                  <a:lnTo>
                    <a:pt x="187464" y="2000504"/>
                  </a:lnTo>
                  <a:lnTo>
                    <a:pt x="1818919" y="2000504"/>
                  </a:lnTo>
                  <a:lnTo>
                    <a:pt x="1818919" y="1854060"/>
                  </a:lnTo>
                  <a:close/>
                </a:path>
                <a:path w="1953895" h="3851909">
                  <a:moveTo>
                    <a:pt x="1953653" y="0"/>
                  </a:moveTo>
                  <a:lnTo>
                    <a:pt x="345630" y="0"/>
                  </a:lnTo>
                  <a:lnTo>
                    <a:pt x="345630" y="146443"/>
                  </a:lnTo>
                  <a:lnTo>
                    <a:pt x="1953653" y="146443"/>
                  </a:lnTo>
                  <a:lnTo>
                    <a:pt x="1953653" y="0"/>
                  </a:lnTo>
                  <a:close/>
                </a:path>
              </a:pathLst>
            </a:custGeom>
            <a:solidFill>
              <a:srgbClr val="9B84AE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4457026" y="2879153"/>
              <a:ext cx="993140" cy="3851910"/>
            </a:xfrm>
            <a:custGeom>
              <a:avLst/>
              <a:gdLst/>
              <a:ahLst/>
              <a:cxnLst/>
              <a:rect l="l" t="t" r="r" b="b"/>
              <a:pathLst>
                <a:path w="993139" h="3851909">
                  <a:moveTo>
                    <a:pt x="555485" y="2551163"/>
                  </a:moveTo>
                  <a:lnTo>
                    <a:pt x="216738" y="2551163"/>
                  </a:lnTo>
                  <a:lnTo>
                    <a:pt x="216738" y="2694686"/>
                  </a:lnTo>
                  <a:lnTo>
                    <a:pt x="555485" y="2694686"/>
                  </a:lnTo>
                  <a:lnTo>
                    <a:pt x="555485" y="2551163"/>
                  </a:lnTo>
                  <a:close/>
                </a:path>
                <a:path w="993139" h="3851909">
                  <a:moveTo>
                    <a:pt x="555485" y="1159878"/>
                  </a:moveTo>
                  <a:lnTo>
                    <a:pt x="216738" y="1159878"/>
                  </a:lnTo>
                  <a:lnTo>
                    <a:pt x="216738" y="1303401"/>
                  </a:lnTo>
                  <a:lnTo>
                    <a:pt x="555485" y="1303401"/>
                  </a:lnTo>
                  <a:lnTo>
                    <a:pt x="555485" y="1159878"/>
                  </a:lnTo>
                  <a:close/>
                </a:path>
                <a:path w="993139" h="3851909">
                  <a:moveTo>
                    <a:pt x="671474" y="3476726"/>
                  </a:moveTo>
                  <a:lnTo>
                    <a:pt x="430555" y="3476726"/>
                  </a:lnTo>
                  <a:lnTo>
                    <a:pt x="430555" y="3620249"/>
                  </a:lnTo>
                  <a:lnTo>
                    <a:pt x="671474" y="3620249"/>
                  </a:lnTo>
                  <a:lnTo>
                    <a:pt x="671474" y="3476726"/>
                  </a:lnTo>
                  <a:close/>
                </a:path>
                <a:path w="993139" h="3851909">
                  <a:moveTo>
                    <a:pt x="708380" y="1854060"/>
                  </a:moveTo>
                  <a:lnTo>
                    <a:pt x="509651" y="1854060"/>
                  </a:lnTo>
                  <a:lnTo>
                    <a:pt x="509651" y="2000504"/>
                  </a:lnTo>
                  <a:lnTo>
                    <a:pt x="708380" y="2000504"/>
                  </a:lnTo>
                  <a:lnTo>
                    <a:pt x="708380" y="1854060"/>
                  </a:lnTo>
                  <a:close/>
                </a:path>
                <a:path w="993139" h="3851909">
                  <a:moveTo>
                    <a:pt x="992936" y="3708120"/>
                  </a:moveTo>
                  <a:lnTo>
                    <a:pt x="269455" y="3708120"/>
                  </a:lnTo>
                  <a:lnTo>
                    <a:pt x="269455" y="3851656"/>
                  </a:lnTo>
                  <a:lnTo>
                    <a:pt x="992936" y="3851656"/>
                  </a:lnTo>
                  <a:lnTo>
                    <a:pt x="992936" y="3708120"/>
                  </a:lnTo>
                  <a:close/>
                </a:path>
                <a:path w="993139" h="3851909">
                  <a:moveTo>
                    <a:pt x="992936" y="3476726"/>
                  </a:moveTo>
                  <a:lnTo>
                    <a:pt x="794486" y="3476726"/>
                  </a:lnTo>
                  <a:lnTo>
                    <a:pt x="794486" y="3620249"/>
                  </a:lnTo>
                  <a:lnTo>
                    <a:pt x="992936" y="3620249"/>
                  </a:lnTo>
                  <a:lnTo>
                    <a:pt x="992936" y="3476726"/>
                  </a:lnTo>
                  <a:close/>
                </a:path>
                <a:path w="993139" h="3851909">
                  <a:moveTo>
                    <a:pt x="992936" y="3245332"/>
                  </a:moveTo>
                  <a:lnTo>
                    <a:pt x="374904" y="3245332"/>
                  </a:lnTo>
                  <a:lnTo>
                    <a:pt x="374904" y="3388855"/>
                  </a:lnTo>
                  <a:lnTo>
                    <a:pt x="992936" y="3388855"/>
                  </a:lnTo>
                  <a:lnTo>
                    <a:pt x="992936" y="3245332"/>
                  </a:lnTo>
                  <a:close/>
                </a:path>
                <a:path w="993139" h="3851909">
                  <a:moveTo>
                    <a:pt x="992936" y="3013938"/>
                  </a:moveTo>
                  <a:lnTo>
                    <a:pt x="82016" y="3013938"/>
                  </a:lnTo>
                  <a:lnTo>
                    <a:pt x="82016" y="3157461"/>
                  </a:lnTo>
                  <a:lnTo>
                    <a:pt x="992936" y="3157461"/>
                  </a:lnTo>
                  <a:lnTo>
                    <a:pt x="992936" y="3013938"/>
                  </a:lnTo>
                  <a:close/>
                </a:path>
                <a:path w="993139" h="3851909">
                  <a:moveTo>
                    <a:pt x="992936" y="2782544"/>
                  </a:moveTo>
                  <a:lnTo>
                    <a:pt x="82016" y="2782544"/>
                  </a:lnTo>
                  <a:lnTo>
                    <a:pt x="82016" y="2926067"/>
                  </a:lnTo>
                  <a:lnTo>
                    <a:pt x="992936" y="2926067"/>
                  </a:lnTo>
                  <a:lnTo>
                    <a:pt x="992936" y="2782544"/>
                  </a:lnTo>
                  <a:close/>
                </a:path>
                <a:path w="993139" h="3851909">
                  <a:moveTo>
                    <a:pt x="992936" y="2551163"/>
                  </a:moveTo>
                  <a:lnTo>
                    <a:pt x="704862" y="2551163"/>
                  </a:lnTo>
                  <a:lnTo>
                    <a:pt x="704862" y="2694686"/>
                  </a:lnTo>
                  <a:lnTo>
                    <a:pt x="992936" y="2694686"/>
                  </a:lnTo>
                  <a:lnTo>
                    <a:pt x="992936" y="2551163"/>
                  </a:lnTo>
                  <a:close/>
                </a:path>
                <a:path w="993139" h="3851909">
                  <a:moveTo>
                    <a:pt x="992936" y="2316835"/>
                  </a:moveTo>
                  <a:lnTo>
                    <a:pt x="374904" y="2316835"/>
                  </a:lnTo>
                  <a:lnTo>
                    <a:pt x="374904" y="2463292"/>
                  </a:lnTo>
                  <a:lnTo>
                    <a:pt x="992936" y="2463292"/>
                  </a:lnTo>
                  <a:lnTo>
                    <a:pt x="992936" y="2316835"/>
                  </a:lnTo>
                  <a:close/>
                </a:path>
                <a:path w="993139" h="3851909">
                  <a:moveTo>
                    <a:pt x="992936" y="2085454"/>
                  </a:moveTo>
                  <a:lnTo>
                    <a:pt x="187452" y="2085454"/>
                  </a:lnTo>
                  <a:lnTo>
                    <a:pt x="187452" y="2231898"/>
                  </a:lnTo>
                  <a:lnTo>
                    <a:pt x="992936" y="2231898"/>
                  </a:lnTo>
                  <a:lnTo>
                    <a:pt x="992936" y="2085454"/>
                  </a:lnTo>
                  <a:close/>
                </a:path>
                <a:path w="993139" h="3851909">
                  <a:moveTo>
                    <a:pt x="992936" y="1854060"/>
                  </a:moveTo>
                  <a:lnTo>
                    <a:pt x="840181" y="1854060"/>
                  </a:lnTo>
                  <a:lnTo>
                    <a:pt x="840181" y="2000504"/>
                  </a:lnTo>
                  <a:lnTo>
                    <a:pt x="992936" y="2000504"/>
                  </a:lnTo>
                  <a:lnTo>
                    <a:pt x="992936" y="1854060"/>
                  </a:lnTo>
                  <a:close/>
                </a:path>
                <a:path w="993139" h="3851909">
                  <a:moveTo>
                    <a:pt x="992936" y="1622666"/>
                  </a:moveTo>
                  <a:lnTo>
                    <a:pt x="483285" y="1622666"/>
                  </a:lnTo>
                  <a:lnTo>
                    <a:pt x="483285" y="1769110"/>
                  </a:lnTo>
                  <a:lnTo>
                    <a:pt x="992936" y="1769110"/>
                  </a:lnTo>
                  <a:lnTo>
                    <a:pt x="992936" y="1622666"/>
                  </a:lnTo>
                  <a:close/>
                </a:path>
                <a:path w="993139" h="3851909">
                  <a:moveTo>
                    <a:pt x="992936" y="1391272"/>
                  </a:moveTo>
                  <a:lnTo>
                    <a:pt x="161086" y="1391272"/>
                  </a:lnTo>
                  <a:lnTo>
                    <a:pt x="161086" y="1534795"/>
                  </a:lnTo>
                  <a:lnTo>
                    <a:pt x="992936" y="1534795"/>
                  </a:lnTo>
                  <a:lnTo>
                    <a:pt x="992936" y="1391272"/>
                  </a:lnTo>
                  <a:close/>
                </a:path>
                <a:path w="993139" h="3851909">
                  <a:moveTo>
                    <a:pt x="992936" y="1159878"/>
                  </a:moveTo>
                  <a:lnTo>
                    <a:pt x="704862" y="1159878"/>
                  </a:lnTo>
                  <a:lnTo>
                    <a:pt x="704862" y="1303401"/>
                  </a:lnTo>
                  <a:lnTo>
                    <a:pt x="992936" y="1303401"/>
                  </a:lnTo>
                  <a:lnTo>
                    <a:pt x="992936" y="1159878"/>
                  </a:lnTo>
                  <a:close/>
                </a:path>
                <a:path w="993139" h="3851909">
                  <a:moveTo>
                    <a:pt x="992936" y="928497"/>
                  </a:moveTo>
                  <a:lnTo>
                    <a:pt x="0" y="928497"/>
                  </a:lnTo>
                  <a:lnTo>
                    <a:pt x="0" y="1072019"/>
                  </a:lnTo>
                  <a:lnTo>
                    <a:pt x="992936" y="1072019"/>
                  </a:lnTo>
                  <a:lnTo>
                    <a:pt x="992936" y="928497"/>
                  </a:lnTo>
                  <a:close/>
                </a:path>
                <a:path w="993139" h="3851909">
                  <a:moveTo>
                    <a:pt x="992936" y="697103"/>
                  </a:moveTo>
                  <a:lnTo>
                    <a:pt x="483285" y="697103"/>
                  </a:lnTo>
                  <a:lnTo>
                    <a:pt x="483285" y="840625"/>
                  </a:lnTo>
                  <a:lnTo>
                    <a:pt x="992936" y="840625"/>
                  </a:lnTo>
                  <a:lnTo>
                    <a:pt x="992936" y="697103"/>
                  </a:lnTo>
                  <a:close/>
                </a:path>
                <a:path w="993139" h="3851909">
                  <a:moveTo>
                    <a:pt x="992936" y="465709"/>
                  </a:moveTo>
                  <a:lnTo>
                    <a:pt x="374904" y="465709"/>
                  </a:lnTo>
                  <a:lnTo>
                    <a:pt x="374904" y="609231"/>
                  </a:lnTo>
                  <a:lnTo>
                    <a:pt x="992936" y="609231"/>
                  </a:lnTo>
                  <a:lnTo>
                    <a:pt x="992936" y="465709"/>
                  </a:lnTo>
                  <a:close/>
                </a:path>
                <a:path w="993139" h="3851909">
                  <a:moveTo>
                    <a:pt x="992936" y="234315"/>
                  </a:moveTo>
                  <a:lnTo>
                    <a:pt x="374904" y="234315"/>
                  </a:lnTo>
                  <a:lnTo>
                    <a:pt x="374904" y="377837"/>
                  </a:lnTo>
                  <a:lnTo>
                    <a:pt x="992936" y="377837"/>
                  </a:lnTo>
                  <a:lnTo>
                    <a:pt x="992936" y="234315"/>
                  </a:lnTo>
                  <a:close/>
                </a:path>
                <a:path w="993139" h="3851909">
                  <a:moveTo>
                    <a:pt x="992936" y="0"/>
                  </a:moveTo>
                  <a:lnTo>
                    <a:pt x="644385" y="0"/>
                  </a:lnTo>
                  <a:lnTo>
                    <a:pt x="644385" y="146443"/>
                  </a:lnTo>
                  <a:lnTo>
                    <a:pt x="992936" y="146443"/>
                  </a:lnTo>
                  <a:lnTo>
                    <a:pt x="992936" y="0"/>
                  </a:lnTo>
                  <a:close/>
                </a:path>
              </a:pathLst>
            </a:custGeom>
            <a:solidFill>
              <a:srgbClr val="73BBD0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2772854" y="2838145"/>
              <a:ext cx="0" cy="3937000"/>
            </a:xfrm>
            <a:custGeom>
              <a:avLst/>
              <a:gdLst/>
              <a:ahLst/>
              <a:cxnLst/>
              <a:rect l="l" t="t" r="r" b="b"/>
              <a:pathLst>
                <a:path h="3937000">
                  <a:moveTo>
                    <a:pt x="0" y="0"/>
                  </a:moveTo>
                  <a:lnTo>
                    <a:pt x="0" y="3936580"/>
                  </a:lnTo>
                </a:path>
              </a:pathLst>
            </a:custGeom>
            <a:ln w="11722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86989" y="2875203"/>
              <a:ext cx="136194" cy="15815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32201" y="3106889"/>
              <a:ext cx="123018" cy="15816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58846" y="3338563"/>
              <a:ext cx="118618" cy="15816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82721" y="3570401"/>
              <a:ext cx="131800" cy="15816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12719" y="3802227"/>
              <a:ext cx="136198" cy="15816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12719" y="4033913"/>
              <a:ext cx="136198" cy="15816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58846" y="4265752"/>
              <a:ext cx="118618" cy="158153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110725" y="4497438"/>
              <a:ext cx="149860" cy="158750"/>
            </a:xfrm>
            <a:custGeom>
              <a:avLst/>
              <a:gdLst/>
              <a:ahLst/>
              <a:cxnLst/>
              <a:rect l="l" t="t" r="r" b="b"/>
              <a:pathLst>
                <a:path w="149860" h="158750">
                  <a:moveTo>
                    <a:pt x="0" y="158153"/>
                  </a:moveTo>
                  <a:lnTo>
                    <a:pt x="149365" y="158153"/>
                  </a:lnTo>
                  <a:lnTo>
                    <a:pt x="149365" y="0"/>
                  </a:lnTo>
                  <a:lnTo>
                    <a:pt x="0" y="0"/>
                  </a:lnTo>
                  <a:lnTo>
                    <a:pt x="0" y="158153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2969539" y="4729251"/>
              <a:ext cx="166370" cy="389890"/>
            </a:xfrm>
            <a:custGeom>
              <a:avLst/>
              <a:gdLst/>
              <a:ahLst/>
              <a:cxnLst/>
              <a:rect l="l" t="t" r="r" b="b"/>
              <a:pathLst>
                <a:path w="166369" h="389889">
                  <a:moveTo>
                    <a:pt x="131800" y="231686"/>
                  </a:moveTo>
                  <a:lnTo>
                    <a:pt x="0" y="231686"/>
                  </a:lnTo>
                  <a:lnTo>
                    <a:pt x="0" y="389851"/>
                  </a:lnTo>
                  <a:lnTo>
                    <a:pt x="131800" y="389851"/>
                  </a:lnTo>
                  <a:lnTo>
                    <a:pt x="131800" y="231686"/>
                  </a:lnTo>
                  <a:close/>
                </a:path>
                <a:path w="166369" h="389889">
                  <a:moveTo>
                    <a:pt x="165773" y="0"/>
                  </a:moveTo>
                  <a:lnTo>
                    <a:pt x="42760" y="0"/>
                  </a:lnTo>
                  <a:lnTo>
                    <a:pt x="42760" y="158165"/>
                  </a:lnTo>
                  <a:lnTo>
                    <a:pt x="165773" y="158165"/>
                  </a:lnTo>
                  <a:lnTo>
                    <a:pt x="165773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87408" y="5192776"/>
              <a:ext cx="153772" cy="15815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82721" y="5424461"/>
              <a:ext cx="131800" cy="15815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32201" y="5656288"/>
              <a:ext cx="123018" cy="15816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42450" y="5887973"/>
              <a:ext cx="131804" cy="15816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32201" y="6119812"/>
              <a:ext cx="123018" cy="15815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87408" y="6351483"/>
              <a:ext cx="153772" cy="15816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32201" y="6583248"/>
              <a:ext cx="123018" cy="15815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43209" y="2875203"/>
              <a:ext cx="162560" cy="15815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54411" y="3106889"/>
              <a:ext cx="149378" cy="15816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75214" y="3338563"/>
              <a:ext cx="162560" cy="15816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061612" y="3570401"/>
              <a:ext cx="149378" cy="15816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47922" y="3802227"/>
              <a:ext cx="162560" cy="15816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63619" y="4033913"/>
              <a:ext cx="136198" cy="15816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877094" y="4265752"/>
              <a:ext cx="140588" cy="15815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98543" y="4497438"/>
              <a:ext cx="140588" cy="15815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107751" y="4729251"/>
              <a:ext cx="131804" cy="15816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903890" y="4960937"/>
              <a:ext cx="140591" cy="15816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24274" y="5192776"/>
              <a:ext cx="136194" cy="158153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930548" y="5424461"/>
              <a:ext cx="140588" cy="15815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816019" y="5656288"/>
              <a:ext cx="123018" cy="158165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817784" y="5887973"/>
              <a:ext cx="153772" cy="158165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54411" y="6119812"/>
              <a:ext cx="149377" cy="158153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048150" y="6351485"/>
              <a:ext cx="149364" cy="158163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900970" y="6583248"/>
              <a:ext cx="149365" cy="158153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235422" y="2875203"/>
              <a:ext cx="123005" cy="158153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095557" y="3106889"/>
              <a:ext cx="141135" cy="158153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095557" y="3338563"/>
              <a:ext cx="141135" cy="158165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152377" y="3570401"/>
              <a:ext cx="131804" cy="158165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908105" y="3802227"/>
              <a:ext cx="136198" cy="158165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5012512" y="4033913"/>
              <a:ext cx="149860" cy="158750"/>
            </a:xfrm>
            <a:custGeom>
              <a:avLst/>
              <a:gdLst/>
              <a:ahLst/>
              <a:cxnLst/>
              <a:rect l="l" t="t" r="r" b="b"/>
              <a:pathLst>
                <a:path w="149860" h="158750">
                  <a:moveTo>
                    <a:pt x="0" y="158165"/>
                  </a:moveTo>
                  <a:lnTo>
                    <a:pt x="149378" y="158165"/>
                  </a:lnTo>
                  <a:lnTo>
                    <a:pt x="149378" y="0"/>
                  </a:lnTo>
                  <a:lnTo>
                    <a:pt x="0" y="0"/>
                  </a:lnTo>
                  <a:lnTo>
                    <a:pt x="0" y="158165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9" name="object 4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994503" y="4265752"/>
              <a:ext cx="123012" cy="158153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152377" y="4497438"/>
              <a:ext cx="131800" cy="158153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5165407" y="4729251"/>
              <a:ext cx="132080" cy="158750"/>
            </a:xfrm>
            <a:custGeom>
              <a:avLst/>
              <a:gdLst/>
              <a:ahLst/>
              <a:cxnLst/>
              <a:rect l="l" t="t" r="r" b="b"/>
              <a:pathLst>
                <a:path w="132079" h="158750">
                  <a:moveTo>
                    <a:pt x="0" y="158165"/>
                  </a:moveTo>
                  <a:lnTo>
                    <a:pt x="131804" y="158165"/>
                  </a:lnTo>
                  <a:lnTo>
                    <a:pt x="131804" y="0"/>
                  </a:lnTo>
                  <a:lnTo>
                    <a:pt x="0" y="0"/>
                  </a:lnTo>
                  <a:lnTo>
                    <a:pt x="0" y="158165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2" name="object 5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995964" y="4960937"/>
              <a:ext cx="154329" cy="158165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095557" y="5192776"/>
              <a:ext cx="141135" cy="158153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5012512" y="5424461"/>
              <a:ext cx="149860" cy="158750"/>
            </a:xfrm>
            <a:custGeom>
              <a:avLst/>
              <a:gdLst/>
              <a:ahLst/>
              <a:cxnLst/>
              <a:rect l="l" t="t" r="r" b="b"/>
              <a:pathLst>
                <a:path w="149860" h="158750">
                  <a:moveTo>
                    <a:pt x="0" y="158153"/>
                  </a:moveTo>
                  <a:lnTo>
                    <a:pt x="149378" y="158153"/>
                  </a:lnTo>
                  <a:lnTo>
                    <a:pt x="149378" y="0"/>
                  </a:lnTo>
                  <a:lnTo>
                    <a:pt x="0" y="0"/>
                  </a:lnTo>
                  <a:lnTo>
                    <a:pt x="0" y="158153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5" name="object 5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942509" y="5656288"/>
              <a:ext cx="153772" cy="158165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942509" y="5887973"/>
              <a:ext cx="153772" cy="158165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095557" y="6119812"/>
              <a:ext cx="141135" cy="158153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5128501" y="6351483"/>
              <a:ext cx="123189" cy="158750"/>
            </a:xfrm>
            <a:custGeom>
              <a:avLst/>
              <a:gdLst/>
              <a:ahLst/>
              <a:cxnLst/>
              <a:rect l="l" t="t" r="r" b="b"/>
              <a:pathLst>
                <a:path w="123189" h="158750">
                  <a:moveTo>
                    <a:pt x="0" y="158165"/>
                  </a:moveTo>
                  <a:lnTo>
                    <a:pt x="123018" y="158165"/>
                  </a:lnTo>
                  <a:lnTo>
                    <a:pt x="123018" y="0"/>
                  </a:lnTo>
                  <a:lnTo>
                    <a:pt x="0" y="0"/>
                  </a:lnTo>
                  <a:lnTo>
                    <a:pt x="0" y="158165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9" name="object 5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042103" y="6583248"/>
              <a:ext cx="136194" cy="158153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012048" y="2877323"/>
              <a:ext cx="672981" cy="140958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284922" y="3109823"/>
              <a:ext cx="1401267" cy="140576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645920" y="3341497"/>
              <a:ext cx="1041787" cy="140589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283093" y="3573332"/>
              <a:ext cx="1405432" cy="140591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023325" y="3805006"/>
              <a:ext cx="660577" cy="140591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526133" y="4036844"/>
              <a:ext cx="1159576" cy="140591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960791" y="4268530"/>
              <a:ext cx="721837" cy="140591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928279" y="4500356"/>
              <a:ext cx="757468" cy="140591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230376" y="4732197"/>
              <a:ext cx="1451366" cy="140576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179002" y="4963868"/>
              <a:ext cx="511242" cy="140591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481467" y="5195694"/>
              <a:ext cx="1204976" cy="140591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880539" y="5427380"/>
              <a:ext cx="806149" cy="140591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381582" y="5659066"/>
              <a:ext cx="1299908" cy="140591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120178" y="5890895"/>
              <a:ext cx="1565541" cy="140588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304251" y="6122578"/>
              <a:ext cx="1381315" cy="140591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425079" y="6354417"/>
              <a:ext cx="1257697" cy="140591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072830" y="6586170"/>
              <a:ext cx="615090" cy="140591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2301290" y="2697556"/>
              <a:ext cx="73660" cy="70485"/>
            </a:xfrm>
            <a:custGeom>
              <a:avLst/>
              <a:gdLst/>
              <a:ahLst/>
              <a:cxnLst/>
              <a:rect l="l" t="t" r="r" b="b"/>
              <a:pathLst>
                <a:path w="73660" h="70485">
                  <a:moveTo>
                    <a:pt x="73228" y="0"/>
                  </a:moveTo>
                  <a:lnTo>
                    <a:pt x="0" y="0"/>
                  </a:lnTo>
                  <a:lnTo>
                    <a:pt x="0" y="70294"/>
                  </a:lnTo>
                  <a:lnTo>
                    <a:pt x="73228" y="70294"/>
                  </a:lnTo>
                  <a:lnTo>
                    <a:pt x="73228" y="0"/>
                  </a:lnTo>
                  <a:close/>
                </a:path>
              </a:pathLst>
            </a:custGeom>
            <a:solidFill>
              <a:srgbClr val="C4D982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8" name="object 7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404249" y="2647327"/>
              <a:ext cx="578741" cy="158165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3089186" y="2697556"/>
              <a:ext cx="70485" cy="70485"/>
            </a:xfrm>
            <a:custGeom>
              <a:avLst/>
              <a:gdLst/>
              <a:ahLst/>
              <a:cxnLst/>
              <a:rect l="l" t="t" r="r" b="b"/>
              <a:pathLst>
                <a:path w="70485" h="70485">
                  <a:moveTo>
                    <a:pt x="70294" y="0"/>
                  </a:moveTo>
                  <a:lnTo>
                    <a:pt x="0" y="0"/>
                  </a:lnTo>
                  <a:lnTo>
                    <a:pt x="0" y="70294"/>
                  </a:lnTo>
                  <a:lnTo>
                    <a:pt x="70294" y="70294"/>
                  </a:lnTo>
                  <a:lnTo>
                    <a:pt x="70294" y="0"/>
                  </a:lnTo>
                  <a:close/>
                </a:path>
              </a:pathLst>
            </a:custGeom>
            <a:solidFill>
              <a:srgbClr val="9B84AE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80" name="object 80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191700" y="2647327"/>
              <a:ext cx="788120" cy="158165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4090911" y="2697556"/>
              <a:ext cx="70485" cy="70485"/>
            </a:xfrm>
            <a:custGeom>
              <a:avLst/>
              <a:gdLst/>
              <a:ahLst/>
              <a:cxnLst/>
              <a:rect l="l" t="t" r="r" b="b"/>
              <a:pathLst>
                <a:path w="70485" h="70485">
                  <a:moveTo>
                    <a:pt x="70294" y="0"/>
                  </a:moveTo>
                  <a:lnTo>
                    <a:pt x="0" y="0"/>
                  </a:lnTo>
                  <a:lnTo>
                    <a:pt x="0" y="70294"/>
                  </a:lnTo>
                  <a:lnTo>
                    <a:pt x="70294" y="70294"/>
                  </a:lnTo>
                  <a:lnTo>
                    <a:pt x="70294" y="0"/>
                  </a:lnTo>
                  <a:close/>
                </a:path>
              </a:pathLst>
            </a:custGeom>
            <a:solidFill>
              <a:srgbClr val="73BBD0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82" name="object 82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4193133" y="2647327"/>
              <a:ext cx="656828" cy="158165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6327343" y="1956980"/>
              <a:ext cx="518795" cy="5107305"/>
            </a:xfrm>
            <a:custGeom>
              <a:avLst/>
              <a:gdLst/>
              <a:ahLst/>
              <a:cxnLst/>
              <a:rect l="l" t="t" r="r" b="b"/>
              <a:pathLst>
                <a:path w="518795" h="5107305">
                  <a:moveTo>
                    <a:pt x="345617" y="3665042"/>
                  </a:moveTo>
                  <a:lnTo>
                    <a:pt x="172808" y="3665042"/>
                  </a:lnTo>
                  <a:lnTo>
                    <a:pt x="0" y="3665042"/>
                  </a:lnTo>
                  <a:lnTo>
                    <a:pt x="0" y="3898481"/>
                  </a:lnTo>
                  <a:lnTo>
                    <a:pt x="0" y="4832197"/>
                  </a:lnTo>
                  <a:lnTo>
                    <a:pt x="172808" y="4832197"/>
                  </a:lnTo>
                  <a:lnTo>
                    <a:pt x="345617" y="4832197"/>
                  </a:lnTo>
                  <a:lnTo>
                    <a:pt x="345617" y="4598771"/>
                  </a:lnTo>
                  <a:lnTo>
                    <a:pt x="345617" y="4365333"/>
                  </a:lnTo>
                  <a:lnTo>
                    <a:pt x="345617" y="4131919"/>
                  </a:lnTo>
                  <a:lnTo>
                    <a:pt x="345617" y="3898481"/>
                  </a:lnTo>
                  <a:lnTo>
                    <a:pt x="345617" y="3665042"/>
                  </a:lnTo>
                  <a:close/>
                </a:path>
                <a:path w="518795" h="5107305">
                  <a:moveTo>
                    <a:pt x="345617" y="2497848"/>
                  </a:moveTo>
                  <a:lnTo>
                    <a:pt x="172808" y="2497848"/>
                  </a:lnTo>
                  <a:lnTo>
                    <a:pt x="0" y="2497848"/>
                  </a:lnTo>
                  <a:lnTo>
                    <a:pt x="0" y="2731274"/>
                  </a:lnTo>
                  <a:lnTo>
                    <a:pt x="0" y="2964713"/>
                  </a:lnTo>
                  <a:lnTo>
                    <a:pt x="0" y="3198152"/>
                  </a:lnTo>
                  <a:lnTo>
                    <a:pt x="0" y="3431590"/>
                  </a:lnTo>
                  <a:lnTo>
                    <a:pt x="0" y="3665029"/>
                  </a:lnTo>
                  <a:lnTo>
                    <a:pt x="172808" y="3665029"/>
                  </a:lnTo>
                  <a:lnTo>
                    <a:pt x="345617" y="3665029"/>
                  </a:lnTo>
                  <a:lnTo>
                    <a:pt x="345617" y="3431590"/>
                  </a:lnTo>
                  <a:lnTo>
                    <a:pt x="345617" y="3198152"/>
                  </a:lnTo>
                  <a:lnTo>
                    <a:pt x="345617" y="2964713"/>
                  </a:lnTo>
                  <a:lnTo>
                    <a:pt x="345617" y="2731274"/>
                  </a:lnTo>
                  <a:lnTo>
                    <a:pt x="345617" y="2497848"/>
                  </a:lnTo>
                  <a:close/>
                </a:path>
                <a:path w="518795" h="5107305">
                  <a:moveTo>
                    <a:pt x="345617" y="1564081"/>
                  </a:moveTo>
                  <a:lnTo>
                    <a:pt x="172808" y="1564081"/>
                  </a:lnTo>
                  <a:lnTo>
                    <a:pt x="0" y="1564081"/>
                  </a:lnTo>
                  <a:lnTo>
                    <a:pt x="0" y="1797507"/>
                  </a:lnTo>
                  <a:lnTo>
                    <a:pt x="0" y="2030945"/>
                  </a:lnTo>
                  <a:lnTo>
                    <a:pt x="0" y="2264384"/>
                  </a:lnTo>
                  <a:lnTo>
                    <a:pt x="0" y="2497823"/>
                  </a:lnTo>
                  <a:lnTo>
                    <a:pt x="172808" y="2497823"/>
                  </a:lnTo>
                  <a:lnTo>
                    <a:pt x="345617" y="2497823"/>
                  </a:lnTo>
                  <a:lnTo>
                    <a:pt x="345617" y="2264384"/>
                  </a:lnTo>
                  <a:lnTo>
                    <a:pt x="345617" y="2030945"/>
                  </a:lnTo>
                  <a:lnTo>
                    <a:pt x="345617" y="1797507"/>
                  </a:lnTo>
                  <a:lnTo>
                    <a:pt x="345617" y="1564081"/>
                  </a:lnTo>
                  <a:close/>
                </a:path>
                <a:path w="518795" h="5107305">
                  <a:moveTo>
                    <a:pt x="345617" y="1330629"/>
                  </a:moveTo>
                  <a:lnTo>
                    <a:pt x="172808" y="1330629"/>
                  </a:lnTo>
                  <a:lnTo>
                    <a:pt x="0" y="1330629"/>
                  </a:lnTo>
                  <a:lnTo>
                    <a:pt x="0" y="1564068"/>
                  </a:lnTo>
                  <a:lnTo>
                    <a:pt x="172808" y="1564068"/>
                  </a:lnTo>
                  <a:lnTo>
                    <a:pt x="345617" y="1564068"/>
                  </a:lnTo>
                  <a:lnTo>
                    <a:pt x="345617" y="1330629"/>
                  </a:lnTo>
                  <a:close/>
                </a:path>
                <a:path w="518795" h="5107305">
                  <a:moveTo>
                    <a:pt x="345617" y="863752"/>
                  </a:moveTo>
                  <a:lnTo>
                    <a:pt x="172808" y="863752"/>
                  </a:lnTo>
                  <a:lnTo>
                    <a:pt x="0" y="863752"/>
                  </a:lnTo>
                  <a:lnTo>
                    <a:pt x="0" y="1097178"/>
                  </a:lnTo>
                  <a:lnTo>
                    <a:pt x="0" y="1330617"/>
                  </a:lnTo>
                  <a:lnTo>
                    <a:pt x="172808" y="1330617"/>
                  </a:lnTo>
                  <a:lnTo>
                    <a:pt x="345617" y="1330617"/>
                  </a:lnTo>
                  <a:lnTo>
                    <a:pt x="345617" y="1097178"/>
                  </a:lnTo>
                  <a:lnTo>
                    <a:pt x="345617" y="863752"/>
                  </a:lnTo>
                  <a:close/>
                </a:path>
                <a:path w="518795" h="5107305">
                  <a:moveTo>
                    <a:pt x="518439" y="4832210"/>
                  </a:moveTo>
                  <a:lnTo>
                    <a:pt x="0" y="4832210"/>
                  </a:lnTo>
                  <a:lnTo>
                    <a:pt x="0" y="5106746"/>
                  </a:lnTo>
                  <a:lnTo>
                    <a:pt x="518439" y="5106746"/>
                  </a:lnTo>
                  <a:lnTo>
                    <a:pt x="518439" y="4832210"/>
                  </a:lnTo>
                  <a:close/>
                </a:path>
                <a:path w="518795" h="5107305">
                  <a:moveTo>
                    <a:pt x="518439" y="3665042"/>
                  </a:moveTo>
                  <a:lnTo>
                    <a:pt x="345630" y="3665042"/>
                  </a:lnTo>
                  <a:lnTo>
                    <a:pt x="345630" y="3898481"/>
                  </a:lnTo>
                  <a:lnTo>
                    <a:pt x="345630" y="4131894"/>
                  </a:lnTo>
                  <a:lnTo>
                    <a:pt x="345630" y="4832197"/>
                  </a:lnTo>
                  <a:lnTo>
                    <a:pt x="518439" y="4832197"/>
                  </a:lnTo>
                  <a:lnTo>
                    <a:pt x="518439" y="3898481"/>
                  </a:lnTo>
                  <a:lnTo>
                    <a:pt x="518439" y="3665042"/>
                  </a:lnTo>
                  <a:close/>
                </a:path>
                <a:path w="518795" h="5107305">
                  <a:moveTo>
                    <a:pt x="518439" y="2497848"/>
                  </a:moveTo>
                  <a:lnTo>
                    <a:pt x="345630" y="2497848"/>
                  </a:lnTo>
                  <a:lnTo>
                    <a:pt x="345630" y="2731274"/>
                  </a:lnTo>
                  <a:lnTo>
                    <a:pt x="345630" y="2964713"/>
                  </a:lnTo>
                  <a:lnTo>
                    <a:pt x="345630" y="3198152"/>
                  </a:lnTo>
                  <a:lnTo>
                    <a:pt x="345630" y="3431590"/>
                  </a:lnTo>
                  <a:lnTo>
                    <a:pt x="345630" y="3665029"/>
                  </a:lnTo>
                  <a:lnTo>
                    <a:pt x="518439" y="3665029"/>
                  </a:lnTo>
                  <a:lnTo>
                    <a:pt x="518439" y="3431590"/>
                  </a:lnTo>
                  <a:lnTo>
                    <a:pt x="518439" y="3198152"/>
                  </a:lnTo>
                  <a:lnTo>
                    <a:pt x="518439" y="2964713"/>
                  </a:lnTo>
                  <a:lnTo>
                    <a:pt x="518439" y="2731274"/>
                  </a:lnTo>
                  <a:lnTo>
                    <a:pt x="518439" y="2497848"/>
                  </a:lnTo>
                  <a:close/>
                </a:path>
                <a:path w="518795" h="5107305">
                  <a:moveTo>
                    <a:pt x="518439" y="1564081"/>
                  </a:moveTo>
                  <a:lnTo>
                    <a:pt x="345630" y="1564081"/>
                  </a:lnTo>
                  <a:lnTo>
                    <a:pt x="345630" y="1797507"/>
                  </a:lnTo>
                  <a:lnTo>
                    <a:pt x="345630" y="2030945"/>
                  </a:lnTo>
                  <a:lnTo>
                    <a:pt x="345630" y="2264384"/>
                  </a:lnTo>
                  <a:lnTo>
                    <a:pt x="345630" y="2497823"/>
                  </a:lnTo>
                  <a:lnTo>
                    <a:pt x="518439" y="2497823"/>
                  </a:lnTo>
                  <a:lnTo>
                    <a:pt x="518439" y="2264384"/>
                  </a:lnTo>
                  <a:lnTo>
                    <a:pt x="518439" y="2030945"/>
                  </a:lnTo>
                  <a:lnTo>
                    <a:pt x="518439" y="1797507"/>
                  </a:lnTo>
                  <a:lnTo>
                    <a:pt x="518439" y="1564081"/>
                  </a:lnTo>
                  <a:close/>
                </a:path>
                <a:path w="518795" h="5107305">
                  <a:moveTo>
                    <a:pt x="518439" y="1330629"/>
                  </a:moveTo>
                  <a:lnTo>
                    <a:pt x="345630" y="1330629"/>
                  </a:lnTo>
                  <a:lnTo>
                    <a:pt x="345630" y="1564068"/>
                  </a:lnTo>
                  <a:lnTo>
                    <a:pt x="518439" y="1564068"/>
                  </a:lnTo>
                  <a:lnTo>
                    <a:pt x="518439" y="1330629"/>
                  </a:lnTo>
                  <a:close/>
                </a:path>
                <a:path w="518795" h="5107305">
                  <a:moveTo>
                    <a:pt x="518439" y="863752"/>
                  </a:moveTo>
                  <a:lnTo>
                    <a:pt x="345630" y="863752"/>
                  </a:lnTo>
                  <a:lnTo>
                    <a:pt x="345630" y="1097178"/>
                  </a:lnTo>
                  <a:lnTo>
                    <a:pt x="345630" y="1330617"/>
                  </a:lnTo>
                  <a:lnTo>
                    <a:pt x="518439" y="1330617"/>
                  </a:lnTo>
                  <a:lnTo>
                    <a:pt x="518439" y="1097178"/>
                  </a:lnTo>
                  <a:lnTo>
                    <a:pt x="518439" y="863752"/>
                  </a:lnTo>
                  <a:close/>
                </a:path>
                <a:path w="518795" h="5107305">
                  <a:moveTo>
                    <a:pt x="518439" y="0"/>
                  </a:moveTo>
                  <a:lnTo>
                    <a:pt x="0" y="0"/>
                  </a:lnTo>
                  <a:lnTo>
                    <a:pt x="0" y="396875"/>
                  </a:lnTo>
                  <a:lnTo>
                    <a:pt x="0" y="397002"/>
                  </a:lnTo>
                  <a:lnTo>
                    <a:pt x="0" y="863739"/>
                  </a:lnTo>
                  <a:lnTo>
                    <a:pt x="172808" y="863739"/>
                  </a:lnTo>
                  <a:lnTo>
                    <a:pt x="345617" y="863739"/>
                  </a:lnTo>
                  <a:lnTo>
                    <a:pt x="345617" y="397002"/>
                  </a:lnTo>
                  <a:lnTo>
                    <a:pt x="345630" y="863739"/>
                  </a:lnTo>
                  <a:lnTo>
                    <a:pt x="518439" y="863739"/>
                  </a:lnTo>
                  <a:lnTo>
                    <a:pt x="518439" y="397002"/>
                  </a:lnTo>
                  <a:lnTo>
                    <a:pt x="518439" y="396875"/>
                  </a:lnTo>
                  <a:lnTo>
                    <a:pt x="518439" y="0"/>
                  </a:lnTo>
                  <a:close/>
                </a:path>
              </a:pathLst>
            </a:custGeom>
            <a:solidFill>
              <a:srgbClr val="F6F4F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object 84"/>
            <p:cNvSpPr/>
            <p:nvPr/>
          </p:nvSpPr>
          <p:spPr>
            <a:xfrm>
              <a:off x="5981725" y="2352078"/>
              <a:ext cx="0" cy="4437380"/>
            </a:xfrm>
            <a:custGeom>
              <a:avLst/>
              <a:gdLst/>
              <a:ahLst/>
              <a:cxnLst/>
              <a:rect l="l" t="t" r="r" b="b"/>
              <a:pathLst>
                <a:path h="4437380">
                  <a:moveTo>
                    <a:pt x="0" y="0"/>
                  </a:moveTo>
                  <a:lnTo>
                    <a:pt x="0" y="443710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object 85"/>
            <p:cNvSpPr/>
            <p:nvPr/>
          </p:nvSpPr>
          <p:spPr>
            <a:xfrm>
              <a:off x="6154534" y="2352078"/>
              <a:ext cx="0" cy="4437380"/>
            </a:xfrm>
            <a:custGeom>
              <a:avLst/>
              <a:gdLst/>
              <a:ahLst/>
              <a:cxnLst/>
              <a:rect l="l" t="t" r="r" b="b"/>
              <a:pathLst>
                <a:path h="4437380">
                  <a:moveTo>
                    <a:pt x="0" y="0"/>
                  </a:moveTo>
                  <a:lnTo>
                    <a:pt x="0" y="443710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object 86"/>
            <p:cNvSpPr/>
            <p:nvPr/>
          </p:nvSpPr>
          <p:spPr>
            <a:xfrm>
              <a:off x="6327343" y="1956955"/>
              <a:ext cx="0" cy="4832350"/>
            </a:xfrm>
            <a:custGeom>
              <a:avLst/>
              <a:gdLst/>
              <a:ahLst/>
              <a:cxnLst/>
              <a:rect l="l" t="t" r="r" b="b"/>
              <a:pathLst>
                <a:path h="4832350">
                  <a:moveTo>
                    <a:pt x="0" y="0"/>
                  </a:moveTo>
                  <a:lnTo>
                    <a:pt x="0" y="4832223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object 87"/>
            <p:cNvSpPr/>
            <p:nvPr/>
          </p:nvSpPr>
          <p:spPr>
            <a:xfrm>
              <a:off x="6500152" y="2352078"/>
              <a:ext cx="0" cy="4437380"/>
            </a:xfrm>
            <a:custGeom>
              <a:avLst/>
              <a:gdLst/>
              <a:ahLst/>
              <a:cxnLst/>
              <a:rect l="l" t="t" r="r" b="b"/>
              <a:pathLst>
                <a:path h="4437380">
                  <a:moveTo>
                    <a:pt x="0" y="0"/>
                  </a:moveTo>
                  <a:lnTo>
                    <a:pt x="0" y="443710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object 88"/>
            <p:cNvSpPr/>
            <p:nvPr/>
          </p:nvSpPr>
          <p:spPr>
            <a:xfrm>
              <a:off x="6672961" y="2352078"/>
              <a:ext cx="0" cy="4437380"/>
            </a:xfrm>
            <a:custGeom>
              <a:avLst/>
              <a:gdLst/>
              <a:ahLst/>
              <a:cxnLst/>
              <a:rect l="l" t="t" r="r" b="b"/>
              <a:pathLst>
                <a:path h="4437380">
                  <a:moveTo>
                    <a:pt x="0" y="0"/>
                  </a:moveTo>
                  <a:lnTo>
                    <a:pt x="0" y="443710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object 89"/>
            <p:cNvSpPr/>
            <p:nvPr/>
          </p:nvSpPr>
          <p:spPr>
            <a:xfrm>
              <a:off x="6845782" y="1956955"/>
              <a:ext cx="0" cy="4832350"/>
            </a:xfrm>
            <a:custGeom>
              <a:avLst/>
              <a:gdLst/>
              <a:ahLst/>
              <a:cxnLst/>
              <a:rect l="l" t="t" r="r" b="b"/>
              <a:pathLst>
                <a:path h="4832350">
                  <a:moveTo>
                    <a:pt x="0" y="0"/>
                  </a:moveTo>
                  <a:lnTo>
                    <a:pt x="0" y="4832223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object 90"/>
            <p:cNvSpPr/>
            <p:nvPr/>
          </p:nvSpPr>
          <p:spPr>
            <a:xfrm>
              <a:off x="7018591" y="2352078"/>
              <a:ext cx="0" cy="4437380"/>
            </a:xfrm>
            <a:custGeom>
              <a:avLst/>
              <a:gdLst/>
              <a:ahLst/>
              <a:cxnLst/>
              <a:rect l="l" t="t" r="r" b="b"/>
              <a:pathLst>
                <a:path h="4437380">
                  <a:moveTo>
                    <a:pt x="0" y="0"/>
                  </a:moveTo>
                  <a:lnTo>
                    <a:pt x="0" y="443710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object 91"/>
            <p:cNvSpPr/>
            <p:nvPr/>
          </p:nvSpPr>
          <p:spPr>
            <a:xfrm>
              <a:off x="7191400" y="2352078"/>
              <a:ext cx="0" cy="4437380"/>
            </a:xfrm>
            <a:custGeom>
              <a:avLst/>
              <a:gdLst/>
              <a:ahLst/>
              <a:cxnLst/>
              <a:rect l="l" t="t" r="r" b="b"/>
              <a:pathLst>
                <a:path h="4437380">
                  <a:moveTo>
                    <a:pt x="0" y="0"/>
                  </a:moveTo>
                  <a:lnTo>
                    <a:pt x="0" y="443710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object 92"/>
            <p:cNvSpPr/>
            <p:nvPr/>
          </p:nvSpPr>
          <p:spPr>
            <a:xfrm>
              <a:off x="5808916" y="2353983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4">
                  <a:moveTo>
                    <a:pt x="0" y="0"/>
                  </a:moveTo>
                  <a:lnTo>
                    <a:pt x="1562620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object 93"/>
            <p:cNvSpPr/>
            <p:nvPr/>
          </p:nvSpPr>
          <p:spPr>
            <a:xfrm>
              <a:off x="5808916" y="2820720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4">
                  <a:moveTo>
                    <a:pt x="0" y="0"/>
                  </a:moveTo>
                  <a:lnTo>
                    <a:pt x="1562620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object 94"/>
            <p:cNvSpPr/>
            <p:nvPr/>
          </p:nvSpPr>
          <p:spPr>
            <a:xfrm>
              <a:off x="5808916" y="3054159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4">
                  <a:moveTo>
                    <a:pt x="0" y="0"/>
                  </a:moveTo>
                  <a:lnTo>
                    <a:pt x="1562620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object 95"/>
            <p:cNvSpPr/>
            <p:nvPr/>
          </p:nvSpPr>
          <p:spPr>
            <a:xfrm>
              <a:off x="5808916" y="3287598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4">
                  <a:moveTo>
                    <a:pt x="0" y="0"/>
                  </a:moveTo>
                  <a:lnTo>
                    <a:pt x="1562620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object 96"/>
            <p:cNvSpPr/>
            <p:nvPr/>
          </p:nvSpPr>
          <p:spPr>
            <a:xfrm>
              <a:off x="5808916" y="3521049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4">
                  <a:moveTo>
                    <a:pt x="0" y="0"/>
                  </a:moveTo>
                  <a:lnTo>
                    <a:pt x="1562620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object 97"/>
            <p:cNvSpPr/>
            <p:nvPr/>
          </p:nvSpPr>
          <p:spPr>
            <a:xfrm>
              <a:off x="5808916" y="3754488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4">
                  <a:moveTo>
                    <a:pt x="0" y="0"/>
                  </a:moveTo>
                  <a:lnTo>
                    <a:pt x="1562620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object 98"/>
            <p:cNvSpPr/>
            <p:nvPr/>
          </p:nvSpPr>
          <p:spPr>
            <a:xfrm>
              <a:off x="5808916" y="3987926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4">
                  <a:moveTo>
                    <a:pt x="0" y="0"/>
                  </a:moveTo>
                  <a:lnTo>
                    <a:pt x="1562620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object 99"/>
            <p:cNvSpPr/>
            <p:nvPr/>
          </p:nvSpPr>
          <p:spPr>
            <a:xfrm>
              <a:off x="5808916" y="4221365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4">
                  <a:moveTo>
                    <a:pt x="0" y="0"/>
                  </a:moveTo>
                  <a:lnTo>
                    <a:pt x="1562620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object 100"/>
            <p:cNvSpPr/>
            <p:nvPr/>
          </p:nvSpPr>
          <p:spPr>
            <a:xfrm>
              <a:off x="5808916" y="4454804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4">
                  <a:moveTo>
                    <a:pt x="0" y="0"/>
                  </a:moveTo>
                  <a:lnTo>
                    <a:pt x="1562620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object 101"/>
            <p:cNvSpPr/>
            <p:nvPr/>
          </p:nvSpPr>
          <p:spPr>
            <a:xfrm>
              <a:off x="5808916" y="4688255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4">
                  <a:moveTo>
                    <a:pt x="0" y="0"/>
                  </a:moveTo>
                  <a:lnTo>
                    <a:pt x="1562620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object 102"/>
            <p:cNvSpPr/>
            <p:nvPr/>
          </p:nvSpPr>
          <p:spPr>
            <a:xfrm>
              <a:off x="5808916" y="4921694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4">
                  <a:moveTo>
                    <a:pt x="0" y="0"/>
                  </a:moveTo>
                  <a:lnTo>
                    <a:pt x="1562620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object 103"/>
            <p:cNvSpPr/>
            <p:nvPr/>
          </p:nvSpPr>
          <p:spPr>
            <a:xfrm>
              <a:off x="5808916" y="5155133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4">
                  <a:moveTo>
                    <a:pt x="0" y="0"/>
                  </a:moveTo>
                  <a:lnTo>
                    <a:pt x="1562620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object 104"/>
            <p:cNvSpPr/>
            <p:nvPr/>
          </p:nvSpPr>
          <p:spPr>
            <a:xfrm>
              <a:off x="5808916" y="5388571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4">
                  <a:moveTo>
                    <a:pt x="0" y="0"/>
                  </a:moveTo>
                  <a:lnTo>
                    <a:pt x="1562620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object 105"/>
            <p:cNvSpPr/>
            <p:nvPr/>
          </p:nvSpPr>
          <p:spPr>
            <a:xfrm>
              <a:off x="5808916" y="5622010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4">
                  <a:moveTo>
                    <a:pt x="0" y="0"/>
                  </a:moveTo>
                  <a:lnTo>
                    <a:pt x="1562620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object 106"/>
            <p:cNvSpPr/>
            <p:nvPr/>
          </p:nvSpPr>
          <p:spPr>
            <a:xfrm>
              <a:off x="5808916" y="5855461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4">
                  <a:moveTo>
                    <a:pt x="0" y="0"/>
                  </a:moveTo>
                  <a:lnTo>
                    <a:pt x="1562620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object 107"/>
            <p:cNvSpPr/>
            <p:nvPr/>
          </p:nvSpPr>
          <p:spPr>
            <a:xfrm>
              <a:off x="5808916" y="6088900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4">
                  <a:moveTo>
                    <a:pt x="0" y="0"/>
                  </a:moveTo>
                  <a:lnTo>
                    <a:pt x="1562620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object 108"/>
            <p:cNvSpPr/>
            <p:nvPr/>
          </p:nvSpPr>
          <p:spPr>
            <a:xfrm>
              <a:off x="5808916" y="6322314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4">
                  <a:moveTo>
                    <a:pt x="0" y="0"/>
                  </a:moveTo>
                  <a:lnTo>
                    <a:pt x="1562620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object 109"/>
            <p:cNvSpPr/>
            <p:nvPr/>
          </p:nvSpPr>
          <p:spPr>
            <a:xfrm>
              <a:off x="5808916" y="6555752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4">
                  <a:moveTo>
                    <a:pt x="0" y="0"/>
                  </a:moveTo>
                  <a:lnTo>
                    <a:pt x="1562620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object 110"/>
            <p:cNvSpPr/>
            <p:nvPr/>
          </p:nvSpPr>
          <p:spPr>
            <a:xfrm>
              <a:off x="7364209" y="2352078"/>
              <a:ext cx="0" cy="4437380"/>
            </a:xfrm>
            <a:custGeom>
              <a:avLst/>
              <a:gdLst/>
              <a:ahLst/>
              <a:cxnLst/>
              <a:rect l="l" t="t" r="r" b="b"/>
              <a:pathLst>
                <a:path h="4437380">
                  <a:moveTo>
                    <a:pt x="0" y="0"/>
                  </a:moveTo>
                  <a:lnTo>
                    <a:pt x="0" y="4437100"/>
                  </a:lnTo>
                </a:path>
              </a:pathLst>
            </a:custGeom>
            <a:ln w="146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1" name="object 11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995924" y="2099304"/>
              <a:ext cx="175740" cy="123018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441135" y="2099304"/>
              <a:ext cx="325810" cy="123018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950786" y="2099304"/>
              <a:ext cx="345895" cy="123018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844353" y="2449982"/>
              <a:ext cx="105431" cy="260311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017162" y="2507030"/>
              <a:ext cx="105444" cy="147612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6189980" y="2417406"/>
              <a:ext cx="105435" cy="322186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6362640" y="2449982"/>
              <a:ext cx="105444" cy="260311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535893" y="2507030"/>
              <a:ext cx="105431" cy="147612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6708703" y="2417406"/>
              <a:ext cx="105431" cy="322186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6881511" y="2449982"/>
              <a:ext cx="105444" cy="260311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7054320" y="2507030"/>
              <a:ext cx="105431" cy="147612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7227129" y="2417406"/>
              <a:ext cx="105431" cy="322186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5866904" y="2890435"/>
              <a:ext cx="92263" cy="105444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6039713" y="2890435"/>
              <a:ext cx="87870" cy="105444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6218389" y="2890435"/>
              <a:ext cx="70296" cy="105444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6388417" y="2890435"/>
              <a:ext cx="79070" cy="105431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6561518" y="2890435"/>
              <a:ext cx="83476" cy="105444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6734327" y="2890435"/>
              <a:ext cx="79083" cy="105444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6904215" y="2890435"/>
              <a:ext cx="92263" cy="105444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7077024" y="2890435"/>
              <a:ext cx="92263" cy="105444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7255687" y="2890435"/>
              <a:ext cx="74689" cy="105444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5872772" y="3124022"/>
              <a:ext cx="70283" cy="105435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6036792" y="3124022"/>
              <a:ext cx="96647" cy="105435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6215608" y="3124022"/>
              <a:ext cx="83476" cy="105435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6385344" y="3124022"/>
              <a:ext cx="92252" cy="105435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6558584" y="3124022"/>
              <a:ext cx="92263" cy="105435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6737261" y="3124022"/>
              <a:ext cx="74688" cy="105435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6910069" y="3124022"/>
              <a:ext cx="74688" cy="105435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7077024" y="3124022"/>
              <a:ext cx="92263" cy="105435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7249833" y="3124022"/>
              <a:ext cx="92263" cy="105435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5872772" y="3356952"/>
              <a:ext cx="74676" cy="105803"/>
            </a:xfrm>
            <a:prstGeom prst="rect">
              <a:avLst/>
            </a:prstGeom>
          </p:spPr>
        </p:pic>
        <p:pic>
          <p:nvPicPr>
            <p:cNvPr id="142" name="object 142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6039713" y="3356952"/>
              <a:ext cx="92263" cy="105803"/>
            </a:xfrm>
            <a:prstGeom prst="rect">
              <a:avLst/>
            </a:prstGeom>
          </p:spPr>
        </p:pic>
        <p:pic>
          <p:nvPicPr>
            <p:cNvPr id="143" name="object 143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6215608" y="3356952"/>
              <a:ext cx="83476" cy="105803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6385344" y="3356952"/>
              <a:ext cx="87858" cy="105803"/>
            </a:xfrm>
            <a:prstGeom prst="rect">
              <a:avLst/>
            </a:prstGeom>
          </p:spPr>
        </p:pic>
        <p:pic>
          <p:nvPicPr>
            <p:cNvPr id="145" name="object 145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6558584" y="3356952"/>
              <a:ext cx="92263" cy="105803"/>
            </a:xfrm>
            <a:prstGeom prst="rect">
              <a:avLst/>
            </a:prstGeom>
          </p:spPr>
        </p:pic>
        <p:pic>
          <p:nvPicPr>
            <p:cNvPr id="146" name="object 146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6734327" y="3356952"/>
              <a:ext cx="79082" cy="105803"/>
            </a:xfrm>
            <a:prstGeom prst="rect">
              <a:avLst/>
            </a:prstGeom>
          </p:spPr>
        </p:pic>
        <p:pic>
          <p:nvPicPr>
            <p:cNvPr id="147" name="object 147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6910069" y="3356952"/>
              <a:ext cx="74688" cy="105803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7077024" y="3356952"/>
              <a:ext cx="92263" cy="105803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7249833" y="3356952"/>
              <a:ext cx="92263" cy="105803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5866904" y="3590912"/>
              <a:ext cx="92263" cy="105435"/>
            </a:xfrm>
            <a:prstGeom prst="rect">
              <a:avLst/>
            </a:prstGeom>
          </p:spPr>
        </p:pic>
        <p:pic>
          <p:nvPicPr>
            <p:cNvPr id="151" name="object 151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6042799" y="3590912"/>
              <a:ext cx="79070" cy="105435"/>
            </a:xfrm>
            <a:prstGeom prst="rect">
              <a:avLst/>
            </a:prstGeom>
          </p:spPr>
        </p:pic>
        <p:pic>
          <p:nvPicPr>
            <p:cNvPr id="152" name="object 152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6215608" y="3590912"/>
              <a:ext cx="79070" cy="105435"/>
            </a:xfrm>
            <a:prstGeom prst="rect">
              <a:avLst/>
            </a:prstGeom>
          </p:spPr>
        </p:pic>
        <p:pic>
          <p:nvPicPr>
            <p:cNvPr id="153" name="object 153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6385344" y="3590912"/>
              <a:ext cx="92252" cy="105435"/>
            </a:xfrm>
            <a:prstGeom prst="rect">
              <a:avLst/>
            </a:prstGeom>
          </p:spPr>
        </p:pic>
        <p:pic>
          <p:nvPicPr>
            <p:cNvPr id="154" name="object 154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6561518" y="3590912"/>
              <a:ext cx="79082" cy="105435"/>
            </a:xfrm>
            <a:prstGeom prst="rect">
              <a:avLst/>
            </a:prstGeom>
          </p:spPr>
        </p:pic>
        <p:pic>
          <p:nvPicPr>
            <p:cNvPr id="155" name="object 155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6737261" y="3590912"/>
              <a:ext cx="74688" cy="105435"/>
            </a:xfrm>
            <a:prstGeom prst="rect">
              <a:avLst/>
            </a:prstGeom>
          </p:spPr>
        </p:pic>
        <p:pic>
          <p:nvPicPr>
            <p:cNvPr id="156" name="object 156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6910069" y="3590912"/>
              <a:ext cx="74688" cy="105435"/>
            </a:xfrm>
            <a:prstGeom prst="rect">
              <a:avLst/>
            </a:prstGeom>
          </p:spPr>
        </p:pic>
        <p:pic>
          <p:nvPicPr>
            <p:cNvPr id="157" name="object 157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7074090" y="3590912"/>
              <a:ext cx="96647" cy="105435"/>
            </a:xfrm>
            <a:prstGeom prst="rect">
              <a:avLst/>
            </a:prstGeom>
          </p:spPr>
        </p:pic>
        <p:pic>
          <p:nvPicPr>
            <p:cNvPr id="158" name="object 158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7249833" y="3590912"/>
              <a:ext cx="87870" cy="105435"/>
            </a:xfrm>
            <a:prstGeom prst="rect">
              <a:avLst/>
            </a:prstGeom>
          </p:spPr>
        </p:pic>
        <p:pic>
          <p:nvPicPr>
            <p:cNvPr id="159" name="object 159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5872759" y="3824494"/>
              <a:ext cx="74689" cy="105444"/>
            </a:xfrm>
            <a:prstGeom prst="rect">
              <a:avLst/>
            </a:prstGeom>
          </p:spPr>
        </p:pic>
        <p:pic>
          <p:nvPicPr>
            <p:cNvPr id="160" name="object 160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6039713" y="3824494"/>
              <a:ext cx="92263" cy="105444"/>
            </a:xfrm>
            <a:prstGeom prst="rect">
              <a:avLst/>
            </a:prstGeom>
          </p:spPr>
        </p:pic>
        <p:pic>
          <p:nvPicPr>
            <p:cNvPr id="161" name="object 161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6215608" y="3824494"/>
              <a:ext cx="79070" cy="105431"/>
            </a:xfrm>
            <a:prstGeom prst="rect">
              <a:avLst/>
            </a:prstGeom>
          </p:spPr>
        </p:pic>
        <p:pic>
          <p:nvPicPr>
            <p:cNvPr id="162" name="object 162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6391351" y="3824494"/>
              <a:ext cx="74689" cy="105444"/>
            </a:xfrm>
            <a:prstGeom prst="rect">
              <a:avLst/>
            </a:prstGeom>
          </p:spPr>
        </p:pic>
        <p:pic>
          <p:nvPicPr>
            <p:cNvPr id="163" name="object 163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6558292" y="3824494"/>
              <a:ext cx="92263" cy="105444"/>
            </a:xfrm>
            <a:prstGeom prst="rect">
              <a:avLst/>
            </a:prstGeom>
          </p:spPr>
        </p:pic>
        <p:pic>
          <p:nvPicPr>
            <p:cNvPr id="164" name="object 164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6734327" y="3824494"/>
              <a:ext cx="83476" cy="105444"/>
            </a:xfrm>
            <a:prstGeom prst="rect">
              <a:avLst/>
            </a:prstGeom>
          </p:spPr>
        </p:pic>
        <p:pic>
          <p:nvPicPr>
            <p:cNvPr id="165" name="object 165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6910069" y="3824494"/>
              <a:ext cx="70296" cy="105444"/>
            </a:xfrm>
            <a:prstGeom prst="rect">
              <a:avLst/>
            </a:prstGeom>
          </p:spPr>
        </p:pic>
        <p:pic>
          <p:nvPicPr>
            <p:cNvPr id="166" name="object 166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7074090" y="3824494"/>
              <a:ext cx="96647" cy="105431"/>
            </a:xfrm>
            <a:prstGeom prst="rect">
              <a:avLst/>
            </a:prstGeom>
          </p:spPr>
        </p:pic>
        <p:pic>
          <p:nvPicPr>
            <p:cNvPr id="167" name="object 167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7252767" y="3824494"/>
              <a:ext cx="79070" cy="105431"/>
            </a:xfrm>
            <a:prstGeom prst="rect">
              <a:avLst/>
            </a:prstGeom>
          </p:spPr>
        </p:pic>
        <p:pic>
          <p:nvPicPr>
            <p:cNvPr id="168" name="object 168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5872772" y="4058081"/>
              <a:ext cx="74676" cy="105435"/>
            </a:xfrm>
            <a:prstGeom prst="rect">
              <a:avLst/>
            </a:prstGeom>
          </p:spPr>
        </p:pic>
        <p:pic>
          <p:nvPicPr>
            <p:cNvPr id="169" name="object 169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6039713" y="4058081"/>
              <a:ext cx="92263" cy="105435"/>
            </a:xfrm>
            <a:prstGeom prst="rect">
              <a:avLst/>
            </a:prstGeom>
          </p:spPr>
        </p:pic>
        <p:pic>
          <p:nvPicPr>
            <p:cNvPr id="170" name="object 170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6212535" y="4058081"/>
              <a:ext cx="92252" cy="105435"/>
            </a:xfrm>
            <a:prstGeom prst="rect">
              <a:avLst/>
            </a:prstGeom>
          </p:spPr>
        </p:pic>
        <p:pic>
          <p:nvPicPr>
            <p:cNvPr id="171" name="object 171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6391351" y="4058081"/>
              <a:ext cx="74688" cy="105435"/>
            </a:xfrm>
            <a:prstGeom prst="rect">
              <a:avLst/>
            </a:prstGeom>
          </p:spPr>
        </p:pic>
        <p:pic>
          <p:nvPicPr>
            <p:cNvPr id="172" name="object 172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6558584" y="4058081"/>
              <a:ext cx="92263" cy="105435"/>
            </a:xfrm>
            <a:prstGeom prst="rect">
              <a:avLst/>
            </a:prstGeom>
          </p:spPr>
        </p:pic>
        <p:pic>
          <p:nvPicPr>
            <p:cNvPr id="173" name="object 173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6734327" y="4058081"/>
              <a:ext cx="83476" cy="105435"/>
            </a:xfrm>
            <a:prstGeom prst="rect">
              <a:avLst/>
            </a:prstGeom>
          </p:spPr>
        </p:pic>
        <p:pic>
          <p:nvPicPr>
            <p:cNvPr id="174" name="object 174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6910069" y="4058081"/>
              <a:ext cx="70294" cy="105435"/>
            </a:xfrm>
            <a:prstGeom prst="rect">
              <a:avLst/>
            </a:prstGeom>
          </p:spPr>
        </p:pic>
        <p:pic>
          <p:nvPicPr>
            <p:cNvPr id="175" name="object 175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7077024" y="4058081"/>
              <a:ext cx="92263" cy="105435"/>
            </a:xfrm>
            <a:prstGeom prst="rect">
              <a:avLst/>
            </a:prstGeom>
          </p:spPr>
        </p:pic>
        <p:pic>
          <p:nvPicPr>
            <p:cNvPr id="176" name="object 176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7252767" y="4058081"/>
              <a:ext cx="79070" cy="105435"/>
            </a:xfrm>
            <a:prstGeom prst="rect">
              <a:avLst/>
            </a:prstGeom>
          </p:spPr>
        </p:pic>
        <p:pic>
          <p:nvPicPr>
            <p:cNvPr id="177" name="object 177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5872772" y="4291672"/>
              <a:ext cx="70283" cy="105435"/>
            </a:xfrm>
            <a:prstGeom prst="rect">
              <a:avLst/>
            </a:prstGeom>
          </p:spPr>
        </p:pic>
        <p:pic>
          <p:nvPicPr>
            <p:cNvPr id="178" name="object 178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6039713" y="4291672"/>
              <a:ext cx="87870" cy="105435"/>
            </a:xfrm>
            <a:prstGeom prst="rect">
              <a:avLst/>
            </a:prstGeom>
          </p:spPr>
        </p:pic>
        <p:pic>
          <p:nvPicPr>
            <p:cNvPr id="179" name="object 179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6218389" y="4291672"/>
              <a:ext cx="70294" cy="105435"/>
            </a:xfrm>
            <a:prstGeom prst="rect">
              <a:avLst/>
            </a:prstGeom>
          </p:spPr>
        </p:pic>
        <p:pic>
          <p:nvPicPr>
            <p:cNvPr id="180" name="object 180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6391351" y="4291672"/>
              <a:ext cx="74688" cy="105435"/>
            </a:xfrm>
            <a:prstGeom prst="rect">
              <a:avLst/>
            </a:prstGeom>
          </p:spPr>
        </p:pic>
        <p:pic>
          <p:nvPicPr>
            <p:cNvPr id="181" name="object 181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6558584" y="4291672"/>
              <a:ext cx="92263" cy="105435"/>
            </a:xfrm>
            <a:prstGeom prst="rect">
              <a:avLst/>
            </a:prstGeom>
          </p:spPr>
        </p:pic>
        <p:pic>
          <p:nvPicPr>
            <p:cNvPr id="182" name="object 182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6731406" y="4291672"/>
              <a:ext cx="87870" cy="105435"/>
            </a:xfrm>
            <a:prstGeom prst="rect">
              <a:avLst/>
            </a:prstGeom>
          </p:spPr>
        </p:pic>
        <p:pic>
          <p:nvPicPr>
            <p:cNvPr id="183" name="object 183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6910069" y="4291672"/>
              <a:ext cx="74688" cy="105435"/>
            </a:xfrm>
            <a:prstGeom prst="rect">
              <a:avLst/>
            </a:prstGeom>
          </p:spPr>
        </p:pic>
        <p:pic>
          <p:nvPicPr>
            <p:cNvPr id="184" name="object 184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7077024" y="4291672"/>
              <a:ext cx="92263" cy="105435"/>
            </a:xfrm>
            <a:prstGeom prst="rect">
              <a:avLst/>
            </a:prstGeom>
          </p:spPr>
        </p:pic>
        <p:pic>
          <p:nvPicPr>
            <p:cNvPr id="185" name="object 185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7252767" y="4291672"/>
              <a:ext cx="83476" cy="105435"/>
            </a:xfrm>
            <a:prstGeom prst="rect">
              <a:avLst/>
            </a:prstGeom>
          </p:spPr>
        </p:pic>
        <p:pic>
          <p:nvPicPr>
            <p:cNvPr id="186" name="object 186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5866904" y="4525255"/>
              <a:ext cx="92263" cy="105444"/>
            </a:xfrm>
            <a:prstGeom prst="rect">
              <a:avLst/>
            </a:prstGeom>
          </p:spPr>
        </p:pic>
        <p:pic>
          <p:nvPicPr>
            <p:cNvPr id="187" name="object 187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6039713" y="4525255"/>
              <a:ext cx="87870" cy="105444"/>
            </a:xfrm>
            <a:prstGeom prst="rect">
              <a:avLst/>
            </a:prstGeom>
          </p:spPr>
        </p:pic>
        <p:pic>
          <p:nvPicPr>
            <p:cNvPr id="188" name="object 188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6215608" y="4525255"/>
              <a:ext cx="79070" cy="105431"/>
            </a:xfrm>
            <a:prstGeom prst="rect">
              <a:avLst/>
            </a:prstGeom>
          </p:spPr>
        </p:pic>
        <p:pic>
          <p:nvPicPr>
            <p:cNvPr id="189" name="object 189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6388417" y="4525255"/>
              <a:ext cx="79070" cy="105431"/>
            </a:xfrm>
            <a:prstGeom prst="rect">
              <a:avLst/>
            </a:prstGeom>
          </p:spPr>
        </p:pic>
        <p:pic>
          <p:nvPicPr>
            <p:cNvPr id="190" name="object 190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6564007" y="4525255"/>
              <a:ext cx="74689" cy="105444"/>
            </a:xfrm>
            <a:prstGeom prst="rect">
              <a:avLst/>
            </a:prstGeom>
          </p:spPr>
        </p:pic>
        <p:pic>
          <p:nvPicPr>
            <p:cNvPr id="191" name="object 191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6734327" y="4525255"/>
              <a:ext cx="79083" cy="105444"/>
            </a:xfrm>
            <a:prstGeom prst="rect">
              <a:avLst/>
            </a:prstGeom>
          </p:spPr>
        </p:pic>
        <p:pic>
          <p:nvPicPr>
            <p:cNvPr id="192" name="object 192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6907136" y="4525255"/>
              <a:ext cx="83476" cy="105444"/>
            </a:xfrm>
            <a:prstGeom prst="rect">
              <a:avLst/>
            </a:prstGeom>
          </p:spPr>
        </p:pic>
        <p:pic>
          <p:nvPicPr>
            <p:cNvPr id="193" name="object 193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7079957" y="4525255"/>
              <a:ext cx="83476" cy="105431"/>
            </a:xfrm>
            <a:prstGeom prst="rect">
              <a:avLst/>
            </a:prstGeom>
          </p:spPr>
        </p:pic>
        <p:pic>
          <p:nvPicPr>
            <p:cNvPr id="194" name="object 194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7249833" y="4525255"/>
              <a:ext cx="92263" cy="105444"/>
            </a:xfrm>
            <a:prstGeom prst="rect">
              <a:avLst/>
            </a:prstGeom>
          </p:spPr>
        </p:pic>
        <p:pic>
          <p:nvPicPr>
            <p:cNvPr id="195" name="object 195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5866904" y="4758541"/>
              <a:ext cx="92263" cy="105444"/>
            </a:xfrm>
            <a:prstGeom prst="rect">
              <a:avLst/>
            </a:prstGeom>
          </p:spPr>
        </p:pic>
        <p:pic>
          <p:nvPicPr>
            <p:cNvPr id="196" name="object 196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6039713" y="4758541"/>
              <a:ext cx="92263" cy="105444"/>
            </a:xfrm>
            <a:prstGeom prst="rect">
              <a:avLst/>
            </a:prstGeom>
          </p:spPr>
        </p:pic>
        <p:pic>
          <p:nvPicPr>
            <p:cNvPr id="197" name="object 197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6218389" y="4758541"/>
              <a:ext cx="74689" cy="105444"/>
            </a:xfrm>
            <a:prstGeom prst="rect">
              <a:avLst/>
            </a:prstGeom>
          </p:spPr>
        </p:pic>
        <p:pic>
          <p:nvPicPr>
            <p:cNvPr id="198" name="object 198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6388417" y="4758541"/>
              <a:ext cx="83476" cy="105444"/>
            </a:xfrm>
            <a:prstGeom prst="rect">
              <a:avLst/>
            </a:prstGeom>
          </p:spPr>
        </p:pic>
        <p:pic>
          <p:nvPicPr>
            <p:cNvPr id="199" name="object 199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6561518" y="4758541"/>
              <a:ext cx="79083" cy="105444"/>
            </a:xfrm>
            <a:prstGeom prst="rect">
              <a:avLst/>
            </a:prstGeom>
          </p:spPr>
        </p:pic>
        <p:pic>
          <p:nvPicPr>
            <p:cNvPr id="200" name="object 200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6734327" y="4758541"/>
              <a:ext cx="79083" cy="105444"/>
            </a:xfrm>
            <a:prstGeom prst="rect">
              <a:avLst/>
            </a:prstGeom>
          </p:spPr>
        </p:pic>
        <p:pic>
          <p:nvPicPr>
            <p:cNvPr id="201" name="object 201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6907136" y="4758541"/>
              <a:ext cx="79083" cy="105444"/>
            </a:xfrm>
            <a:prstGeom prst="rect">
              <a:avLst/>
            </a:prstGeom>
          </p:spPr>
        </p:pic>
        <p:pic>
          <p:nvPicPr>
            <p:cNvPr id="202" name="object 202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7079957" y="4758541"/>
              <a:ext cx="79070" cy="105444"/>
            </a:xfrm>
            <a:prstGeom prst="rect">
              <a:avLst/>
            </a:prstGeom>
          </p:spPr>
        </p:pic>
        <p:pic>
          <p:nvPicPr>
            <p:cNvPr id="203" name="object 203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7249833" y="4758541"/>
              <a:ext cx="92263" cy="105444"/>
            </a:xfrm>
            <a:prstGeom prst="rect">
              <a:avLst/>
            </a:prstGeom>
          </p:spPr>
        </p:pic>
        <p:pic>
          <p:nvPicPr>
            <p:cNvPr id="204" name="object 204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5869978" y="4991992"/>
              <a:ext cx="79083" cy="105444"/>
            </a:xfrm>
            <a:prstGeom prst="rect">
              <a:avLst/>
            </a:prstGeom>
          </p:spPr>
        </p:pic>
        <p:pic>
          <p:nvPicPr>
            <p:cNvPr id="205" name="object 205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6045720" y="4991992"/>
              <a:ext cx="74689" cy="105444"/>
            </a:xfrm>
            <a:prstGeom prst="rect">
              <a:avLst/>
            </a:prstGeom>
          </p:spPr>
        </p:pic>
        <p:pic>
          <p:nvPicPr>
            <p:cNvPr id="206" name="object 206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6212535" y="4991992"/>
              <a:ext cx="87858" cy="105444"/>
            </a:xfrm>
            <a:prstGeom prst="rect">
              <a:avLst/>
            </a:prstGeom>
          </p:spPr>
        </p:pic>
        <p:pic>
          <p:nvPicPr>
            <p:cNvPr id="207" name="object 207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6385344" y="4991992"/>
              <a:ext cx="92252" cy="105444"/>
            </a:xfrm>
            <a:prstGeom prst="rect">
              <a:avLst/>
            </a:prstGeom>
          </p:spPr>
        </p:pic>
        <p:pic>
          <p:nvPicPr>
            <p:cNvPr id="208" name="object 208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6564007" y="4991992"/>
              <a:ext cx="74689" cy="105444"/>
            </a:xfrm>
            <a:prstGeom prst="rect">
              <a:avLst/>
            </a:prstGeom>
          </p:spPr>
        </p:pic>
        <p:pic>
          <p:nvPicPr>
            <p:cNvPr id="209" name="object 209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6731406" y="4991992"/>
              <a:ext cx="87870" cy="105444"/>
            </a:xfrm>
            <a:prstGeom prst="rect">
              <a:avLst/>
            </a:prstGeom>
          </p:spPr>
        </p:pic>
        <p:pic>
          <p:nvPicPr>
            <p:cNvPr id="210" name="object 210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6910069" y="4991992"/>
              <a:ext cx="70296" cy="105444"/>
            </a:xfrm>
            <a:prstGeom prst="rect">
              <a:avLst/>
            </a:prstGeom>
          </p:spPr>
        </p:pic>
        <p:pic>
          <p:nvPicPr>
            <p:cNvPr id="211" name="object 211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7077024" y="4991992"/>
              <a:ext cx="92263" cy="105444"/>
            </a:xfrm>
            <a:prstGeom prst="rect">
              <a:avLst/>
            </a:prstGeom>
          </p:spPr>
        </p:pic>
        <p:pic>
          <p:nvPicPr>
            <p:cNvPr id="212" name="object 212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7252767" y="4991992"/>
              <a:ext cx="79070" cy="105444"/>
            </a:xfrm>
            <a:prstGeom prst="rect">
              <a:avLst/>
            </a:prstGeom>
          </p:spPr>
        </p:pic>
        <p:pic>
          <p:nvPicPr>
            <p:cNvPr id="213" name="object 213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5866904" y="5225580"/>
              <a:ext cx="87870" cy="105435"/>
            </a:xfrm>
            <a:prstGeom prst="rect">
              <a:avLst/>
            </a:prstGeom>
          </p:spPr>
        </p:pic>
        <p:pic>
          <p:nvPicPr>
            <p:cNvPr id="214" name="object 214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6039713" y="5225580"/>
              <a:ext cx="92263" cy="105435"/>
            </a:xfrm>
            <a:prstGeom prst="rect">
              <a:avLst/>
            </a:prstGeom>
          </p:spPr>
        </p:pic>
        <p:pic>
          <p:nvPicPr>
            <p:cNvPr id="215" name="object 215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6212535" y="5225580"/>
              <a:ext cx="87858" cy="105435"/>
            </a:xfrm>
            <a:prstGeom prst="rect">
              <a:avLst/>
            </a:prstGeom>
          </p:spPr>
        </p:pic>
        <p:pic>
          <p:nvPicPr>
            <p:cNvPr id="216" name="object 216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6388417" y="5225580"/>
              <a:ext cx="83476" cy="105435"/>
            </a:xfrm>
            <a:prstGeom prst="rect">
              <a:avLst/>
            </a:prstGeom>
          </p:spPr>
        </p:pic>
        <p:pic>
          <p:nvPicPr>
            <p:cNvPr id="217" name="object 217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6558584" y="5225580"/>
              <a:ext cx="92263" cy="105435"/>
            </a:xfrm>
            <a:prstGeom prst="rect">
              <a:avLst/>
            </a:prstGeom>
          </p:spPr>
        </p:pic>
        <p:pic>
          <p:nvPicPr>
            <p:cNvPr id="218" name="object 218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6737261" y="5225580"/>
              <a:ext cx="70294" cy="105435"/>
            </a:xfrm>
            <a:prstGeom prst="rect">
              <a:avLst/>
            </a:prstGeom>
          </p:spPr>
        </p:pic>
        <p:pic>
          <p:nvPicPr>
            <p:cNvPr id="219" name="object 219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6907136" y="5225580"/>
              <a:ext cx="79082" cy="105435"/>
            </a:xfrm>
            <a:prstGeom prst="rect">
              <a:avLst/>
            </a:prstGeom>
          </p:spPr>
        </p:pic>
        <p:pic>
          <p:nvPicPr>
            <p:cNvPr id="220" name="object 220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7077024" y="5225580"/>
              <a:ext cx="92263" cy="105435"/>
            </a:xfrm>
            <a:prstGeom prst="rect">
              <a:avLst/>
            </a:prstGeom>
          </p:spPr>
        </p:pic>
        <p:pic>
          <p:nvPicPr>
            <p:cNvPr id="221" name="object 221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7249833" y="5225580"/>
              <a:ext cx="87870" cy="105435"/>
            </a:xfrm>
            <a:prstGeom prst="rect">
              <a:avLst/>
            </a:prstGeom>
          </p:spPr>
        </p:pic>
        <p:pic>
          <p:nvPicPr>
            <p:cNvPr id="222" name="object 222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5866904" y="5459162"/>
              <a:ext cx="92263" cy="105444"/>
            </a:xfrm>
            <a:prstGeom prst="rect">
              <a:avLst/>
            </a:prstGeom>
          </p:spPr>
        </p:pic>
        <p:pic>
          <p:nvPicPr>
            <p:cNvPr id="223" name="object 223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6045720" y="5459162"/>
              <a:ext cx="74689" cy="105444"/>
            </a:xfrm>
            <a:prstGeom prst="rect">
              <a:avLst/>
            </a:prstGeom>
          </p:spPr>
        </p:pic>
        <p:pic>
          <p:nvPicPr>
            <p:cNvPr id="224" name="object 224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6212535" y="5459162"/>
              <a:ext cx="92252" cy="105444"/>
            </a:xfrm>
            <a:prstGeom prst="rect">
              <a:avLst/>
            </a:prstGeom>
          </p:spPr>
        </p:pic>
        <p:pic>
          <p:nvPicPr>
            <p:cNvPr id="225" name="object 225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6385344" y="5459162"/>
              <a:ext cx="92252" cy="105444"/>
            </a:xfrm>
            <a:prstGeom prst="rect">
              <a:avLst/>
            </a:prstGeom>
          </p:spPr>
        </p:pic>
        <p:pic>
          <p:nvPicPr>
            <p:cNvPr id="226" name="object 226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6564007" y="5459162"/>
              <a:ext cx="74689" cy="105444"/>
            </a:xfrm>
            <a:prstGeom prst="rect">
              <a:avLst/>
            </a:prstGeom>
          </p:spPr>
        </p:pic>
        <p:pic>
          <p:nvPicPr>
            <p:cNvPr id="227" name="object 227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6734327" y="5459162"/>
              <a:ext cx="83476" cy="105444"/>
            </a:xfrm>
            <a:prstGeom prst="rect">
              <a:avLst/>
            </a:prstGeom>
          </p:spPr>
        </p:pic>
        <p:pic>
          <p:nvPicPr>
            <p:cNvPr id="228" name="object 228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6907136" y="5459162"/>
              <a:ext cx="79083" cy="105444"/>
            </a:xfrm>
            <a:prstGeom prst="rect">
              <a:avLst/>
            </a:prstGeom>
          </p:spPr>
        </p:pic>
        <p:pic>
          <p:nvPicPr>
            <p:cNvPr id="229" name="object 229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7082879" y="5459162"/>
              <a:ext cx="74689" cy="105444"/>
            </a:xfrm>
            <a:prstGeom prst="rect">
              <a:avLst/>
            </a:prstGeom>
          </p:spPr>
        </p:pic>
        <p:pic>
          <p:nvPicPr>
            <p:cNvPr id="230" name="object 230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7252767" y="5459162"/>
              <a:ext cx="79070" cy="105444"/>
            </a:xfrm>
            <a:prstGeom prst="rect">
              <a:avLst/>
            </a:prstGeom>
          </p:spPr>
        </p:pic>
        <p:pic>
          <p:nvPicPr>
            <p:cNvPr id="231" name="object 231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5869978" y="5692753"/>
              <a:ext cx="79083" cy="105444"/>
            </a:xfrm>
            <a:prstGeom prst="rect">
              <a:avLst/>
            </a:prstGeom>
          </p:spPr>
        </p:pic>
        <p:pic>
          <p:nvPicPr>
            <p:cNvPr id="232" name="object 232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6039713" y="5692753"/>
              <a:ext cx="87870" cy="105444"/>
            </a:xfrm>
            <a:prstGeom prst="rect">
              <a:avLst/>
            </a:prstGeom>
          </p:spPr>
        </p:pic>
        <p:pic>
          <p:nvPicPr>
            <p:cNvPr id="233" name="object 233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6215608" y="5692753"/>
              <a:ext cx="83476" cy="105444"/>
            </a:xfrm>
            <a:prstGeom prst="rect">
              <a:avLst/>
            </a:prstGeom>
          </p:spPr>
        </p:pic>
        <p:pic>
          <p:nvPicPr>
            <p:cNvPr id="234" name="object 234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6388417" y="5692753"/>
              <a:ext cx="83476" cy="105444"/>
            </a:xfrm>
            <a:prstGeom prst="rect">
              <a:avLst/>
            </a:prstGeom>
          </p:spPr>
        </p:pic>
        <p:pic>
          <p:nvPicPr>
            <p:cNvPr id="235" name="object 235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6558292" y="5692753"/>
              <a:ext cx="87870" cy="105444"/>
            </a:xfrm>
            <a:prstGeom prst="rect">
              <a:avLst/>
            </a:prstGeom>
          </p:spPr>
        </p:pic>
        <p:pic>
          <p:nvPicPr>
            <p:cNvPr id="236" name="object 236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6731406" y="5692753"/>
              <a:ext cx="87870" cy="105444"/>
            </a:xfrm>
            <a:prstGeom prst="rect">
              <a:avLst/>
            </a:prstGeom>
          </p:spPr>
        </p:pic>
        <p:pic>
          <p:nvPicPr>
            <p:cNvPr id="237" name="object 237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6910069" y="5692753"/>
              <a:ext cx="74689" cy="105444"/>
            </a:xfrm>
            <a:prstGeom prst="rect">
              <a:avLst/>
            </a:prstGeom>
          </p:spPr>
        </p:pic>
        <p:pic>
          <p:nvPicPr>
            <p:cNvPr id="238" name="object 238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7082879" y="5692753"/>
              <a:ext cx="74689" cy="105444"/>
            </a:xfrm>
            <a:prstGeom prst="rect">
              <a:avLst/>
            </a:prstGeom>
          </p:spPr>
        </p:pic>
        <p:pic>
          <p:nvPicPr>
            <p:cNvPr id="239" name="object 239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7252767" y="5692753"/>
              <a:ext cx="79070" cy="105444"/>
            </a:xfrm>
            <a:prstGeom prst="rect">
              <a:avLst/>
            </a:prstGeom>
          </p:spPr>
        </p:pic>
        <p:pic>
          <p:nvPicPr>
            <p:cNvPr id="240" name="object 240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5869978" y="5925686"/>
              <a:ext cx="79082" cy="105797"/>
            </a:xfrm>
            <a:prstGeom prst="rect">
              <a:avLst/>
            </a:prstGeom>
          </p:spPr>
        </p:pic>
        <p:pic>
          <p:nvPicPr>
            <p:cNvPr id="241" name="object 241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6036792" y="5925686"/>
              <a:ext cx="96647" cy="105797"/>
            </a:xfrm>
            <a:prstGeom prst="rect">
              <a:avLst/>
            </a:prstGeom>
          </p:spPr>
        </p:pic>
        <p:pic>
          <p:nvPicPr>
            <p:cNvPr id="242" name="object 242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6215608" y="5925686"/>
              <a:ext cx="83476" cy="105797"/>
            </a:xfrm>
            <a:prstGeom prst="rect">
              <a:avLst/>
            </a:prstGeom>
          </p:spPr>
        </p:pic>
        <p:pic>
          <p:nvPicPr>
            <p:cNvPr id="243" name="object 243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6391351" y="5925686"/>
              <a:ext cx="74688" cy="105797"/>
            </a:xfrm>
            <a:prstGeom prst="rect">
              <a:avLst/>
            </a:prstGeom>
          </p:spPr>
        </p:pic>
        <p:pic>
          <p:nvPicPr>
            <p:cNvPr id="244" name="object 244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6558292" y="5925686"/>
              <a:ext cx="92263" cy="105797"/>
            </a:xfrm>
            <a:prstGeom prst="rect">
              <a:avLst/>
            </a:prstGeom>
          </p:spPr>
        </p:pic>
        <p:pic>
          <p:nvPicPr>
            <p:cNvPr id="245" name="object 245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6731406" y="5925686"/>
              <a:ext cx="92263" cy="105797"/>
            </a:xfrm>
            <a:prstGeom prst="rect">
              <a:avLst/>
            </a:prstGeom>
          </p:spPr>
        </p:pic>
        <p:pic>
          <p:nvPicPr>
            <p:cNvPr id="246" name="object 246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6907136" y="5925686"/>
              <a:ext cx="79082" cy="105797"/>
            </a:xfrm>
            <a:prstGeom prst="rect">
              <a:avLst/>
            </a:prstGeom>
          </p:spPr>
        </p:pic>
        <p:pic>
          <p:nvPicPr>
            <p:cNvPr id="247" name="object 247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7077024" y="5925686"/>
              <a:ext cx="92263" cy="105797"/>
            </a:xfrm>
            <a:prstGeom prst="rect">
              <a:avLst/>
            </a:prstGeom>
          </p:spPr>
        </p:pic>
        <p:pic>
          <p:nvPicPr>
            <p:cNvPr id="248" name="object 248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7252767" y="5925686"/>
              <a:ext cx="83476" cy="105797"/>
            </a:xfrm>
            <a:prstGeom prst="rect">
              <a:avLst/>
            </a:prstGeom>
          </p:spPr>
        </p:pic>
        <p:pic>
          <p:nvPicPr>
            <p:cNvPr id="249" name="object 249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5869978" y="6159630"/>
              <a:ext cx="79083" cy="105444"/>
            </a:xfrm>
            <a:prstGeom prst="rect">
              <a:avLst/>
            </a:prstGeom>
          </p:spPr>
        </p:pic>
        <p:pic>
          <p:nvPicPr>
            <p:cNvPr id="250" name="object 250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6042799" y="6159630"/>
              <a:ext cx="79070" cy="105444"/>
            </a:xfrm>
            <a:prstGeom prst="rect">
              <a:avLst/>
            </a:prstGeom>
          </p:spPr>
        </p:pic>
        <p:pic>
          <p:nvPicPr>
            <p:cNvPr id="251" name="object 251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6215608" y="6159630"/>
              <a:ext cx="83476" cy="105444"/>
            </a:xfrm>
            <a:prstGeom prst="rect">
              <a:avLst/>
            </a:prstGeom>
          </p:spPr>
        </p:pic>
        <p:pic>
          <p:nvPicPr>
            <p:cNvPr id="252" name="object 252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6385344" y="6159630"/>
              <a:ext cx="92252" cy="105444"/>
            </a:xfrm>
            <a:prstGeom prst="rect">
              <a:avLst/>
            </a:prstGeom>
          </p:spPr>
        </p:pic>
        <p:pic>
          <p:nvPicPr>
            <p:cNvPr id="253" name="object 253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6558584" y="6159630"/>
              <a:ext cx="92263" cy="105444"/>
            </a:xfrm>
            <a:prstGeom prst="rect">
              <a:avLst/>
            </a:prstGeom>
          </p:spPr>
        </p:pic>
        <p:pic>
          <p:nvPicPr>
            <p:cNvPr id="254" name="object 254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6737261" y="6159630"/>
              <a:ext cx="74689" cy="105444"/>
            </a:xfrm>
            <a:prstGeom prst="rect">
              <a:avLst/>
            </a:prstGeom>
          </p:spPr>
        </p:pic>
        <p:pic>
          <p:nvPicPr>
            <p:cNvPr id="255" name="object 255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6907136" y="6159630"/>
              <a:ext cx="79083" cy="105444"/>
            </a:xfrm>
            <a:prstGeom prst="rect">
              <a:avLst/>
            </a:prstGeom>
          </p:spPr>
        </p:pic>
        <p:pic>
          <p:nvPicPr>
            <p:cNvPr id="256" name="object 256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7074090" y="6159630"/>
              <a:ext cx="96647" cy="105444"/>
            </a:xfrm>
            <a:prstGeom prst="rect">
              <a:avLst/>
            </a:prstGeom>
          </p:spPr>
        </p:pic>
        <p:pic>
          <p:nvPicPr>
            <p:cNvPr id="257" name="object 257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7249833" y="6159630"/>
              <a:ext cx="92263" cy="105444"/>
            </a:xfrm>
            <a:prstGeom prst="rect">
              <a:avLst/>
            </a:prstGeom>
          </p:spPr>
        </p:pic>
        <p:pic>
          <p:nvPicPr>
            <p:cNvPr id="258" name="object 258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5866904" y="6393222"/>
              <a:ext cx="92263" cy="105444"/>
            </a:xfrm>
            <a:prstGeom prst="rect">
              <a:avLst/>
            </a:prstGeom>
          </p:spPr>
        </p:pic>
        <p:pic>
          <p:nvPicPr>
            <p:cNvPr id="259" name="object 259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6039713" y="6393222"/>
              <a:ext cx="87870" cy="105444"/>
            </a:xfrm>
            <a:prstGeom prst="rect">
              <a:avLst/>
            </a:prstGeom>
          </p:spPr>
        </p:pic>
        <p:pic>
          <p:nvPicPr>
            <p:cNvPr id="260" name="object 260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6212535" y="6393222"/>
              <a:ext cx="87858" cy="105444"/>
            </a:xfrm>
            <a:prstGeom prst="rect">
              <a:avLst/>
            </a:prstGeom>
          </p:spPr>
        </p:pic>
        <p:pic>
          <p:nvPicPr>
            <p:cNvPr id="261" name="object 261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6385344" y="6393222"/>
              <a:ext cx="92252" cy="105444"/>
            </a:xfrm>
            <a:prstGeom prst="rect">
              <a:avLst/>
            </a:prstGeom>
          </p:spPr>
        </p:pic>
        <p:pic>
          <p:nvPicPr>
            <p:cNvPr id="262" name="object 262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6555663" y="6393222"/>
              <a:ext cx="96647" cy="105444"/>
            </a:xfrm>
            <a:prstGeom prst="rect">
              <a:avLst/>
            </a:prstGeom>
          </p:spPr>
        </p:pic>
        <p:pic>
          <p:nvPicPr>
            <p:cNvPr id="263" name="object 263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6734327" y="6393222"/>
              <a:ext cx="79083" cy="105444"/>
            </a:xfrm>
            <a:prstGeom prst="rect">
              <a:avLst/>
            </a:prstGeom>
          </p:spPr>
        </p:pic>
        <p:pic>
          <p:nvPicPr>
            <p:cNvPr id="264" name="object 264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6910069" y="6393222"/>
              <a:ext cx="74689" cy="105444"/>
            </a:xfrm>
            <a:prstGeom prst="rect">
              <a:avLst/>
            </a:prstGeom>
          </p:spPr>
        </p:pic>
        <p:pic>
          <p:nvPicPr>
            <p:cNvPr id="265" name="object 265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7079957" y="6393222"/>
              <a:ext cx="83476" cy="105444"/>
            </a:xfrm>
            <a:prstGeom prst="rect">
              <a:avLst/>
            </a:prstGeom>
          </p:spPr>
        </p:pic>
        <p:pic>
          <p:nvPicPr>
            <p:cNvPr id="266" name="object 266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7249833" y="6393222"/>
              <a:ext cx="87870" cy="105444"/>
            </a:xfrm>
            <a:prstGeom prst="rect">
              <a:avLst/>
            </a:prstGeom>
          </p:spPr>
        </p:pic>
        <p:pic>
          <p:nvPicPr>
            <p:cNvPr id="267" name="object 267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5869978" y="6626809"/>
              <a:ext cx="79083" cy="105444"/>
            </a:xfrm>
            <a:prstGeom prst="rect">
              <a:avLst/>
            </a:prstGeom>
          </p:spPr>
        </p:pic>
        <p:pic>
          <p:nvPicPr>
            <p:cNvPr id="268" name="object 268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6039713" y="6626809"/>
              <a:ext cx="92263" cy="105444"/>
            </a:xfrm>
            <a:prstGeom prst="rect">
              <a:avLst/>
            </a:prstGeom>
          </p:spPr>
        </p:pic>
        <p:pic>
          <p:nvPicPr>
            <p:cNvPr id="269" name="object 269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6212535" y="6626809"/>
              <a:ext cx="87858" cy="105444"/>
            </a:xfrm>
            <a:prstGeom prst="rect">
              <a:avLst/>
            </a:prstGeom>
          </p:spPr>
        </p:pic>
        <p:pic>
          <p:nvPicPr>
            <p:cNvPr id="270" name="object 270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6385344" y="6626809"/>
              <a:ext cx="92252" cy="105444"/>
            </a:xfrm>
            <a:prstGeom prst="rect">
              <a:avLst/>
            </a:prstGeom>
          </p:spPr>
        </p:pic>
        <p:pic>
          <p:nvPicPr>
            <p:cNvPr id="271" name="object 271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6561518" y="6626809"/>
              <a:ext cx="83476" cy="105444"/>
            </a:xfrm>
            <a:prstGeom prst="rect">
              <a:avLst/>
            </a:prstGeom>
          </p:spPr>
        </p:pic>
        <p:pic>
          <p:nvPicPr>
            <p:cNvPr id="272" name="object 272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6734327" y="6626809"/>
              <a:ext cx="83476" cy="105444"/>
            </a:xfrm>
            <a:prstGeom prst="rect">
              <a:avLst/>
            </a:prstGeom>
          </p:spPr>
        </p:pic>
        <p:pic>
          <p:nvPicPr>
            <p:cNvPr id="273" name="object 273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6910069" y="6626809"/>
              <a:ext cx="70296" cy="105444"/>
            </a:xfrm>
            <a:prstGeom prst="rect">
              <a:avLst/>
            </a:prstGeom>
          </p:spPr>
        </p:pic>
        <p:pic>
          <p:nvPicPr>
            <p:cNvPr id="274" name="object 274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7079957" y="6626809"/>
              <a:ext cx="83476" cy="105444"/>
            </a:xfrm>
            <a:prstGeom prst="rect">
              <a:avLst/>
            </a:prstGeom>
          </p:spPr>
        </p:pic>
        <p:pic>
          <p:nvPicPr>
            <p:cNvPr id="275" name="object 275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7249833" y="6626809"/>
              <a:ext cx="87870" cy="105444"/>
            </a:xfrm>
            <a:prstGeom prst="rect">
              <a:avLst/>
            </a:prstGeom>
          </p:spPr>
        </p:pic>
        <p:pic>
          <p:nvPicPr>
            <p:cNvPr id="276" name="object 276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5966637" y="6863326"/>
              <a:ext cx="242623" cy="140591"/>
            </a:xfrm>
            <a:prstGeom prst="rect">
              <a:avLst/>
            </a:prstGeom>
          </p:spPr>
        </p:pic>
        <p:pic>
          <p:nvPicPr>
            <p:cNvPr id="277" name="object 277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6499720" y="6863326"/>
              <a:ext cx="214402" cy="140591"/>
            </a:xfrm>
            <a:prstGeom prst="rect">
              <a:avLst/>
            </a:prstGeom>
          </p:spPr>
        </p:pic>
        <p:pic>
          <p:nvPicPr>
            <p:cNvPr id="278" name="object 278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7015225" y="6863326"/>
              <a:ext cx="218351" cy="140583"/>
            </a:xfrm>
            <a:prstGeom prst="rect">
              <a:avLst/>
            </a:prstGeom>
          </p:spPr>
        </p:pic>
        <p:sp>
          <p:nvSpPr>
            <p:cNvPr id="279" name="object 279"/>
            <p:cNvSpPr/>
            <p:nvPr/>
          </p:nvSpPr>
          <p:spPr>
            <a:xfrm>
              <a:off x="8232077" y="1956980"/>
              <a:ext cx="518795" cy="5107305"/>
            </a:xfrm>
            <a:custGeom>
              <a:avLst/>
              <a:gdLst/>
              <a:ahLst/>
              <a:cxnLst/>
              <a:rect l="l" t="t" r="r" b="b"/>
              <a:pathLst>
                <a:path w="518795" h="5107305">
                  <a:moveTo>
                    <a:pt x="518426" y="3665042"/>
                  </a:moveTo>
                  <a:lnTo>
                    <a:pt x="345617" y="3665042"/>
                  </a:lnTo>
                  <a:lnTo>
                    <a:pt x="172808" y="3665042"/>
                  </a:lnTo>
                  <a:lnTo>
                    <a:pt x="0" y="3665042"/>
                  </a:lnTo>
                  <a:lnTo>
                    <a:pt x="0" y="3898481"/>
                  </a:lnTo>
                  <a:lnTo>
                    <a:pt x="0" y="4832197"/>
                  </a:lnTo>
                  <a:lnTo>
                    <a:pt x="172808" y="4832197"/>
                  </a:lnTo>
                  <a:lnTo>
                    <a:pt x="345617" y="4832197"/>
                  </a:lnTo>
                  <a:lnTo>
                    <a:pt x="518426" y="4832197"/>
                  </a:lnTo>
                  <a:lnTo>
                    <a:pt x="518426" y="4598771"/>
                  </a:lnTo>
                  <a:lnTo>
                    <a:pt x="518426" y="3898481"/>
                  </a:lnTo>
                  <a:lnTo>
                    <a:pt x="518426" y="3665042"/>
                  </a:lnTo>
                  <a:close/>
                </a:path>
                <a:path w="518795" h="5107305">
                  <a:moveTo>
                    <a:pt x="518426" y="2497848"/>
                  </a:moveTo>
                  <a:lnTo>
                    <a:pt x="345617" y="2497848"/>
                  </a:lnTo>
                  <a:lnTo>
                    <a:pt x="172808" y="2497848"/>
                  </a:lnTo>
                  <a:lnTo>
                    <a:pt x="0" y="2497848"/>
                  </a:lnTo>
                  <a:lnTo>
                    <a:pt x="0" y="2731274"/>
                  </a:lnTo>
                  <a:lnTo>
                    <a:pt x="0" y="2964713"/>
                  </a:lnTo>
                  <a:lnTo>
                    <a:pt x="0" y="3198152"/>
                  </a:lnTo>
                  <a:lnTo>
                    <a:pt x="0" y="3431590"/>
                  </a:lnTo>
                  <a:lnTo>
                    <a:pt x="0" y="3665029"/>
                  </a:lnTo>
                  <a:lnTo>
                    <a:pt x="172808" y="3665029"/>
                  </a:lnTo>
                  <a:lnTo>
                    <a:pt x="345617" y="3665029"/>
                  </a:lnTo>
                  <a:lnTo>
                    <a:pt x="518426" y="3665029"/>
                  </a:lnTo>
                  <a:lnTo>
                    <a:pt x="518426" y="3431590"/>
                  </a:lnTo>
                  <a:lnTo>
                    <a:pt x="518426" y="3198152"/>
                  </a:lnTo>
                  <a:lnTo>
                    <a:pt x="518426" y="2964713"/>
                  </a:lnTo>
                  <a:lnTo>
                    <a:pt x="518426" y="2731274"/>
                  </a:lnTo>
                  <a:lnTo>
                    <a:pt x="518426" y="2497848"/>
                  </a:lnTo>
                  <a:close/>
                </a:path>
                <a:path w="518795" h="5107305">
                  <a:moveTo>
                    <a:pt x="518426" y="1564081"/>
                  </a:moveTo>
                  <a:lnTo>
                    <a:pt x="345617" y="1564081"/>
                  </a:lnTo>
                  <a:lnTo>
                    <a:pt x="172808" y="1564081"/>
                  </a:lnTo>
                  <a:lnTo>
                    <a:pt x="0" y="1564081"/>
                  </a:lnTo>
                  <a:lnTo>
                    <a:pt x="0" y="1797507"/>
                  </a:lnTo>
                  <a:lnTo>
                    <a:pt x="0" y="2030945"/>
                  </a:lnTo>
                  <a:lnTo>
                    <a:pt x="0" y="2264384"/>
                  </a:lnTo>
                  <a:lnTo>
                    <a:pt x="0" y="2497823"/>
                  </a:lnTo>
                  <a:lnTo>
                    <a:pt x="172808" y="2497823"/>
                  </a:lnTo>
                  <a:lnTo>
                    <a:pt x="345617" y="2497823"/>
                  </a:lnTo>
                  <a:lnTo>
                    <a:pt x="518426" y="2497823"/>
                  </a:lnTo>
                  <a:lnTo>
                    <a:pt x="518426" y="2264384"/>
                  </a:lnTo>
                  <a:lnTo>
                    <a:pt x="518426" y="2030945"/>
                  </a:lnTo>
                  <a:lnTo>
                    <a:pt x="518426" y="1797507"/>
                  </a:lnTo>
                  <a:lnTo>
                    <a:pt x="518426" y="1564081"/>
                  </a:lnTo>
                  <a:close/>
                </a:path>
                <a:path w="518795" h="5107305">
                  <a:moveTo>
                    <a:pt x="518426" y="1330629"/>
                  </a:moveTo>
                  <a:lnTo>
                    <a:pt x="345617" y="1330629"/>
                  </a:lnTo>
                  <a:lnTo>
                    <a:pt x="172808" y="1330629"/>
                  </a:lnTo>
                  <a:lnTo>
                    <a:pt x="0" y="1330629"/>
                  </a:lnTo>
                  <a:lnTo>
                    <a:pt x="0" y="1564068"/>
                  </a:lnTo>
                  <a:lnTo>
                    <a:pt x="172808" y="1564068"/>
                  </a:lnTo>
                  <a:lnTo>
                    <a:pt x="345617" y="1564068"/>
                  </a:lnTo>
                  <a:lnTo>
                    <a:pt x="518426" y="1564068"/>
                  </a:lnTo>
                  <a:lnTo>
                    <a:pt x="518426" y="1330629"/>
                  </a:lnTo>
                  <a:close/>
                </a:path>
                <a:path w="518795" h="5107305">
                  <a:moveTo>
                    <a:pt x="518426" y="863752"/>
                  </a:moveTo>
                  <a:lnTo>
                    <a:pt x="345617" y="863752"/>
                  </a:lnTo>
                  <a:lnTo>
                    <a:pt x="172808" y="863752"/>
                  </a:lnTo>
                  <a:lnTo>
                    <a:pt x="0" y="863752"/>
                  </a:lnTo>
                  <a:lnTo>
                    <a:pt x="0" y="1097178"/>
                  </a:lnTo>
                  <a:lnTo>
                    <a:pt x="0" y="1330617"/>
                  </a:lnTo>
                  <a:lnTo>
                    <a:pt x="172808" y="1330617"/>
                  </a:lnTo>
                  <a:lnTo>
                    <a:pt x="345617" y="1330617"/>
                  </a:lnTo>
                  <a:lnTo>
                    <a:pt x="518426" y="1330617"/>
                  </a:lnTo>
                  <a:lnTo>
                    <a:pt x="518426" y="1097178"/>
                  </a:lnTo>
                  <a:lnTo>
                    <a:pt x="518426" y="863752"/>
                  </a:lnTo>
                  <a:close/>
                </a:path>
                <a:path w="518795" h="5107305">
                  <a:moveTo>
                    <a:pt x="518439" y="4832210"/>
                  </a:moveTo>
                  <a:lnTo>
                    <a:pt x="0" y="4832210"/>
                  </a:lnTo>
                  <a:lnTo>
                    <a:pt x="0" y="5106746"/>
                  </a:lnTo>
                  <a:lnTo>
                    <a:pt x="518439" y="5106746"/>
                  </a:lnTo>
                  <a:lnTo>
                    <a:pt x="518439" y="4832210"/>
                  </a:lnTo>
                  <a:close/>
                </a:path>
                <a:path w="518795" h="5107305">
                  <a:moveTo>
                    <a:pt x="518439" y="0"/>
                  </a:moveTo>
                  <a:lnTo>
                    <a:pt x="0" y="0"/>
                  </a:lnTo>
                  <a:lnTo>
                    <a:pt x="0" y="396875"/>
                  </a:lnTo>
                  <a:lnTo>
                    <a:pt x="0" y="397002"/>
                  </a:lnTo>
                  <a:lnTo>
                    <a:pt x="0" y="863739"/>
                  </a:lnTo>
                  <a:lnTo>
                    <a:pt x="172808" y="863739"/>
                  </a:lnTo>
                  <a:lnTo>
                    <a:pt x="345617" y="863739"/>
                  </a:lnTo>
                  <a:lnTo>
                    <a:pt x="518426" y="863739"/>
                  </a:lnTo>
                  <a:lnTo>
                    <a:pt x="518426" y="397002"/>
                  </a:lnTo>
                  <a:lnTo>
                    <a:pt x="518439" y="0"/>
                  </a:lnTo>
                  <a:close/>
                </a:path>
              </a:pathLst>
            </a:custGeom>
            <a:solidFill>
              <a:srgbClr val="F6F4F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0" name="object 280"/>
            <p:cNvSpPr/>
            <p:nvPr/>
          </p:nvSpPr>
          <p:spPr>
            <a:xfrm>
              <a:off x="7886458" y="2352078"/>
              <a:ext cx="0" cy="4437380"/>
            </a:xfrm>
            <a:custGeom>
              <a:avLst/>
              <a:gdLst/>
              <a:ahLst/>
              <a:cxnLst/>
              <a:rect l="l" t="t" r="r" b="b"/>
              <a:pathLst>
                <a:path h="4437380">
                  <a:moveTo>
                    <a:pt x="0" y="0"/>
                  </a:moveTo>
                  <a:lnTo>
                    <a:pt x="0" y="443710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1" name="object 281"/>
            <p:cNvSpPr/>
            <p:nvPr/>
          </p:nvSpPr>
          <p:spPr>
            <a:xfrm>
              <a:off x="8059267" y="2352078"/>
              <a:ext cx="0" cy="4437380"/>
            </a:xfrm>
            <a:custGeom>
              <a:avLst/>
              <a:gdLst/>
              <a:ahLst/>
              <a:cxnLst/>
              <a:rect l="l" t="t" r="r" b="b"/>
              <a:pathLst>
                <a:path h="4437380">
                  <a:moveTo>
                    <a:pt x="0" y="0"/>
                  </a:moveTo>
                  <a:lnTo>
                    <a:pt x="0" y="443710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2" name="object 282"/>
            <p:cNvSpPr/>
            <p:nvPr/>
          </p:nvSpPr>
          <p:spPr>
            <a:xfrm>
              <a:off x="8232076" y="1956955"/>
              <a:ext cx="0" cy="4832350"/>
            </a:xfrm>
            <a:custGeom>
              <a:avLst/>
              <a:gdLst/>
              <a:ahLst/>
              <a:cxnLst/>
              <a:rect l="l" t="t" r="r" b="b"/>
              <a:pathLst>
                <a:path h="4832350">
                  <a:moveTo>
                    <a:pt x="0" y="0"/>
                  </a:moveTo>
                  <a:lnTo>
                    <a:pt x="0" y="4832223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3" name="object 283"/>
            <p:cNvSpPr/>
            <p:nvPr/>
          </p:nvSpPr>
          <p:spPr>
            <a:xfrm>
              <a:off x="8404885" y="2352078"/>
              <a:ext cx="0" cy="4437380"/>
            </a:xfrm>
            <a:custGeom>
              <a:avLst/>
              <a:gdLst/>
              <a:ahLst/>
              <a:cxnLst/>
              <a:rect l="l" t="t" r="r" b="b"/>
              <a:pathLst>
                <a:path h="4437380">
                  <a:moveTo>
                    <a:pt x="0" y="0"/>
                  </a:moveTo>
                  <a:lnTo>
                    <a:pt x="0" y="443710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4" name="object 284"/>
            <p:cNvSpPr/>
            <p:nvPr/>
          </p:nvSpPr>
          <p:spPr>
            <a:xfrm>
              <a:off x="8577694" y="2352078"/>
              <a:ext cx="0" cy="4437380"/>
            </a:xfrm>
            <a:custGeom>
              <a:avLst/>
              <a:gdLst/>
              <a:ahLst/>
              <a:cxnLst/>
              <a:rect l="l" t="t" r="r" b="b"/>
              <a:pathLst>
                <a:path h="4437380">
                  <a:moveTo>
                    <a:pt x="0" y="0"/>
                  </a:moveTo>
                  <a:lnTo>
                    <a:pt x="0" y="443710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5" name="object 285"/>
            <p:cNvSpPr/>
            <p:nvPr/>
          </p:nvSpPr>
          <p:spPr>
            <a:xfrm>
              <a:off x="8750502" y="1956955"/>
              <a:ext cx="0" cy="4832350"/>
            </a:xfrm>
            <a:custGeom>
              <a:avLst/>
              <a:gdLst/>
              <a:ahLst/>
              <a:cxnLst/>
              <a:rect l="l" t="t" r="r" b="b"/>
              <a:pathLst>
                <a:path h="4832350">
                  <a:moveTo>
                    <a:pt x="0" y="0"/>
                  </a:moveTo>
                  <a:lnTo>
                    <a:pt x="0" y="4832223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6" name="object 286"/>
            <p:cNvSpPr/>
            <p:nvPr/>
          </p:nvSpPr>
          <p:spPr>
            <a:xfrm>
              <a:off x="8923324" y="2352078"/>
              <a:ext cx="0" cy="4437380"/>
            </a:xfrm>
            <a:custGeom>
              <a:avLst/>
              <a:gdLst/>
              <a:ahLst/>
              <a:cxnLst/>
              <a:rect l="l" t="t" r="r" b="b"/>
              <a:pathLst>
                <a:path h="4437380">
                  <a:moveTo>
                    <a:pt x="0" y="0"/>
                  </a:moveTo>
                  <a:lnTo>
                    <a:pt x="0" y="443710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7" name="object 287"/>
            <p:cNvSpPr/>
            <p:nvPr/>
          </p:nvSpPr>
          <p:spPr>
            <a:xfrm>
              <a:off x="9096133" y="2352078"/>
              <a:ext cx="0" cy="4437380"/>
            </a:xfrm>
            <a:custGeom>
              <a:avLst/>
              <a:gdLst/>
              <a:ahLst/>
              <a:cxnLst/>
              <a:rect l="l" t="t" r="r" b="b"/>
              <a:pathLst>
                <a:path h="4437380">
                  <a:moveTo>
                    <a:pt x="0" y="0"/>
                  </a:moveTo>
                  <a:lnTo>
                    <a:pt x="0" y="443710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8" name="object 288"/>
            <p:cNvSpPr/>
            <p:nvPr/>
          </p:nvSpPr>
          <p:spPr>
            <a:xfrm>
              <a:off x="7713637" y="2353983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4">
                  <a:moveTo>
                    <a:pt x="0" y="0"/>
                  </a:moveTo>
                  <a:lnTo>
                    <a:pt x="1562620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9" name="object 289"/>
            <p:cNvSpPr/>
            <p:nvPr/>
          </p:nvSpPr>
          <p:spPr>
            <a:xfrm>
              <a:off x="7713637" y="2820720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4">
                  <a:moveTo>
                    <a:pt x="0" y="0"/>
                  </a:moveTo>
                  <a:lnTo>
                    <a:pt x="1562620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0" name="object 290"/>
            <p:cNvSpPr/>
            <p:nvPr/>
          </p:nvSpPr>
          <p:spPr>
            <a:xfrm>
              <a:off x="7713637" y="3054159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4">
                  <a:moveTo>
                    <a:pt x="0" y="0"/>
                  </a:moveTo>
                  <a:lnTo>
                    <a:pt x="1562620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1" name="object 291"/>
            <p:cNvSpPr/>
            <p:nvPr/>
          </p:nvSpPr>
          <p:spPr>
            <a:xfrm>
              <a:off x="7713637" y="3287598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4">
                  <a:moveTo>
                    <a:pt x="0" y="0"/>
                  </a:moveTo>
                  <a:lnTo>
                    <a:pt x="1562620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2" name="object 292"/>
            <p:cNvSpPr/>
            <p:nvPr/>
          </p:nvSpPr>
          <p:spPr>
            <a:xfrm>
              <a:off x="7713637" y="3521049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4">
                  <a:moveTo>
                    <a:pt x="0" y="0"/>
                  </a:moveTo>
                  <a:lnTo>
                    <a:pt x="1562620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3" name="object 293"/>
            <p:cNvSpPr/>
            <p:nvPr/>
          </p:nvSpPr>
          <p:spPr>
            <a:xfrm>
              <a:off x="7713637" y="3754488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4">
                  <a:moveTo>
                    <a:pt x="0" y="0"/>
                  </a:moveTo>
                  <a:lnTo>
                    <a:pt x="1562620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4" name="object 294"/>
            <p:cNvSpPr/>
            <p:nvPr/>
          </p:nvSpPr>
          <p:spPr>
            <a:xfrm>
              <a:off x="7713637" y="3987926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4">
                  <a:moveTo>
                    <a:pt x="0" y="0"/>
                  </a:moveTo>
                  <a:lnTo>
                    <a:pt x="1562620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5" name="object 295"/>
            <p:cNvSpPr/>
            <p:nvPr/>
          </p:nvSpPr>
          <p:spPr>
            <a:xfrm>
              <a:off x="7713637" y="4221365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4">
                  <a:moveTo>
                    <a:pt x="0" y="0"/>
                  </a:moveTo>
                  <a:lnTo>
                    <a:pt x="1562620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6" name="object 296"/>
            <p:cNvSpPr/>
            <p:nvPr/>
          </p:nvSpPr>
          <p:spPr>
            <a:xfrm>
              <a:off x="7713637" y="4454804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4">
                  <a:moveTo>
                    <a:pt x="0" y="0"/>
                  </a:moveTo>
                  <a:lnTo>
                    <a:pt x="1562620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7" name="object 297"/>
            <p:cNvSpPr/>
            <p:nvPr/>
          </p:nvSpPr>
          <p:spPr>
            <a:xfrm>
              <a:off x="7713637" y="4688255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4">
                  <a:moveTo>
                    <a:pt x="0" y="0"/>
                  </a:moveTo>
                  <a:lnTo>
                    <a:pt x="1562620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8" name="object 298"/>
            <p:cNvSpPr/>
            <p:nvPr/>
          </p:nvSpPr>
          <p:spPr>
            <a:xfrm>
              <a:off x="7713637" y="4921694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4">
                  <a:moveTo>
                    <a:pt x="0" y="0"/>
                  </a:moveTo>
                  <a:lnTo>
                    <a:pt x="1562620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9" name="object 299"/>
            <p:cNvSpPr/>
            <p:nvPr/>
          </p:nvSpPr>
          <p:spPr>
            <a:xfrm>
              <a:off x="7713637" y="5155133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4">
                  <a:moveTo>
                    <a:pt x="0" y="0"/>
                  </a:moveTo>
                  <a:lnTo>
                    <a:pt x="1562620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0" name="object 300"/>
            <p:cNvSpPr/>
            <p:nvPr/>
          </p:nvSpPr>
          <p:spPr>
            <a:xfrm>
              <a:off x="7713637" y="5388571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4">
                  <a:moveTo>
                    <a:pt x="0" y="0"/>
                  </a:moveTo>
                  <a:lnTo>
                    <a:pt x="1562620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1" name="object 301"/>
            <p:cNvSpPr/>
            <p:nvPr/>
          </p:nvSpPr>
          <p:spPr>
            <a:xfrm>
              <a:off x="7713637" y="5622010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4">
                  <a:moveTo>
                    <a:pt x="0" y="0"/>
                  </a:moveTo>
                  <a:lnTo>
                    <a:pt x="1562620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2" name="object 302"/>
            <p:cNvSpPr/>
            <p:nvPr/>
          </p:nvSpPr>
          <p:spPr>
            <a:xfrm>
              <a:off x="7713637" y="5855461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4">
                  <a:moveTo>
                    <a:pt x="0" y="0"/>
                  </a:moveTo>
                  <a:lnTo>
                    <a:pt x="1562620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3" name="object 303"/>
            <p:cNvSpPr/>
            <p:nvPr/>
          </p:nvSpPr>
          <p:spPr>
            <a:xfrm>
              <a:off x="7713637" y="6088900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4">
                  <a:moveTo>
                    <a:pt x="0" y="0"/>
                  </a:moveTo>
                  <a:lnTo>
                    <a:pt x="1562620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4" name="object 304"/>
            <p:cNvSpPr/>
            <p:nvPr/>
          </p:nvSpPr>
          <p:spPr>
            <a:xfrm>
              <a:off x="7713637" y="6322314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4">
                  <a:moveTo>
                    <a:pt x="0" y="0"/>
                  </a:moveTo>
                  <a:lnTo>
                    <a:pt x="1562620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5" name="object 305"/>
            <p:cNvSpPr/>
            <p:nvPr/>
          </p:nvSpPr>
          <p:spPr>
            <a:xfrm>
              <a:off x="7713637" y="6555752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4">
                  <a:moveTo>
                    <a:pt x="0" y="0"/>
                  </a:moveTo>
                  <a:lnTo>
                    <a:pt x="1562620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6" name="object 306"/>
            <p:cNvSpPr/>
            <p:nvPr/>
          </p:nvSpPr>
          <p:spPr>
            <a:xfrm>
              <a:off x="9268942" y="2352078"/>
              <a:ext cx="0" cy="4437380"/>
            </a:xfrm>
            <a:custGeom>
              <a:avLst/>
              <a:gdLst/>
              <a:ahLst/>
              <a:cxnLst/>
              <a:rect l="l" t="t" r="r" b="b"/>
              <a:pathLst>
                <a:path h="4437380">
                  <a:moveTo>
                    <a:pt x="0" y="0"/>
                  </a:moveTo>
                  <a:lnTo>
                    <a:pt x="0" y="4437100"/>
                  </a:lnTo>
                </a:path>
              </a:pathLst>
            </a:custGeom>
            <a:ln w="146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07" name="object 307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7901241" y="2099304"/>
              <a:ext cx="175740" cy="123018"/>
            </a:xfrm>
            <a:prstGeom prst="rect">
              <a:avLst/>
            </a:prstGeom>
          </p:spPr>
        </p:pic>
        <p:pic>
          <p:nvPicPr>
            <p:cNvPr id="308" name="object 308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8346453" y="2099304"/>
              <a:ext cx="325810" cy="123018"/>
            </a:xfrm>
            <a:prstGeom prst="rect">
              <a:avLst/>
            </a:prstGeom>
          </p:spPr>
        </p:pic>
        <p:pic>
          <p:nvPicPr>
            <p:cNvPr id="309" name="object 309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8855951" y="2099304"/>
              <a:ext cx="346049" cy="123018"/>
            </a:xfrm>
            <a:prstGeom prst="rect">
              <a:avLst/>
            </a:prstGeom>
          </p:spPr>
        </p:pic>
        <p:pic>
          <p:nvPicPr>
            <p:cNvPr id="310" name="object 310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7749670" y="2449982"/>
              <a:ext cx="105431" cy="260311"/>
            </a:xfrm>
            <a:prstGeom prst="rect">
              <a:avLst/>
            </a:prstGeom>
          </p:spPr>
        </p:pic>
        <p:pic>
          <p:nvPicPr>
            <p:cNvPr id="311" name="object 311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7922479" y="2507030"/>
              <a:ext cx="105444" cy="147612"/>
            </a:xfrm>
            <a:prstGeom prst="rect">
              <a:avLst/>
            </a:prstGeom>
          </p:spPr>
        </p:pic>
        <p:pic>
          <p:nvPicPr>
            <p:cNvPr id="312" name="object 312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8095288" y="2417406"/>
              <a:ext cx="105444" cy="322186"/>
            </a:xfrm>
            <a:prstGeom prst="rect">
              <a:avLst/>
            </a:prstGeom>
          </p:spPr>
        </p:pic>
        <p:pic>
          <p:nvPicPr>
            <p:cNvPr id="313" name="object 313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8267731" y="2449982"/>
              <a:ext cx="105810" cy="260311"/>
            </a:xfrm>
            <a:prstGeom prst="rect">
              <a:avLst/>
            </a:prstGeom>
          </p:spPr>
        </p:pic>
        <p:pic>
          <p:nvPicPr>
            <p:cNvPr id="314" name="object 314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8441211" y="2507030"/>
              <a:ext cx="105431" cy="147612"/>
            </a:xfrm>
            <a:prstGeom prst="rect">
              <a:avLst/>
            </a:prstGeom>
          </p:spPr>
        </p:pic>
        <p:pic>
          <p:nvPicPr>
            <p:cNvPr id="315" name="object 315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8614020" y="2417406"/>
              <a:ext cx="105431" cy="322186"/>
            </a:xfrm>
            <a:prstGeom prst="rect">
              <a:avLst/>
            </a:prstGeom>
          </p:spPr>
        </p:pic>
        <p:pic>
          <p:nvPicPr>
            <p:cNvPr id="316" name="object 316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8786829" y="2449982"/>
              <a:ext cx="105431" cy="260311"/>
            </a:xfrm>
            <a:prstGeom prst="rect">
              <a:avLst/>
            </a:prstGeom>
          </p:spPr>
        </p:pic>
        <p:pic>
          <p:nvPicPr>
            <p:cNvPr id="317" name="object 317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8959638" y="2507030"/>
              <a:ext cx="105444" cy="147612"/>
            </a:xfrm>
            <a:prstGeom prst="rect">
              <a:avLst/>
            </a:prstGeom>
          </p:spPr>
        </p:pic>
        <p:pic>
          <p:nvPicPr>
            <p:cNvPr id="318" name="object 318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9132446" y="2417406"/>
              <a:ext cx="105444" cy="322186"/>
            </a:xfrm>
            <a:prstGeom prst="rect">
              <a:avLst/>
            </a:prstGeom>
          </p:spPr>
        </p:pic>
        <p:pic>
          <p:nvPicPr>
            <p:cNvPr id="319" name="object 319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7772374" y="2890435"/>
              <a:ext cx="92252" cy="105431"/>
            </a:xfrm>
            <a:prstGeom prst="rect">
              <a:avLst/>
            </a:prstGeom>
          </p:spPr>
        </p:pic>
        <p:pic>
          <p:nvPicPr>
            <p:cNvPr id="320" name="object 320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7945183" y="2890435"/>
              <a:ext cx="87858" cy="105431"/>
            </a:xfrm>
            <a:prstGeom prst="rect">
              <a:avLst/>
            </a:prstGeom>
          </p:spPr>
        </p:pic>
        <p:pic>
          <p:nvPicPr>
            <p:cNvPr id="321" name="object 321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8123707" y="2890435"/>
              <a:ext cx="70281" cy="105431"/>
            </a:xfrm>
            <a:prstGeom prst="rect">
              <a:avLst/>
            </a:prstGeom>
          </p:spPr>
        </p:pic>
        <p:pic>
          <p:nvPicPr>
            <p:cNvPr id="322" name="object 322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8294026" y="2890435"/>
              <a:ext cx="83476" cy="105431"/>
            </a:xfrm>
            <a:prstGeom prst="rect">
              <a:avLst/>
            </a:prstGeom>
          </p:spPr>
        </p:pic>
        <p:pic>
          <p:nvPicPr>
            <p:cNvPr id="323" name="object 323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8466835" y="2890435"/>
              <a:ext cx="83476" cy="105444"/>
            </a:xfrm>
            <a:prstGeom prst="rect">
              <a:avLst/>
            </a:prstGeom>
          </p:spPr>
        </p:pic>
        <p:pic>
          <p:nvPicPr>
            <p:cNvPr id="324" name="object 324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8645499" y="2890435"/>
              <a:ext cx="61509" cy="105444"/>
            </a:xfrm>
            <a:prstGeom prst="rect">
              <a:avLst/>
            </a:prstGeom>
          </p:spPr>
        </p:pic>
        <p:pic>
          <p:nvPicPr>
            <p:cNvPr id="325" name="object 325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8809532" y="2890435"/>
              <a:ext cx="87858" cy="105431"/>
            </a:xfrm>
            <a:prstGeom prst="rect">
              <a:avLst/>
            </a:prstGeom>
          </p:spPr>
        </p:pic>
        <p:pic>
          <p:nvPicPr>
            <p:cNvPr id="326" name="object 326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8982341" y="2890435"/>
              <a:ext cx="92252" cy="105431"/>
            </a:xfrm>
            <a:prstGeom prst="rect">
              <a:avLst/>
            </a:prstGeom>
          </p:spPr>
        </p:pic>
        <p:pic>
          <p:nvPicPr>
            <p:cNvPr id="327" name="object 327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9161004" y="2890435"/>
              <a:ext cx="70296" cy="105444"/>
            </a:xfrm>
            <a:prstGeom prst="rect">
              <a:avLst/>
            </a:prstGeom>
          </p:spPr>
        </p:pic>
        <p:pic>
          <p:nvPicPr>
            <p:cNvPr id="328" name="object 328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7778076" y="3124022"/>
              <a:ext cx="70294" cy="105435"/>
            </a:xfrm>
            <a:prstGeom prst="rect">
              <a:avLst/>
            </a:prstGeom>
          </p:spPr>
        </p:pic>
        <p:pic>
          <p:nvPicPr>
            <p:cNvPr id="329" name="object 329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7945183" y="3124022"/>
              <a:ext cx="92252" cy="105435"/>
            </a:xfrm>
            <a:prstGeom prst="rect">
              <a:avLst/>
            </a:prstGeom>
          </p:spPr>
        </p:pic>
        <p:pic>
          <p:nvPicPr>
            <p:cNvPr id="330" name="object 330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8117992" y="3124022"/>
              <a:ext cx="87858" cy="105435"/>
            </a:xfrm>
            <a:prstGeom prst="rect">
              <a:avLst/>
            </a:prstGeom>
          </p:spPr>
        </p:pic>
        <p:pic>
          <p:nvPicPr>
            <p:cNvPr id="331" name="object 331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8296656" y="3124022"/>
              <a:ext cx="74688" cy="105435"/>
            </a:xfrm>
            <a:prstGeom prst="rect">
              <a:avLst/>
            </a:prstGeom>
          </p:spPr>
        </p:pic>
        <p:pic>
          <p:nvPicPr>
            <p:cNvPr id="332" name="object 332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8460980" y="3124022"/>
              <a:ext cx="96647" cy="105435"/>
            </a:xfrm>
            <a:prstGeom prst="rect">
              <a:avLst/>
            </a:prstGeom>
          </p:spPr>
        </p:pic>
        <p:pic>
          <p:nvPicPr>
            <p:cNvPr id="333" name="object 333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8639645" y="3124022"/>
              <a:ext cx="79082" cy="105435"/>
            </a:xfrm>
            <a:prstGeom prst="rect">
              <a:avLst/>
            </a:prstGeom>
          </p:spPr>
        </p:pic>
        <p:pic>
          <p:nvPicPr>
            <p:cNvPr id="334" name="object 334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8815387" y="3124022"/>
              <a:ext cx="74688" cy="105435"/>
            </a:xfrm>
            <a:prstGeom prst="rect">
              <a:avLst/>
            </a:prstGeom>
          </p:spPr>
        </p:pic>
        <p:pic>
          <p:nvPicPr>
            <p:cNvPr id="335" name="object 335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8979408" y="3124022"/>
              <a:ext cx="96657" cy="105435"/>
            </a:xfrm>
            <a:prstGeom prst="rect">
              <a:avLst/>
            </a:prstGeom>
          </p:spPr>
        </p:pic>
        <p:pic>
          <p:nvPicPr>
            <p:cNvPr id="336" name="object 336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9155150" y="3124022"/>
              <a:ext cx="92263" cy="105435"/>
            </a:xfrm>
            <a:prstGeom prst="rect">
              <a:avLst/>
            </a:prstGeom>
          </p:spPr>
        </p:pic>
        <p:pic>
          <p:nvPicPr>
            <p:cNvPr id="337" name="object 337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7778076" y="3356952"/>
              <a:ext cx="74688" cy="105803"/>
            </a:xfrm>
            <a:prstGeom prst="rect">
              <a:avLst/>
            </a:prstGeom>
          </p:spPr>
        </p:pic>
        <p:pic>
          <p:nvPicPr>
            <p:cNvPr id="338" name="object 338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7948116" y="3356952"/>
              <a:ext cx="79070" cy="105803"/>
            </a:xfrm>
            <a:prstGeom prst="rect">
              <a:avLst/>
            </a:prstGeom>
          </p:spPr>
        </p:pic>
        <p:pic>
          <p:nvPicPr>
            <p:cNvPr id="339" name="object 339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8117992" y="3356952"/>
              <a:ext cx="92252" cy="105803"/>
            </a:xfrm>
            <a:prstGeom prst="rect">
              <a:avLst/>
            </a:prstGeom>
          </p:spPr>
        </p:pic>
        <p:pic>
          <p:nvPicPr>
            <p:cNvPr id="340" name="object 340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8290661" y="3356952"/>
              <a:ext cx="87857" cy="105803"/>
            </a:xfrm>
            <a:prstGeom prst="rect">
              <a:avLst/>
            </a:prstGeom>
          </p:spPr>
        </p:pic>
        <p:pic>
          <p:nvPicPr>
            <p:cNvPr id="341" name="object 341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8463902" y="3356952"/>
              <a:ext cx="92263" cy="105803"/>
            </a:xfrm>
            <a:prstGeom prst="rect">
              <a:avLst/>
            </a:prstGeom>
          </p:spPr>
        </p:pic>
        <p:pic>
          <p:nvPicPr>
            <p:cNvPr id="342" name="object 342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8639645" y="3356952"/>
              <a:ext cx="79082" cy="105803"/>
            </a:xfrm>
            <a:prstGeom prst="rect">
              <a:avLst/>
            </a:prstGeom>
          </p:spPr>
        </p:pic>
        <p:pic>
          <p:nvPicPr>
            <p:cNvPr id="343" name="object 343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8812454" y="3356952"/>
              <a:ext cx="79082" cy="105803"/>
            </a:xfrm>
            <a:prstGeom prst="rect">
              <a:avLst/>
            </a:prstGeom>
          </p:spPr>
        </p:pic>
        <p:pic>
          <p:nvPicPr>
            <p:cNvPr id="344" name="object 344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8985275" y="3356952"/>
              <a:ext cx="79070" cy="105803"/>
            </a:xfrm>
            <a:prstGeom prst="rect">
              <a:avLst/>
            </a:prstGeom>
          </p:spPr>
        </p:pic>
        <p:pic>
          <p:nvPicPr>
            <p:cNvPr id="345" name="object 345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9155150" y="3356952"/>
              <a:ext cx="87870" cy="105803"/>
            </a:xfrm>
            <a:prstGeom prst="rect">
              <a:avLst/>
            </a:prstGeom>
          </p:spPr>
        </p:pic>
        <p:pic>
          <p:nvPicPr>
            <p:cNvPr id="346" name="object 346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7778076" y="3590912"/>
              <a:ext cx="70294" cy="105435"/>
            </a:xfrm>
            <a:prstGeom prst="rect">
              <a:avLst/>
            </a:prstGeom>
          </p:spPr>
        </p:pic>
        <p:pic>
          <p:nvPicPr>
            <p:cNvPr id="347" name="object 347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7942249" y="3590912"/>
              <a:ext cx="96647" cy="105435"/>
            </a:xfrm>
            <a:prstGeom prst="rect">
              <a:avLst/>
            </a:prstGeom>
          </p:spPr>
        </p:pic>
        <p:pic>
          <p:nvPicPr>
            <p:cNvPr id="348" name="object 348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8120925" y="3590912"/>
              <a:ext cx="79070" cy="105435"/>
            </a:xfrm>
            <a:prstGeom prst="rect">
              <a:avLst/>
            </a:prstGeom>
          </p:spPr>
        </p:pic>
        <p:pic>
          <p:nvPicPr>
            <p:cNvPr id="349" name="object 349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8291093" y="3590912"/>
              <a:ext cx="92263" cy="105435"/>
            </a:xfrm>
            <a:prstGeom prst="rect">
              <a:avLst/>
            </a:prstGeom>
          </p:spPr>
        </p:pic>
        <p:pic>
          <p:nvPicPr>
            <p:cNvPr id="350" name="object 350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8463902" y="3590912"/>
              <a:ext cx="92263" cy="105435"/>
            </a:xfrm>
            <a:prstGeom prst="rect">
              <a:avLst/>
            </a:prstGeom>
          </p:spPr>
        </p:pic>
        <p:pic>
          <p:nvPicPr>
            <p:cNvPr id="351" name="object 351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8642578" y="3590912"/>
              <a:ext cx="74688" cy="105435"/>
            </a:xfrm>
            <a:prstGeom prst="rect">
              <a:avLst/>
            </a:prstGeom>
          </p:spPr>
        </p:pic>
        <p:pic>
          <p:nvPicPr>
            <p:cNvPr id="352" name="object 352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8812454" y="3590912"/>
              <a:ext cx="79082" cy="105435"/>
            </a:xfrm>
            <a:prstGeom prst="rect">
              <a:avLst/>
            </a:prstGeom>
          </p:spPr>
        </p:pic>
        <p:pic>
          <p:nvPicPr>
            <p:cNvPr id="353" name="object 353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8979408" y="3590912"/>
              <a:ext cx="96657" cy="105435"/>
            </a:xfrm>
            <a:prstGeom prst="rect">
              <a:avLst/>
            </a:prstGeom>
          </p:spPr>
        </p:pic>
        <p:pic>
          <p:nvPicPr>
            <p:cNvPr id="354" name="object 354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9155150" y="3590912"/>
              <a:ext cx="92263" cy="105435"/>
            </a:xfrm>
            <a:prstGeom prst="rect">
              <a:avLst/>
            </a:prstGeom>
          </p:spPr>
        </p:pic>
        <p:pic>
          <p:nvPicPr>
            <p:cNvPr id="355" name="object 355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7778076" y="3824494"/>
              <a:ext cx="70296" cy="105444"/>
            </a:xfrm>
            <a:prstGeom prst="rect">
              <a:avLst/>
            </a:prstGeom>
          </p:spPr>
        </p:pic>
        <p:pic>
          <p:nvPicPr>
            <p:cNvPr id="356" name="object 356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7945183" y="3824494"/>
              <a:ext cx="92252" cy="105431"/>
            </a:xfrm>
            <a:prstGeom prst="rect">
              <a:avLst/>
            </a:prstGeom>
          </p:spPr>
        </p:pic>
        <p:pic>
          <p:nvPicPr>
            <p:cNvPr id="357" name="object 357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8120913" y="3824494"/>
              <a:ext cx="79083" cy="105444"/>
            </a:xfrm>
            <a:prstGeom prst="rect">
              <a:avLst/>
            </a:prstGeom>
          </p:spPr>
        </p:pic>
        <p:pic>
          <p:nvPicPr>
            <p:cNvPr id="358" name="object 358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8296656" y="3824494"/>
              <a:ext cx="74689" cy="105444"/>
            </a:xfrm>
            <a:prstGeom prst="rect">
              <a:avLst/>
            </a:prstGeom>
          </p:spPr>
        </p:pic>
        <p:pic>
          <p:nvPicPr>
            <p:cNvPr id="359" name="object 359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8463902" y="3824494"/>
              <a:ext cx="87870" cy="105444"/>
            </a:xfrm>
            <a:prstGeom prst="rect">
              <a:avLst/>
            </a:prstGeom>
          </p:spPr>
        </p:pic>
        <p:pic>
          <p:nvPicPr>
            <p:cNvPr id="360" name="object 360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8639645" y="3824494"/>
              <a:ext cx="83476" cy="105444"/>
            </a:xfrm>
            <a:prstGeom prst="rect">
              <a:avLst/>
            </a:prstGeom>
          </p:spPr>
        </p:pic>
        <p:pic>
          <p:nvPicPr>
            <p:cNvPr id="361" name="object 361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8815387" y="3824494"/>
              <a:ext cx="74689" cy="105444"/>
            </a:xfrm>
            <a:prstGeom prst="rect">
              <a:avLst/>
            </a:prstGeom>
          </p:spPr>
        </p:pic>
        <p:pic>
          <p:nvPicPr>
            <p:cNvPr id="362" name="object 362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8982341" y="3824494"/>
              <a:ext cx="92252" cy="105431"/>
            </a:xfrm>
            <a:prstGeom prst="rect">
              <a:avLst/>
            </a:prstGeom>
          </p:spPr>
        </p:pic>
        <p:pic>
          <p:nvPicPr>
            <p:cNvPr id="363" name="object 363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9152217" y="3824494"/>
              <a:ext cx="96657" cy="105444"/>
            </a:xfrm>
            <a:prstGeom prst="rect">
              <a:avLst/>
            </a:prstGeom>
          </p:spPr>
        </p:pic>
        <p:pic>
          <p:nvPicPr>
            <p:cNvPr id="364" name="object 364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7778076" y="4058081"/>
              <a:ext cx="74688" cy="105435"/>
            </a:xfrm>
            <a:prstGeom prst="rect">
              <a:avLst/>
            </a:prstGeom>
          </p:spPr>
        </p:pic>
        <p:pic>
          <p:nvPicPr>
            <p:cNvPr id="365" name="object 365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7945183" y="4058081"/>
              <a:ext cx="92252" cy="105435"/>
            </a:xfrm>
            <a:prstGeom prst="rect">
              <a:avLst/>
            </a:prstGeom>
          </p:spPr>
        </p:pic>
        <p:pic>
          <p:nvPicPr>
            <p:cNvPr id="366" name="object 366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8117992" y="4058081"/>
              <a:ext cx="92252" cy="105435"/>
            </a:xfrm>
            <a:prstGeom prst="rect">
              <a:avLst/>
            </a:prstGeom>
          </p:spPr>
        </p:pic>
        <p:pic>
          <p:nvPicPr>
            <p:cNvPr id="367" name="object 367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8294026" y="4058081"/>
              <a:ext cx="79070" cy="105435"/>
            </a:xfrm>
            <a:prstGeom prst="rect">
              <a:avLst/>
            </a:prstGeom>
          </p:spPr>
        </p:pic>
        <p:pic>
          <p:nvPicPr>
            <p:cNvPr id="368" name="object 368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8466835" y="4058081"/>
              <a:ext cx="83476" cy="105435"/>
            </a:xfrm>
            <a:prstGeom prst="rect">
              <a:avLst/>
            </a:prstGeom>
          </p:spPr>
        </p:pic>
        <p:pic>
          <p:nvPicPr>
            <p:cNvPr id="369" name="object 369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8642578" y="4058081"/>
              <a:ext cx="74688" cy="105435"/>
            </a:xfrm>
            <a:prstGeom prst="rect">
              <a:avLst/>
            </a:prstGeom>
          </p:spPr>
        </p:pic>
        <p:pic>
          <p:nvPicPr>
            <p:cNvPr id="370" name="object 370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8815387" y="4058081"/>
              <a:ext cx="74688" cy="105435"/>
            </a:xfrm>
            <a:prstGeom prst="rect">
              <a:avLst/>
            </a:prstGeom>
          </p:spPr>
        </p:pic>
        <p:pic>
          <p:nvPicPr>
            <p:cNvPr id="371" name="object 371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8985275" y="4058081"/>
              <a:ext cx="83463" cy="105435"/>
            </a:xfrm>
            <a:prstGeom prst="rect">
              <a:avLst/>
            </a:prstGeom>
          </p:spPr>
        </p:pic>
        <p:pic>
          <p:nvPicPr>
            <p:cNvPr id="372" name="object 372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9161004" y="4058081"/>
              <a:ext cx="70294" cy="105435"/>
            </a:xfrm>
            <a:prstGeom prst="rect">
              <a:avLst/>
            </a:prstGeom>
          </p:spPr>
        </p:pic>
        <p:pic>
          <p:nvPicPr>
            <p:cNvPr id="373" name="object 373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7775156" y="4291672"/>
              <a:ext cx="79082" cy="105435"/>
            </a:xfrm>
            <a:prstGeom prst="rect">
              <a:avLst/>
            </a:prstGeom>
          </p:spPr>
        </p:pic>
        <p:pic>
          <p:nvPicPr>
            <p:cNvPr id="374" name="object 374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7948116" y="4291672"/>
              <a:ext cx="83463" cy="105435"/>
            </a:xfrm>
            <a:prstGeom prst="rect">
              <a:avLst/>
            </a:prstGeom>
          </p:spPr>
        </p:pic>
        <p:pic>
          <p:nvPicPr>
            <p:cNvPr id="375" name="object 375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8123707" y="4291672"/>
              <a:ext cx="70281" cy="105435"/>
            </a:xfrm>
            <a:prstGeom prst="rect">
              <a:avLst/>
            </a:prstGeom>
          </p:spPr>
        </p:pic>
        <p:pic>
          <p:nvPicPr>
            <p:cNvPr id="376" name="object 376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8294026" y="4291672"/>
              <a:ext cx="79070" cy="105435"/>
            </a:xfrm>
            <a:prstGeom prst="rect">
              <a:avLst/>
            </a:prstGeom>
          </p:spPr>
        </p:pic>
        <p:pic>
          <p:nvPicPr>
            <p:cNvPr id="377" name="object 377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8463902" y="4291672"/>
              <a:ext cx="92263" cy="105435"/>
            </a:xfrm>
            <a:prstGeom prst="rect">
              <a:avLst/>
            </a:prstGeom>
          </p:spPr>
        </p:pic>
        <p:pic>
          <p:nvPicPr>
            <p:cNvPr id="378" name="object 378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8636711" y="4291672"/>
              <a:ext cx="87870" cy="105435"/>
            </a:xfrm>
            <a:prstGeom prst="rect">
              <a:avLst/>
            </a:prstGeom>
          </p:spPr>
        </p:pic>
        <p:pic>
          <p:nvPicPr>
            <p:cNvPr id="379" name="object 379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8815387" y="4291672"/>
              <a:ext cx="74688" cy="105435"/>
            </a:xfrm>
            <a:prstGeom prst="rect">
              <a:avLst/>
            </a:prstGeom>
          </p:spPr>
        </p:pic>
        <p:pic>
          <p:nvPicPr>
            <p:cNvPr id="380" name="object 380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8985275" y="4291672"/>
              <a:ext cx="83463" cy="105435"/>
            </a:xfrm>
            <a:prstGeom prst="rect">
              <a:avLst/>
            </a:prstGeom>
          </p:spPr>
        </p:pic>
        <p:pic>
          <p:nvPicPr>
            <p:cNvPr id="381" name="object 381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9158084" y="4291672"/>
              <a:ext cx="83476" cy="105435"/>
            </a:xfrm>
            <a:prstGeom prst="rect">
              <a:avLst/>
            </a:prstGeom>
          </p:spPr>
        </p:pic>
        <p:pic>
          <p:nvPicPr>
            <p:cNvPr id="382" name="object 382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7772374" y="4525255"/>
              <a:ext cx="87858" cy="105431"/>
            </a:xfrm>
            <a:prstGeom prst="rect">
              <a:avLst/>
            </a:prstGeom>
          </p:spPr>
        </p:pic>
        <p:pic>
          <p:nvPicPr>
            <p:cNvPr id="383" name="object 383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7948104" y="4525255"/>
              <a:ext cx="83476" cy="105444"/>
            </a:xfrm>
            <a:prstGeom prst="rect">
              <a:avLst/>
            </a:prstGeom>
          </p:spPr>
        </p:pic>
        <p:pic>
          <p:nvPicPr>
            <p:cNvPr id="384" name="object 384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8120913" y="4525255"/>
              <a:ext cx="79083" cy="105444"/>
            </a:xfrm>
            <a:prstGeom prst="rect">
              <a:avLst/>
            </a:prstGeom>
          </p:spPr>
        </p:pic>
        <p:pic>
          <p:nvPicPr>
            <p:cNvPr id="385" name="object 385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8291093" y="4525255"/>
              <a:ext cx="92263" cy="105444"/>
            </a:xfrm>
            <a:prstGeom prst="rect">
              <a:avLst/>
            </a:prstGeom>
          </p:spPr>
        </p:pic>
        <p:pic>
          <p:nvPicPr>
            <p:cNvPr id="386" name="object 386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8466835" y="4525255"/>
              <a:ext cx="83476" cy="105444"/>
            </a:xfrm>
            <a:prstGeom prst="rect">
              <a:avLst/>
            </a:prstGeom>
          </p:spPr>
        </p:pic>
        <p:pic>
          <p:nvPicPr>
            <p:cNvPr id="387" name="object 387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8639645" y="4525255"/>
              <a:ext cx="79083" cy="105444"/>
            </a:xfrm>
            <a:prstGeom prst="rect">
              <a:avLst/>
            </a:prstGeom>
          </p:spPr>
        </p:pic>
        <p:pic>
          <p:nvPicPr>
            <p:cNvPr id="388" name="object 388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8809532" y="4525255"/>
              <a:ext cx="87858" cy="105431"/>
            </a:xfrm>
            <a:prstGeom prst="rect">
              <a:avLst/>
            </a:prstGeom>
          </p:spPr>
        </p:pic>
        <p:pic>
          <p:nvPicPr>
            <p:cNvPr id="389" name="object 389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8988196" y="4525255"/>
              <a:ext cx="74689" cy="105444"/>
            </a:xfrm>
            <a:prstGeom prst="rect">
              <a:avLst/>
            </a:prstGeom>
          </p:spPr>
        </p:pic>
        <p:pic>
          <p:nvPicPr>
            <p:cNvPr id="390" name="object 390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9161004" y="4525255"/>
              <a:ext cx="74689" cy="105444"/>
            </a:xfrm>
            <a:prstGeom prst="rect">
              <a:avLst/>
            </a:prstGeom>
          </p:spPr>
        </p:pic>
        <p:pic>
          <p:nvPicPr>
            <p:cNvPr id="391" name="object 391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7778076" y="4758541"/>
              <a:ext cx="74689" cy="105444"/>
            </a:xfrm>
            <a:prstGeom prst="rect">
              <a:avLst/>
            </a:prstGeom>
          </p:spPr>
        </p:pic>
        <p:pic>
          <p:nvPicPr>
            <p:cNvPr id="392" name="object 392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7945183" y="4758541"/>
              <a:ext cx="92252" cy="105444"/>
            </a:xfrm>
            <a:prstGeom prst="rect">
              <a:avLst/>
            </a:prstGeom>
          </p:spPr>
        </p:pic>
        <p:pic>
          <p:nvPicPr>
            <p:cNvPr id="393" name="object 393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8123707" y="4758541"/>
              <a:ext cx="70281" cy="105444"/>
            </a:xfrm>
            <a:prstGeom prst="rect">
              <a:avLst/>
            </a:prstGeom>
          </p:spPr>
        </p:pic>
        <p:pic>
          <p:nvPicPr>
            <p:cNvPr id="394" name="object 394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8294026" y="4758541"/>
              <a:ext cx="83476" cy="105444"/>
            </a:xfrm>
            <a:prstGeom prst="rect">
              <a:avLst/>
            </a:prstGeom>
          </p:spPr>
        </p:pic>
        <p:pic>
          <p:nvPicPr>
            <p:cNvPr id="395" name="object 395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8466835" y="4758541"/>
              <a:ext cx="79083" cy="105444"/>
            </a:xfrm>
            <a:prstGeom prst="rect">
              <a:avLst/>
            </a:prstGeom>
          </p:spPr>
        </p:pic>
        <p:pic>
          <p:nvPicPr>
            <p:cNvPr id="396" name="object 396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8639645" y="4758541"/>
              <a:ext cx="79083" cy="105444"/>
            </a:xfrm>
            <a:prstGeom prst="rect">
              <a:avLst/>
            </a:prstGeom>
          </p:spPr>
        </p:pic>
        <p:pic>
          <p:nvPicPr>
            <p:cNvPr id="397" name="object 397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8815387" y="4758541"/>
              <a:ext cx="74689" cy="105444"/>
            </a:xfrm>
            <a:prstGeom prst="rect">
              <a:avLst/>
            </a:prstGeom>
          </p:spPr>
        </p:pic>
        <p:pic>
          <p:nvPicPr>
            <p:cNvPr id="398" name="object 398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8985262" y="4758541"/>
              <a:ext cx="79083" cy="105444"/>
            </a:xfrm>
            <a:prstGeom prst="rect">
              <a:avLst/>
            </a:prstGeom>
          </p:spPr>
        </p:pic>
        <p:pic>
          <p:nvPicPr>
            <p:cNvPr id="399" name="object 399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9161004" y="4758541"/>
              <a:ext cx="74689" cy="105444"/>
            </a:xfrm>
            <a:prstGeom prst="rect">
              <a:avLst/>
            </a:prstGeom>
          </p:spPr>
        </p:pic>
        <p:pic>
          <p:nvPicPr>
            <p:cNvPr id="400" name="object 400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7778076" y="4991992"/>
              <a:ext cx="70296" cy="105444"/>
            </a:xfrm>
            <a:prstGeom prst="rect">
              <a:avLst/>
            </a:prstGeom>
          </p:spPr>
        </p:pic>
        <p:pic>
          <p:nvPicPr>
            <p:cNvPr id="401" name="object 401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7945183" y="4991992"/>
              <a:ext cx="87858" cy="105444"/>
            </a:xfrm>
            <a:prstGeom prst="rect">
              <a:avLst/>
            </a:prstGeom>
          </p:spPr>
        </p:pic>
        <p:pic>
          <p:nvPicPr>
            <p:cNvPr id="402" name="object 402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8123707" y="4991992"/>
              <a:ext cx="70281" cy="105444"/>
            </a:xfrm>
            <a:prstGeom prst="rect">
              <a:avLst/>
            </a:prstGeom>
          </p:spPr>
        </p:pic>
        <p:pic>
          <p:nvPicPr>
            <p:cNvPr id="403" name="object 403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8294026" y="4991992"/>
              <a:ext cx="83476" cy="105444"/>
            </a:xfrm>
            <a:prstGeom prst="rect">
              <a:avLst/>
            </a:prstGeom>
          </p:spPr>
        </p:pic>
        <p:pic>
          <p:nvPicPr>
            <p:cNvPr id="404" name="object 404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8463902" y="4991992"/>
              <a:ext cx="87870" cy="105444"/>
            </a:xfrm>
            <a:prstGeom prst="rect">
              <a:avLst/>
            </a:prstGeom>
          </p:spPr>
        </p:pic>
        <p:pic>
          <p:nvPicPr>
            <p:cNvPr id="405" name="object 405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8636711" y="4991992"/>
              <a:ext cx="87870" cy="105444"/>
            </a:xfrm>
            <a:prstGeom prst="rect">
              <a:avLst/>
            </a:prstGeom>
          </p:spPr>
        </p:pic>
        <p:pic>
          <p:nvPicPr>
            <p:cNvPr id="406" name="object 406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8815387" y="4991992"/>
              <a:ext cx="74689" cy="105444"/>
            </a:xfrm>
            <a:prstGeom prst="rect">
              <a:avLst/>
            </a:prstGeom>
          </p:spPr>
        </p:pic>
        <p:pic>
          <p:nvPicPr>
            <p:cNvPr id="407" name="object 407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8985262" y="4991992"/>
              <a:ext cx="83476" cy="105444"/>
            </a:xfrm>
            <a:prstGeom prst="rect">
              <a:avLst/>
            </a:prstGeom>
          </p:spPr>
        </p:pic>
        <p:pic>
          <p:nvPicPr>
            <p:cNvPr id="408" name="object 408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9158084" y="4991992"/>
              <a:ext cx="83476" cy="105444"/>
            </a:xfrm>
            <a:prstGeom prst="rect">
              <a:avLst/>
            </a:prstGeom>
          </p:spPr>
        </p:pic>
        <p:pic>
          <p:nvPicPr>
            <p:cNvPr id="409" name="object 409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7778076" y="5225580"/>
              <a:ext cx="70294" cy="105435"/>
            </a:xfrm>
            <a:prstGeom prst="rect">
              <a:avLst/>
            </a:prstGeom>
          </p:spPr>
        </p:pic>
        <p:pic>
          <p:nvPicPr>
            <p:cNvPr id="410" name="object 410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7945183" y="5225580"/>
              <a:ext cx="92252" cy="105435"/>
            </a:xfrm>
            <a:prstGeom prst="rect">
              <a:avLst/>
            </a:prstGeom>
          </p:spPr>
        </p:pic>
        <p:pic>
          <p:nvPicPr>
            <p:cNvPr id="411" name="object 411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8117992" y="5225580"/>
              <a:ext cx="92252" cy="105435"/>
            </a:xfrm>
            <a:prstGeom prst="rect">
              <a:avLst/>
            </a:prstGeom>
          </p:spPr>
        </p:pic>
        <p:pic>
          <p:nvPicPr>
            <p:cNvPr id="412" name="object 412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8296656" y="5225580"/>
              <a:ext cx="74688" cy="105435"/>
            </a:xfrm>
            <a:prstGeom prst="rect">
              <a:avLst/>
            </a:prstGeom>
          </p:spPr>
        </p:pic>
        <p:pic>
          <p:nvPicPr>
            <p:cNvPr id="413" name="object 413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8466835" y="5225580"/>
              <a:ext cx="79082" cy="105435"/>
            </a:xfrm>
            <a:prstGeom prst="rect">
              <a:avLst/>
            </a:prstGeom>
          </p:spPr>
        </p:pic>
        <p:pic>
          <p:nvPicPr>
            <p:cNvPr id="414" name="object 414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8642578" y="5225580"/>
              <a:ext cx="74688" cy="105435"/>
            </a:xfrm>
            <a:prstGeom prst="rect">
              <a:avLst/>
            </a:prstGeom>
          </p:spPr>
        </p:pic>
        <p:pic>
          <p:nvPicPr>
            <p:cNvPr id="415" name="object 415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8812454" y="5225580"/>
              <a:ext cx="79082" cy="105435"/>
            </a:xfrm>
            <a:prstGeom prst="rect">
              <a:avLst/>
            </a:prstGeom>
          </p:spPr>
        </p:pic>
        <p:pic>
          <p:nvPicPr>
            <p:cNvPr id="416" name="object 416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8982341" y="5225580"/>
              <a:ext cx="92252" cy="105435"/>
            </a:xfrm>
            <a:prstGeom prst="rect">
              <a:avLst/>
            </a:prstGeom>
          </p:spPr>
        </p:pic>
        <p:pic>
          <p:nvPicPr>
            <p:cNvPr id="417" name="object 417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9155150" y="5225580"/>
              <a:ext cx="87870" cy="105435"/>
            </a:xfrm>
            <a:prstGeom prst="rect">
              <a:avLst/>
            </a:prstGeom>
          </p:spPr>
        </p:pic>
        <p:pic>
          <p:nvPicPr>
            <p:cNvPr id="418" name="object 418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7778076" y="5459162"/>
              <a:ext cx="70296" cy="105444"/>
            </a:xfrm>
            <a:prstGeom prst="rect">
              <a:avLst/>
            </a:prstGeom>
          </p:spPr>
        </p:pic>
        <p:pic>
          <p:nvPicPr>
            <p:cNvPr id="419" name="object 419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7945183" y="5459162"/>
              <a:ext cx="92252" cy="105444"/>
            </a:xfrm>
            <a:prstGeom prst="rect">
              <a:avLst/>
            </a:prstGeom>
          </p:spPr>
        </p:pic>
        <p:pic>
          <p:nvPicPr>
            <p:cNvPr id="420" name="object 420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8117992" y="5459162"/>
              <a:ext cx="92252" cy="105444"/>
            </a:xfrm>
            <a:prstGeom prst="rect">
              <a:avLst/>
            </a:prstGeom>
          </p:spPr>
        </p:pic>
        <p:pic>
          <p:nvPicPr>
            <p:cNvPr id="421" name="object 421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8290661" y="5459162"/>
              <a:ext cx="87857" cy="105444"/>
            </a:xfrm>
            <a:prstGeom prst="rect">
              <a:avLst/>
            </a:prstGeom>
          </p:spPr>
        </p:pic>
        <p:pic>
          <p:nvPicPr>
            <p:cNvPr id="422" name="object 422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8463902" y="5459162"/>
              <a:ext cx="92263" cy="105444"/>
            </a:xfrm>
            <a:prstGeom prst="rect">
              <a:avLst/>
            </a:prstGeom>
          </p:spPr>
        </p:pic>
        <p:pic>
          <p:nvPicPr>
            <p:cNvPr id="423" name="object 423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8642578" y="5459162"/>
              <a:ext cx="74689" cy="105444"/>
            </a:xfrm>
            <a:prstGeom prst="rect">
              <a:avLst/>
            </a:prstGeom>
          </p:spPr>
        </p:pic>
        <p:pic>
          <p:nvPicPr>
            <p:cNvPr id="424" name="object 424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8815387" y="5459162"/>
              <a:ext cx="74689" cy="105444"/>
            </a:xfrm>
            <a:prstGeom prst="rect">
              <a:avLst/>
            </a:prstGeom>
          </p:spPr>
        </p:pic>
        <p:pic>
          <p:nvPicPr>
            <p:cNvPr id="425" name="object 425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8982341" y="5459162"/>
              <a:ext cx="92252" cy="105444"/>
            </a:xfrm>
            <a:prstGeom prst="rect">
              <a:avLst/>
            </a:prstGeom>
          </p:spPr>
        </p:pic>
        <p:pic>
          <p:nvPicPr>
            <p:cNvPr id="426" name="object 426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9161004" y="5459162"/>
              <a:ext cx="70296" cy="105444"/>
            </a:xfrm>
            <a:prstGeom prst="rect">
              <a:avLst/>
            </a:prstGeom>
          </p:spPr>
        </p:pic>
        <p:pic>
          <p:nvPicPr>
            <p:cNvPr id="427" name="object 427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7775156" y="5692753"/>
              <a:ext cx="79083" cy="105444"/>
            </a:xfrm>
            <a:prstGeom prst="rect">
              <a:avLst/>
            </a:prstGeom>
          </p:spPr>
        </p:pic>
        <p:pic>
          <p:nvPicPr>
            <p:cNvPr id="428" name="object 428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7945183" y="5692753"/>
              <a:ext cx="92252" cy="105444"/>
            </a:xfrm>
            <a:prstGeom prst="rect">
              <a:avLst/>
            </a:prstGeom>
          </p:spPr>
        </p:pic>
        <p:pic>
          <p:nvPicPr>
            <p:cNvPr id="429" name="object 429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8117992" y="5692753"/>
              <a:ext cx="87858" cy="105444"/>
            </a:xfrm>
            <a:prstGeom prst="rect">
              <a:avLst/>
            </a:prstGeom>
          </p:spPr>
        </p:pic>
        <p:pic>
          <p:nvPicPr>
            <p:cNvPr id="430" name="object 430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8294026" y="5692753"/>
              <a:ext cx="79070" cy="105444"/>
            </a:xfrm>
            <a:prstGeom prst="rect">
              <a:avLst/>
            </a:prstGeom>
          </p:spPr>
        </p:pic>
        <p:pic>
          <p:nvPicPr>
            <p:cNvPr id="431" name="object 431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8463902" y="5692753"/>
              <a:ext cx="87870" cy="105444"/>
            </a:xfrm>
            <a:prstGeom prst="rect">
              <a:avLst/>
            </a:prstGeom>
          </p:spPr>
        </p:pic>
        <p:pic>
          <p:nvPicPr>
            <p:cNvPr id="432" name="object 432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8636711" y="5692753"/>
              <a:ext cx="92263" cy="105444"/>
            </a:xfrm>
            <a:prstGeom prst="rect">
              <a:avLst/>
            </a:prstGeom>
          </p:spPr>
        </p:pic>
        <p:pic>
          <p:nvPicPr>
            <p:cNvPr id="433" name="object 433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8815387" y="5692753"/>
              <a:ext cx="74689" cy="105444"/>
            </a:xfrm>
            <a:prstGeom prst="rect">
              <a:avLst/>
            </a:prstGeom>
          </p:spPr>
        </p:pic>
        <p:pic>
          <p:nvPicPr>
            <p:cNvPr id="434" name="object 434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8982341" y="5692753"/>
              <a:ext cx="92252" cy="105444"/>
            </a:xfrm>
            <a:prstGeom prst="rect">
              <a:avLst/>
            </a:prstGeom>
          </p:spPr>
        </p:pic>
        <p:pic>
          <p:nvPicPr>
            <p:cNvPr id="435" name="object 435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9158084" y="5692753"/>
              <a:ext cx="83476" cy="105444"/>
            </a:xfrm>
            <a:prstGeom prst="rect">
              <a:avLst/>
            </a:prstGeom>
          </p:spPr>
        </p:pic>
        <p:pic>
          <p:nvPicPr>
            <p:cNvPr id="436" name="object 436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7775156" y="5925686"/>
              <a:ext cx="79082" cy="105797"/>
            </a:xfrm>
            <a:prstGeom prst="rect">
              <a:avLst/>
            </a:prstGeom>
          </p:spPr>
        </p:pic>
        <p:pic>
          <p:nvPicPr>
            <p:cNvPr id="437" name="object 437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7945183" y="5925686"/>
              <a:ext cx="87858" cy="105797"/>
            </a:xfrm>
            <a:prstGeom prst="rect">
              <a:avLst/>
            </a:prstGeom>
          </p:spPr>
        </p:pic>
        <p:pic>
          <p:nvPicPr>
            <p:cNvPr id="438" name="object 438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8117992" y="5925686"/>
              <a:ext cx="87858" cy="105797"/>
            </a:xfrm>
            <a:prstGeom prst="rect">
              <a:avLst/>
            </a:prstGeom>
          </p:spPr>
        </p:pic>
        <p:pic>
          <p:nvPicPr>
            <p:cNvPr id="439" name="object 439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8290661" y="5925686"/>
              <a:ext cx="92250" cy="105797"/>
            </a:xfrm>
            <a:prstGeom prst="rect">
              <a:avLst/>
            </a:prstGeom>
          </p:spPr>
        </p:pic>
        <p:pic>
          <p:nvPicPr>
            <p:cNvPr id="440" name="object 440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8463902" y="5925686"/>
              <a:ext cx="92263" cy="105797"/>
            </a:xfrm>
            <a:prstGeom prst="rect">
              <a:avLst/>
            </a:prstGeom>
          </p:spPr>
        </p:pic>
        <p:pic>
          <p:nvPicPr>
            <p:cNvPr id="441" name="object 441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8636711" y="5925686"/>
              <a:ext cx="92263" cy="105797"/>
            </a:xfrm>
            <a:prstGeom prst="rect">
              <a:avLst/>
            </a:prstGeom>
          </p:spPr>
        </p:pic>
        <p:pic>
          <p:nvPicPr>
            <p:cNvPr id="442" name="object 442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8815387" y="5925686"/>
              <a:ext cx="70294" cy="105797"/>
            </a:xfrm>
            <a:prstGeom prst="rect">
              <a:avLst/>
            </a:prstGeom>
          </p:spPr>
        </p:pic>
        <p:pic>
          <p:nvPicPr>
            <p:cNvPr id="443" name="object 443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8982341" y="5925686"/>
              <a:ext cx="87858" cy="105797"/>
            </a:xfrm>
            <a:prstGeom prst="rect">
              <a:avLst/>
            </a:prstGeom>
          </p:spPr>
        </p:pic>
        <p:pic>
          <p:nvPicPr>
            <p:cNvPr id="444" name="object 444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9158084" y="5925686"/>
              <a:ext cx="83476" cy="105797"/>
            </a:xfrm>
            <a:prstGeom prst="rect">
              <a:avLst/>
            </a:prstGeom>
          </p:spPr>
        </p:pic>
        <p:pic>
          <p:nvPicPr>
            <p:cNvPr id="445" name="object 445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7778076" y="6159630"/>
              <a:ext cx="70296" cy="105444"/>
            </a:xfrm>
            <a:prstGeom prst="rect">
              <a:avLst/>
            </a:prstGeom>
          </p:spPr>
        </p:pic>
        <p:pic>
          <p:nvPicPr>
            <p:cNvPr id="446" name="object 446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7945183" y="6159630"/>
              <a:ext cx="87858" cy="105444"/>
            </a:xfrm>
            <a:prstGeom prst="rect">
              <a:avLst/>
            </a:prstGeom>
          </p:spPr>
        </p:pic>
        <p:pic>
          <p:nvPicPr>
            <p:cNvPr id="447" name="object 447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8117992" y="6159630"/>
              <a:ext cx="92252" cy="105444"/>
            </a:xfrm>
            <a:prstGeom prst="rect">
              <a:avLst/>
            </a:prstGeom>
          </p:spPr>
        </p:pic>
        <p:pic>
          <p:nvPicPr>
            <p:cNvPr id="448" name="object 448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8296656" y="6159630"/>
              <a:ext cx="74689" cy="105444"/>
            </a:xfrm>
            <a:prstGeom prst="rect">
              <a:avLst/>
            </a:prstGeom>
          </p:spPr>
        </p:pic>
        <p:pic>
          <p:nvPicPr>
            <p:cNvPr id="449" name="object 449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8463902" y="6159630"/>
              <a:ext cx="92263" cy="105444"/>
            </a:xfrm>
            <a:prstGeom prst="rect">
              <a:avLst/>
            </a:prstGeom>
          </p:spPr>
        </p:pic>
        <p:pic>
          <p:nvPicPr>
            <p:cNvPr id="450" name="object 450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8642578" y="6159630"/>
              <a:ext cx="70296" cy="105444"/>
            </a:xfrm>
            <a:prstGeom prst="rect">
              <a:avLst/>
            </a:prstGeom>
          </p:spPr>
        </p:pic>
        <p:pic>
          <p:nvPicPr>
            <p:cNvPr id="451" name="object 451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8815387" y="6159630"/>
              <a:ext cx="74689" cy="105444"/>
            </a:xfrm>
            <a:prstGeom prst="rect">
              <a:avLst/>
            </a:prstGeom>
          </p:spPr>
        </p:pic>
        <p:pic>
          <p:nvPicPr>
            <p:cNvPr id="452" name="object 452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8982341" y="6159630"/>
              <a:ext cx="87858" cy="105444"/>
            </a:xfrm>
            <a:prstGeom prst="rect">
              <a:avLst/>
            </a:prstGeom>
          </p:spPr>
        </p:pic>
        <p:pic>
          <p:nvPicPr>
            <p:cNvPr id="453" name="object 453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9155150" y="6159630"/>
              <a:ext cx="87870" cy="105444"/>
            </a:xfrm>
            <a:prstGeom prst="rect">
              <a:avLst/>
            </a:prstGeom>
          </p:spPr>
        </p:pic>
        <p:pic>
          <p:nvPicPr>
            <p:cNvPr id="454" name="object 454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7778076" y="6393222"/>
              <a:ext cx="74689" cy="105444"/>
            </a:xfrm>
            <a:prstGeom prst="rect">
              <a:avLst/>
            </a:prstGeom>
          </p:spPr>
        </p:pic>
        <p:pic>
          <p:nvPicPr>
            <p:cNvPr id="455" name="object 455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7945183" y="6393222"/>
              <a:ext cx="92252" cy="105444"/>
            </a:xfrm>
            <a:prstGeom prst="rect">
              <a:avLst/>
            </a:prstGeom>
          </p:spPr>
        </p:pic>
        <p:pic>
          <p:nvPicPr>
            <p:cNvPr id="456" name="object 456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8117992" y="6393222"/>
              <a:ext cx="92252" cy="105444"/>
            </a:xfrm>
            <a:prstGeom prst="rect">
              <a:avLst/>
            </a:prstGeom>
          </p:spPr>
        </p:pic>
        <p:pic>
          <p:nvPicPr>
            <p:cNvPr id="457" name="object 457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8291093" y="6393222"/>
              <a:ext cx="92263" cy="105444"/>
            </a:xfrm>
            <a:prstGeom prst="rect">
              <a:avLst/>
            </a:prstGeom>
          </p:spPr>
        </p:pic>
        <p:pic>
          <p:nvPicPr>
            <p:cNvPr id="458" name="object 458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8460980" y="6393222"/>
              <a:ext cx="96647" cy="105444"/>
            </a:xfrm>
            <a:prstGeom prst="rect">
              <a:avLst/>
            </a:prstGeom>
          </p:spPr>
        </p:pic>
        <p:pic>
          <p:nvPicPr>
            <p:cNvPr id="459" name="object 459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8639645" y="6393222"/>
              <a:ext cx="79083" cy="105444"/>
            </a:xfrm>
            <a:prstGeom prst="rect">
              <a:avLst/>
            </a:prstGeom>
          </p:spPr>
        </p:pic>
        <p:pic>
          <p:nvPicPr>
            <p:cNvPr id="460" name="object 460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8815387" y="6393222"/>
              <a:ext cx="70296" cy="105444"/>
            </a:xfrm>
            <a:prstGeom prst="rect">
              <a:avLst/>
            </a:prstGeom>
          </p:spPr>
        </p:pic>
        <p:pic>
          <p:nvPicPr>
            <p:cNvPr id="461" name="object 461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8982341" y="6393222"/>
              <a:ext cx="92252" cy="105444"/>
            </a:xfrm>
            <a:prstGeom prst="rect">
              <a:avLst/>
            </a:prstGeom>
          </p:spPr>
        </p:pic>
        <p:pic>
          <p:nvPicPr>
            <p:cNvPr id="462" name="object 462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9161004" y="6393222"/>
              <a:ext cx="74689" cy="105444"/>
            </a:xfrm>
            <a:prstGeom prst="rect">
              <a:avLst/>
            </a:prstGeom>
          </p:spPr>
        </p:pic>
        <p:pic>
          <p:nvPicPr>
            <p:cNvPr id="463" name="object 463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7778076" y="6626809"/>
              <a:ext cx="74689" cy="105444"/>
            </a:xfrm>
            <a:prstGeom prst="rect">
              <a:avLst/>
            </a:prstGeom>
          </p:spPr>
        </p:pic>
        <p:pic>
          <p:nvPicPr>
            <p:cNvPr id="464" name="object 464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7945183" y="6626809"/>
              <a:ext cx="92252" cy="105444"/>
            </a:xfrm>
            <a:prstGeom prst="rect">
              <a:avLst/>
            </a:prstGeom>
          </p:spPr>
        </p:pic>
        <p:pic>
          <p:nvPicPr>
            <p:cNvPr id="465" name="object 465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8117992" y="6626809"/>
              <a:ext cx="92252" cy="105444"/>
            </a:xfrm>
            <a:prstGeom prst="rect">
              <a:avLst/>
            </a:prstGeom>
          </p:spPr>
        </p:pic>
        <p:pic>
          <p:nvPicPr>
            <p:cNvPr id="466" name="object 466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8296656" y="6626809"/>
              <a:ext cx="74689" cy="105444"/>
            </a:xfrm>
            <a:prstGeom prst="rect">
              <a:avLst/>
            </a:prstGeom>
          </p:spPr>
        </p:pic>
        <p:pic>
          <p:nvPicPr>
            <p:cNvPr id="467" name="object 467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8466835" y="6626809"/>
              <a:ext cx="79083" cy="105444"/>
            </a:xfrm>
            <a:prstGeom prst="rect">
              <a:avLst/>
            </a:prstGeom>
          </p:spPr>
        </p:pic>
        <p:pic>
          <p:nvPicPr>
            <p:cNvPr id="468" name="object 468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8636711" y="6626809"/>
              <a:ext cx="92263" cy="105444"/>
            </a:xfrm>
            <a:prstGeom prst="rect">
              <a:avLst/>
            </a:prstGeom>
          </p:spPr>
        </p:pic>
        <p:pic>
          <p:nvPicPr>
            <p:cNvPr id="469" name="object 469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8815387" y="6626809"/>
              <a:ext cx="74689" cy="105444"/>
            </a:xfrm>
            <a:prstGeom prst="rect">
              <a:avLst/>
            </a:prstGeom>
          </p:spPr>
        </p:pic>
        <p:pic>
          <p:nvPicPr>
            <p:cNvPr id="470" name="object 470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8982341" y="6626809"/>
              <a:ext cx="92252" cy="105444"/>
            </a:xfrm>
            <a:prstGeom prst="rect">
              <a:avLst/>
            </a:prstGeom>
          </p:spPr>
        </p:pic>
        <p:pic>
          <p:nvPicPr>
            <p:cNvPr id="471" name="object 471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9155150" y="6626809"/>
              <a:ext cx="92263" cy="105444"/>
            </a:xfrm>
            <a:prstGeom prst="rect">
              <a:avLst/>
            </a:prstGeom>
          </p:spPr>
        </p:pic>
        <p:pic>
          <p:nvPicPr>
            <p:cNvPr id="472" name="object 472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7892313" y="6863326"/>
              <a:ext cx="200343" cy="140591"/>
            </a:xfrm>
            <a:prstGeom prst="rect">
              <a:avLst/>
            </a:prstGeom>
          </p:spPr>
        </p:pic>
        <p:pic>
          <p:nvPicPr>
            <p:cNvPr id="473" name="object 473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8407958" y="6863326"/>
              <a:ext cx="203857" cy="140591"/>
            </a:xfrm>
            <a:prstGeom prst="rect">
              <a:avLst/>
            </a:prstGeom>
          </p:spPr>
        </p:pic>
        <p:pic>
          <p:nvPicPr>
            <p:cNvPr id="474" name="object 474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8938412" y="6863326"/>
              <a:ext cx="179242" cy="140583"/>
            </a:xfrm>
            <a:prstGeom prst="rect">
              <a:avLst/>
            </a:prstGeom>
          </p:spPr>
        </p:pic>
        <p:pic>
          <p:nvPicPr>
            <p:cNvPr id="475" name="object 475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5727192" y="6856369"/>
              <a:ext cx="94754" cy="140958"/>
            </a:xfrm>
            <a:prstGeom prst="rect">
              <a:avLst/>
            </a:prstGeom>
          </p:spPr>
        </p:pic>
        <p:pic>
          <p:nvPicPr>
            <p:cNvPr id="476" name="object 476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7651838" y="6856369"/>
              <a:ext cx="94475" cy="140958"/>
            </a:xfrm>
            <a:prstGeom prst="rect">
              <a:avLst/>
            </a:prstGeom>
          </p:spPr>
        </p:pic>
        <p:pic>
          <p:nvPicPr>
            <p:cNvPr id="477" name="object 477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7213225" y="2852794"/>
              <a:ext cx="137655" cy="181597"/>
            </a:xfrm>
            <a:prstGeom prst="rect">
              <a:avLst/>
            </a:prstGeom>
          </p:spPr>
        </p:pic>
        <p:pic>
          <p:nvPicPr>
            <p:cNvPr id="478" name="object 478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6346234" y="3075400"/>
              <a:ext cx="140588" cy="181597"/>
            </a:xfrm>
            <a:prstGeom prst="rect">
              <a:avLst/>
            </a:prstGeom>
          </p:spPr>
        </p:pic>
        <p:pic>
          <p:nvPicPr>
            <p:cNvPr id="479" name="object 479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7040416" y="3075400"/>
              <a:ext cx="140589" cy="181597"/>
            </a:xfrm>
            <a:prstGeom prst="rect">
              <a:avLst/>
            </a:prstGeom>
          </p:spPr>
        </p:pic>
        <p:pic>
          <p:nvPicPr>
            <p:cNvPr id="480" name="object 480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9120003" y="3324358"/>
              <a:ext cx="137668" cy="178676"/>
            </a:xfrm>
            <a:prstGeom prst="rect">
              <a:avLst/>
            </a:prstGeom>
          </p:spPr>
        </p:pic>
        <p:pic>
          <p:nvPicPr>
            <p:cNvPr id="481" name="object 481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8422900" y="3075400"/>
              <a:ext cx="140589" cy="181597"/>
            </a:xfrm>
            <a:prstGeom prst="rect">
              <a:avLst/>
            </a:prstGeom>
          </p:spPr>
        </p:pic>
        <p:pic>
          <p:nvPicPr>
            <p:cNvPr id="482" name="object 482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7910328" y="2852794"/>
              <a:ext cx="137655" cy="181597"/>
            </a:xfrm>
            <a:prstGeom prst="rect">
              <a:avLst/>
            </a:prstGeom>
          </p:spPr>
        </p:pic>
        <p:pic>
          <p:nvPicPr>
            <p:cNvPr id="483" name="object 483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8253012" y="2852794"/>
              <a:ext cx="137668" cy="181597"/>
            </a:xfrm>
            <a:prstGeom prst="rect">
              <a:avLst/>
            </a:prstGeom>
          </p:spPr>
        </p:pic>
        <p:pic>
          <p:nvPicPr>
            <p:cNvPr id="484" name="object 484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5824874" y="2852794"/>
              <a:ext cx="137655" cy="181597"/>
            </a:xfrm>
            <a:prstGeom prst="rect">
              <a:avLst/>
            </a:prstGeom>
          </p:spPr>
        </p:pic>
        <p:pic>
          <p:nvPicPr>
            <p:cNvPr id="485" name="object 485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7213225" y="3318503"/>
              <a:ext cx="137655" cy="181597"/>
            </a:xfrm>
            <a:prstGeom prst="rect">
              <a:avLst/>
            </a:prstGeom>
          </p:spPr>
        </p:pic>
        <p:pic>
          <p:nvPicPr>
            <p:cNvPr id="486" name="object 486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6697719" y="2852794"/>
              <a:ext cx="140589" cy="181597"/>
            </a:xfrm>
            <a:prstGeom prst="rect">
              <a:avLst/>
            </a:prstGeom>
          </p:spPr>
        </p:pic>
        <p:pic>
          <p:nvPicPr>
            <p:cNvPr id="487" name="object 487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6006471" y="2852794"/>
              <a:ext cx="137655" cy="181597"/>
            </a:xfrm>
            <a:prstGeom prst="rect">
              <a:avLst/>
            </a:prstGeom>
          </p:spPr>
        </p:pic>
        <p:pic>
          <p:nvPicPr>
            <p:cNvPr id="488" name="object 488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7731651" y="3327292"/>
              <a:ext cx="137668" cy="181597"/>
            </a:xfrm>
            <a:prstGeom prst="rect">
              <a:avLst/>
            </a:prstGeom>
          </p:spPr>
        </p:pic>
        <p:pic>
          <p:nvPicPr>
            <p:cNvPr id="489" name="object 489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7213225" y="3075400"/>
              <a:ext cx="137655" cy="181597"/>
            </a:xfrm>
            <a:prstGeom prst="rect">
              <a:avLst/>
            </a:prstGeom>
          </p:spPr>
        </p:pic>
        <p:pic>
          <p:nvPicPr>
            <p:cNvPr id="490" name="object 490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7731651" y="2852794"/>
              <a:ext cx="137668" cy="181597"/>
            </a:xfrm>
            <a:prstGeom prst="rect">
              <a:avLst/>
            </a:prstGeom>
          </p:spPr>
        </p:pic>
        <p:pic>
          <p:nvPicPr>
            <p:cNvPr id="491" name="object 491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8768518" y="3324358"/>
              <a:ext cx="140589" cy="181597"/>
            </a:xfrm>
            <a:prstGeom prst="rect">
              <a:avLst/>
            </a:prstGeom>
          </p:spPr>
        </p:pic>
        <p:pic>
          <p:nvPicPr>
            <p:cNvPr id="492" name="object 492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6697719" y="3318503"/>
              <a:ext cx="140589" cy="178676"/>
            </a:xfrm>
            <a:prstGeom prst="rect">
              <a:avLst/>
            </a:prstGeom>
          </p:spPr>
        </p:pic>
        <p:pic>
          <p:nvPicPr>
            <p:cNvPr id="493" name="object 493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6697719" y="3549897"/>
              <a:ext cx="140589" cy="181597"/>
            </a:xfrm>
            <a:prstGeom prst="rect">
              <a:avLst/>
            </a:prstGeom>
          </p:spPr>
        </p:pic>
        <p:pic>
          <p:nvPicPr>
            <p:cNvPr id="494" name="object 494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7731651" y="3549897"/>
              <a:ext cx="137668" cy="181597"/>
            </a:xfrm>
            <a:prstGeom prst="rect">
              <a:avLst/>
            </a:prstGeom>
          </p:spPr>
        </p:pic>
        <p:pic>
          <p:nvPicPr>
            <p:cNvPr id="495" name="object 495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8768518" y="3787146"/>
              <a:ext cx="140589" cy="178676"/>
            </a:xfrm>
            <a:prstGeom prst="rect">
              <a:avLst/>
            </a:prstGeom>
          </p:spPr>
        </p:pic>
        <p:pic>
          <p:nvPicPr>
            <p:cNvPr id="496" name="object 496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8601563" y="3318503"/>
              <a:ext cx="140589" cy="178676"/>
            </a:xfrm>
            <a:prstGeom prst="rect">
              <a:avLst/>
            </a:prstGeom>
          </p:spPr>
        </p:pic>
        <p:pic>
          <p:nvPicPr>
            <p:cNvPr id="497" name="object 497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8601563" y="3075400"/>
              <a:ext cx="140589" cy="181597"/>
            </a:xfrm>
            <a:prstGeom prst="rect">
              <a:avLst/>
            </a:prstGeom>
          </p:spPr>
        </p:pic>
        <p:pic>
          <p:nvPicPr>
            <p:cNvPr id="498" name="object 498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8768518" y="2852794"/>
              <a:ext cx="140589" cy="181597"/>
            </a:xfrm>
            <a:prstGeom prst="rect">
              <a:avLst/>
            </a:prstGeom>
          </p:spPr>
        </p:pic>
        <p:pic>
          <p:nvPicPr>
            <p:cNvPr id="499" name="object 499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959078" y="1156246"/>
              <a:ext cx="7604696" cy="199389"/>
            </a:xfrm>
            <a:prstGeom prst="rect">
              <a:avLst/>
            </a:prstGeom>
          </p:spPr>
        </p:pic>
        <p:pic>
          <p:nvPicPr>
            <p:cNvPr id="500" name="object 500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8503450" y="1156246"/>
              <a:ext cx="230403" cy="199389"/>
            </a:xfrm>
            <a:prstGeom prst="rect">
              <a:avLst/>
            </a:prstGeom>
          </p:spPr>
        </p:pic>
        <p:pic>
          <p:nvPicPr>
            <p:cNvPr id="501" name="object 501"/>
            <p:cNvPicPr/>
            <p:nvPr/>
          </p:nvPicPr>
          <p:blipFill>
            <a:blip r:embed="rId135" cstate="print"/>
            <a:stretch>
              <a:fillRect/>
            </a:stretch>
          </p:blipFill>
          <p:spPr>
            <a:xfrm>
              <a:off x="959078" y="1355788"/>
              <a:ext cx="1830031" cy="246024"/>
            </a:xfrm>
            <a:prstGeom prst="rect">
              <a:avLst/>
            </a:prstGeom>
          </p:spPr>
        </p:pic>
        <p:pic>
          <p:nvPicPr>
            <p:cNvPr id="502" name="object 502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6697719" y="3075400"/>
              <a:ext cx="140589" cy="181597"/>
            </a:xfrm>
            <a:prstGeom prst="rect">
              <a:avLst/>
            </a:prstGeom>
          </p:spPr>
        </p:pic>
        <p:pic>
          <p:nvPicPr>
            <p:cNvPr id="503" name="object 503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8944260" y="2852794"/>
              <a:ext cx="137655" cy="181597"/>
            </a:xfrm>
            <a:prstGeom prst="rect">
              <a:avLst/>
            </a:prstGeom>
          </p:spPr>
        </p:pic>
        <p:pic>
          <p:nvPicPr>
            <p:cNvPr id="504" name="object 504"/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7213225" y="3549897"/>
              <a:ext cx="137655" cy="181597"/>
            </a:xfrm>
            <a:prstGeom prst="rect">
              <a:avLst/>
            </a:prstGeom>
          </p:spPr>
        </p:pic>
        <p:pic>
          <p:nvPicPr>
            <p:cNvPr id="505" name="object 505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8253012" y="3315569"/>
              <a:ext cx="137668" cy="181597"/>
            </a:xfrm>
            <a:prstGeom prst="rect">
              <a:avLst/>
            </a:prstGeom>
          </p:spPr>
        </p:pic>
        <p:pic>
          <p:nvPicPr>
            <p:cNvPr id="506" name="object 506"/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8253012" y="3787146"/>
              <a:ext cx="137668" cy="178676"/>
            </a:xfrm>
            <a:prstGeom prst="rect">
              <a:avLst/>
            </a:prstGeom>
          </p:spPr>
        </p:pic>
        <p:pic>
          <p:nvPicPr>
            <p:cNvPr id="507" name="object 507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6346234" y="3561607"/>
              <a:ext cx="140588" cy="181597"/>
            </a:xfrm>
            <a:prstGeom prst="rect">
              <a:avLst/>
            </a:prstGeom>
          </p:spPr>
        </p:pic>
        <p:pic>
          <p:nvPicPr>
            <p:cNvPr id="508" name="object 508"/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7043337" y="3787146"/>
              <a:ext cx="137655" cy="181597"/>
            </a:xfrm>
            <a:prstGeom prst="rect">
              <a:avLst/>
            </a:prstGeom>
          </p:spPr>
        </p:pic>
        <p:pic>
          <p:nvPicPr>
            <p:cNvPr id="509" name="object 509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7910328" y="3546963"/>
              <a:ext cx="137655" cy="181597"/>
            </a:xfrm>
            <a:prstGeom prst="rect">
              <a:avLst/>
            </a:prstGeom>
          </p:spPr>
        </p:pic>
        <p:pic>
          <p:nvPicPr>
            <p:cNvPr id="510" name="object 510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5827807" y="3787146"/>
              <a:ext cx="137655" cy="181597"/>
            </a:xfrm>
            <a:prstGeom prst="rect">
              <a:avLst/>
            </a:prstGeom>
          </p:spPr>
        </p:pic>
        <p:pic>
          <p:nvPicPr>
            <p:cNvPr id="511" name="object 511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8422900" y="3787146"/>
              <a:ext cx="140589" cy="178676"/>
            </a:xfrm>
            <a:prstGeom prst="rect">
              <a:avLst/>
            </a:prstGeom>
          </p:spPr>
        </p:pic>
        <p:pic>
          <p:nvPicPr>
            <p:cNvPr id="512" name="object 512"/>
            <p:cNvPicPr/>
            <p:nvPr/>
          </p:nvPicPr>
          <p:blipFill>
            <a:blip r:embed="rId141" cstate="print"/>
            <a:stretch>
              <a:fillRect/>
            </a:stretch>
          </p:blipFill>
          <p:spPr>
            <a:xfrm>
              <a:off x="6346234" y="3318503"/>
              <a:ext cx="140588" cy="178676"/>
            </a:xfrm>
            <a:prstGeom prst="rect">
              <a:avLst/>
            </a:prstGeom>
          </p:spPr>
        </p:pic>
        <p:pic>
          <p:nvPicPr>
            <p:cNvPr id="513" name="object 513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8601563" y="3787146"/>
              <a:ext cx="140589" cy="181597"/>
            </a:xfrm>
            <a:prstGeom prst="rect">
              <a:avLst/>
            </a:prstGeom>
          </p:spPr>
        </p:pic>
        <p:sp>
          <p:nvSpPr>
            <p:cNvPr id="514" name="object 514"/>
            <p:cNvSpPr/>
            <p:nvPr/>
          </p:nvSpPr>
          <p:spPr>
            <a:xfrm>
              <a:off x="984703" y="6919705"/>
              <a:ext cx="299085" cy="164465"/>
            </a:xfrm>
            <a:custGeom>
              <a:avLst/>
              <a:gdLst/>
              <a:ahLst/>
              <a:cxnLst/>
              <a:rect l="l" t="t" r="r" b="b"/>
              <a:pathLst>
                <a:path w="299084" h="164465">
                  <a:moveTo>
                    <a:pt x="0" y="82016"/>
                  </a:moveTo>
                  <a:lnTo>
                    <a:pt x="11738" y="50090"/>
                  </a:lnTo>
                  <a:lnTo>
                    <a:pt x="43751" y="24020"/>
                  </a:lnTo>
                  <a:lnTo>
                    <a:pt x="91232" y="6444"/>
                  </a:lnTo>
                  <a:lnTo>
                    <a:pt x="149377" y="0"/>
                  </a:lnTo>
                  <a:lnTo>
                    <a:pt x="207521" y="6444"/>
                  </a:lnTo>
                  <a:lnTo>
                    <a:pt x="255003" y="24020"/>
                  </a:lnTo>
                  <a:lnTo>
                    <a:pt x="287016" y="50090"/>
                  </a:lnTo>
                  <a:lnTo>
                    <a:pt x="298754" y="82016"/>
                  </a:lnTo>
                  <a:lnTo>
                    <a:pt x="287016" y="113943"/>
                  </a:lnTo>
                  <a:lnTo>
                    <a:pt x="255003" y="140012"/>
                  </a:lnTo>
                  <a:lnTo>
                    <a:pt x="207521" y="157588"/>
                  </a:lnTo>
                  <a:lnTo>
                    <a:pt x="149377" y="164033"/>
                  </a:lnTo>
                  <a:lnTo>
                    <a:pt x="91232" y="157588"/>
                  </a:lnTo>
                  <a:lnTo>
                    <a:pt x="43751" y="140012"/>
                  </a:lnTo>
                  <a:lnTo>
                    <a:pt x="11738" y="113943"/>
                  </a:lnTo>
                  <a:lnTo>
                    <a:pt x="0" y="82016"/>
                  </a:lnTo>
                  <a:close/>
                </a:path>
              </a:pathLst>
            </a:custGeom>
            <a:ln w="14643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5" name="object 515"/>
            <p:cNvSpPr/>
            <p:nvPr/>
          </p:nvSpPr>
          <p:spPr>
            <a:xfrm>
              <a:off x="984703" y="6831835"/>
              <a:ext cx="299085" cy="164465"/>
            </a:xfrm>
            <a:custGeom>
              <a:avLst/>
              <a:gdLst/>
              <a:ahLst/>
              <a:cxnLst/>
              <a:rect l="l" t="t" r="r" b="b"/>
              <a:pathLst>
                <a:path w="299084" h="164465">
                  <a:moveTo>
                    <a:pt x="0" y="82016"/>
                  </a:moveTo>
                  <a:lnTo>
                    <a:pt x="11738" y="50090"/>
                  </a:lnTo>
                  <a:lnTo>
                    <a:pt x="43751" y="24020"/>
                  </a:lnTo>
                  <a:lnTo>
                    <a:pt x="91232" y="6444"/>
                  </a:lnTo>
                  <a:lnTo>
                    <a:pt x="149377" y="0"/>
                  </a:lnTo>
                  <a:lnTo>
                    <a:pt x="207521" y="6444"/>
                  </a:lnTo>
                  <a:lnTo>
                    <a:pt x="255003" y="24020"/>
                  </a:lnTo>
                  <a:lnTo>
                    <a:pt x="287016" y="50090"/>
                  </a:lnTo>
                  <a:lnTo>
                    <a:pt x="298754" y="82016"/>
                  </a:lnTo>
                  <a:lnTo>
                    <a:pt x="287016" y="113943"/>
                  </a:lnTo>
                  <a:lnTo>
                    <a:pt x="255003" y="140012"/>
                  </a:lnTo>
                  <a:lnTo>
                    <a:pt x="207521" y="157588"/>
                  </a:lnTo>
                  <a:lnTo>
                    <a:pt x="149377" y="164033"/>
                  </a:lnTo>
                  <a:lnTo>
                    <a:pt x="91232" y="157588"/>
                  </a:lnTo>
                  <a:lnTo>
                    <a:pt x="43751" y="140012"/>
                  </a:lnTo>
                  <a:lnTo>
                    <a:pt x="11738" y="113943"/>
                  </a:lnTo>
                  <a:lnTo>
                    <a:pt x="0" y="82016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16" name="object 516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1349070" y="6888955"/>
              <a:ext cx="883913" cy="140958"/>
            </a:xfrm>
            <a:prstGeom prst="rect">
              <a:avLst/>
            </a:prstGeom>
          </p:spPr>
        </p:pic>
        <p:pic>
          <p:nvPicPr>
            <p:cNvPr id="517" name="object 517"/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6431178" y="1511306"/>
              <a:ext cx="386627" cy="518433"/>
            </a:xfrm>
            <a:prstGeom prst="rect">
              <a:avLst/>
            </a:prstGeom>
          </p:spPr>
        </p:pic>
        <p:pic>
          <p:nvPicPr>
            <p:cNvPr id="518" name="object 518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8171014" y="1446872"/>
              <a:ext cx="486206" cy="647306"/>
            </a:xfrm>
            <a:prstGeom prst="rect">
              <a:avLst/>
            </a:prstGeom>
          </p:spPr>
        </p:pic>
        <p:pic>
          <p:nvPicPr>
            <p:cNvPr id="519" name="object 519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959078" y="1658495"/>
              <a:ext cx="415592" cy="175727"/>
            </a:xfrm>
            <a:prstGeom prst="rect">
              <a:avLst/>
            </a:prstGeom>
          </p:spPr>
        </p:pic>
        <p:pic>
          <p:nvPicPr>
            <p:cNvPr id="520" name="object 520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6346234" y="2852794"/>
              <a:ext cx="140588" cy="181597"/>
            </a:xfrm>
            <a:prstGeom prst="rect">
              <a:avLst/>
            </a:prstGeom>
          </p:spPr>
        </p:pic>
        <p:pic>
          <p:nvPicPr>
            <p:cNvPr id="521" name="object 521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6521977" y="2852794"/>
              <a:ext cx="137655" cy="181597"/>
            </a:xfrm>
            <a:prstGeom prst="rect">
              <a:avLst/>
            </a:prstGeom>
          </p:spPr>
        </p:pic>
        <p:pic>
          <p:nvPicPr>
            <p:cNvPr id="522" name="object 522"/>
            <p:cNvPicPr/>
            <p:nvPr/>
          </p:nvPicPr>
          <p:blipFill>
            <a:blip r:embed="rId146" cstate="print"/>
            <a:stretch>
              <a:fillRect/>
            </a:stretch>
          </p:blipFill>
          <p:spPr>
            <a:xfrm>
              <a:off x="5824874" y="3075400"/>
              <a:ext cx="140588" cy="181597"/>
            </a:xfrm>
            <a:prstGeom prst="rect">
              <a:avLst/>
            </a:prstGeom>
          </p:spPr>
        </p:pic>
        <p:pic>
          <p:nvPicPr>
            <p:cNvPr id="523" name="object 523"/>
            <p:cNvPicPr/>
            <p:nvPr/>
          </p:nvPicPr>
          <p:blipFill>
            <a:blip r:embed="rId147" cstate="print"/>
            <a:stretch>
              <a:fillRect/>
            </a:stretch>
          </p:blipFill>
          <p:spPr>
            <a:xfrm>
              <a:off x="5997682" y="3075400"/>
              <a:ext cx="140588" cy="181597"/>
            </a:xfrm>
            <a:prstGeom prst="rect">
              <a:avLst/>
            </a:prstGeom>
          </p:spPr>
        </p:pic>
        <p:pic>
          <p:nvPicPr>
            <p:cNvPr id="524" name="object 524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7910328" y="3075400"/>
              <a:ext cx="137655" cy="181597"/>
            </a:xfrm>
            <a:prstGeom prst="rect">
              <a:avLst/>
            </a:prstGeom>
          </p:spPr>
        </p:pic>
        <p:pic>
          <p:nvPicPr>
            <p:cNvPr id="525" name="object 525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8253012" y="3075400"/>
              <a:ext cx="137668" cy="181597"/>
            </a:xfrm>
            <a:prstGeom prst="rect">
              <a:avLst/>
            </a:prstGeom>
          </p:spPr>
        </p:pic>
        <p:pic>
          <p:nvPicPr>
            <p:cNvPr id="526" name="object 526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7731651" y="3075400"/>
              <a:ext cx="137668" cy="181597"/>
            </a:xfrm>
            <a:prstGeom prst="rect">
              <a:avLst/>
            </a:prstGeom>
          </p:spPr>
        </p:pic>
        <p:pic>
          <p:nvPicPr>
            <p:cNvPr id="527" name="object 527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8768518" y="3075400"/>
              <a:ext cx="140589" cy="181597"/>
            </a:xfrm>
            <a:prstGeom prst="rect">
              <a:avLst/>
            </a:prstGeom>
          </p:spPr>
        </p:pic>
        <p:pic>
          <p:nvPicPr>
            <p:cNvPr id="528" name="object 528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8944260" y="3075400"/>
              <a:ext cx="137655" cy="181597"/>
            </a:xfrm>
            <a:prstGeom prst="rect">
              <a:avLst/>
            </a:prstGeom>
          </p:spPr>
        </p:pic>
        <p:pic>
          <p:nvPicPr>
            <p:cNvPr id="529" name="object 529"/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6867594" y="3318503"/>
              <a:ext cx="137655" cy="181597"/>
            </a:xfrm>
            <a:prstGeom prst="rect">
              <a:avLst/>
            </a:prstGeom>
          </p:spPr>
        </p:pic>
        <p:pic>
          <p:nvPicPr>
            <p:cNvPr id="530" name="object 530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8944260" y="3552818"/>
              <a:ext cx="137655" cy="181597"/>
            </a:xfrm>
            <a:prstGeom prst="rect">
              <a:avLst/>
            </a:prstGeom>
          </p:spPr>
        </p:pic>
        <p:pic>
          <p:nvPicPr>
            <p:cNvPr id="531" name="object 531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8768518" y="3555752"/>
              <a:ext cx="140589" cy="181597"/>
            </a:xfrm>
            <a:prstGeom prst="rect">
              <a:avLst/>
            </a:prstGeom>
          </p:spPr>
        </p:pic>
        <p:pic>
          <p:nvPicPr>
            <p:cNvPr id="532" name="object 532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8601563" y="3549897"/>
              <a:ext cx="140589" cy="178676"/>
            </a:xfrm>
            <a:prstGeom prst="rect">
              <a:avLst/>
            </a:prstGeom>
          </p:spPr>
        </p:pic>
        <p:pic>
          <p:nvPicPr>
            <p:cNvPr id="533" name="object 533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8253012" y="3546963"/>
              <a:ext cx="137668" cy="181597"/>
            </a:xfrm>
            <a:prstGeom prst="rect">
              <a:avLst/>
            </a:prstGeom>
          </p:spPr>
        </p:pic>
        <p:pic>
          <p:nvPicPr>
            <p:cNvPr id="534" name="object 534"/>
            <p:cNvPicPr/>
            <p:nvPr/>
          </p:nvPicPr>
          <p:blipFill>
            <a:blip r:embed="rId149" cstate="print"/>
            <a:stretch>
              <a:fillRect/>
            </a:stretch>
          </p:blipFill>
          <p:spPr>
            <a:xfrm>
              <a:off x="9120003" y="3790080"/>
              <a:ext cx="137668" cy="181597"/>
            </a:xfrm>
            <a:prstGeom prst="rect">
              <a:avLst/>
            </a:prstGeom>
          </p:spPr>
        </p:pic>
        <p:pic>
          <p:nvPicPr>
            <p:cNvPr id="535" name="object 535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5830728" y="4027328"/>
              <a:ext cx="137655" cy="181597"/>
            </a:xfrm>
            <a:prstGeom prst="rect">
              <a:avLst/>
            </a:prstGeom>
          </p:spPr>
        </p:pic>
        <p:pic>
          <p:nvPicPr>
            <p:cNvPr id="536" name="object 536"/>
            <p:cNvPicPr/>
            <p:nvPr/>
          </p:nvPicPr>
          <p:blipFill>
            <a:blip r:embed="rId150" cstate="print"/>
            <a:stretch>
              <a:fillRect/>
            </a:stretch>
          </p:blipFill>
          <p:spPr>
            <a:xfrm>
              <a:off x="7731651" y="4021461"/>
              <a:ext cx="137668" cy="178676"/>
            </a:xfrm>
            <a:prstGeom prst="rect">
              <a:avLst/>
            </a:prstGeom>
          </p:spPr>
        </p:pic>
        <p:pic>
          <p:nvPicPr>
            <p:cNvPr id="537" name="object 537"/>
            <p:cNvPicPr/>
            <p:nvPr/>
          </p:nvPicPr>
          <p:blipFill>
            <a:blip r:embed="rId151" cstate="print"/>
            <a:stretch>
              <a:fillRect/>
            </a:stretch>
          </p:blipFill>
          <p:spPr>
            <a:xfrm>
              <a:off x="7910328" y="4021461"/>
              <a:ext cx="137655" cy="181597"/>
            </a:xfrm>
            <a:prstGeom prst="rect">
              <a:avLst/>
            </a:prstGeom>
          </p:spPr>
        </p:pic>
        <p:pic>
          <p:nvPicPr>
            <p:cNvPr id="538" name="object 538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8422900" y="4027328"/>
              <a:ext cx="140589" cy="181597"/>
            </a:xfrm>
            <a:prstGeom prst="rect">
              <a:avLst/>
            </a:prstGeom>
          </p:spPr>
        </p:pic>
        <p:pic>
          <p:nvPicPr>
            <p:cNvPr id="539" name="object 539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8601563" y="4027328"/>
              <a:ext cx="140589" cy="181597"/>
            </a:xfrm>
            <a:prstGeom prst="rect">
              <a:avLst/>
            </a:prstGeom>
          </p:spPr>
        </p:pic>
        <p:pic>
          <p:nvPicPr>
            <p:cNvPr id="540" name="object 540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8768518" y="4027328"/>
              <a:ext cx="140589" cy="181597"/>
            </a:xfrm>
            <a:prstGeom prst="rect">
              <a:avLst/>
            </a:prstGeom>
          </p:spPr>
        </p:pic>
        <p:pic>
          <p:nvPicPr>
            <p:cNvPr id="541" name="object 541"/>
            <p:cNvPicPr/>
            <p:nvPr/>
          </p:nvPicPr>
          <p:blipFill>
            <a:blip r:embed="rId152" cstate="print"/>
            <a:stretch>
              <a:fillRect/>
            </a:stretch>
          </p:blipFill>
          <p:spPr>
            <a:xfrm>
              <a:off x="9120003" y="4021461"/>
              <a:ext cx="137668" cy="181597"/>
            </a:xfrm>
            <a:prstGeom prst="rect">
              <a:avLst/>
            </a:prstGeom>
          </p:spPr>
        </p:pic>
        <p:pic>
          <p:nvPicPr>
            <p:cNvPr id="542" name="object 542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8601563" y="4252855"/>
              <a:ext cx="140589" cy="178676"/>
            </a:xfrm>
            <a:prstGeom prst="rect">
              <a:avLst/>
            </a:prstGeom>
          </p:spPr>
        </p:pic>
        <p:pic>
          <p:nvPicPr>
            <p:cNvPr id="543" name="object 543"/>
            <p:cNvPicPr/>
            <p:nvPr/>
          </p:nvPicPr>
          <p:blipFill>
            <a:blip r:embed="rId153" cstate="print"/>
            <a:stretch>
              <a:fillRect/>
            </a:stretch>
          </p:blipFill>
          <p:spPr>
            <a:xfrm>
              <a:off x="8768518" y="4252855"/>
              <a:ext cx="140589" cy="178676"/>
            </a:xfrm>
            <a:prstGeom prst="rect">
              <a:avLst/>
            </a:prstGeom>
          </p:spPr>
        </p:pic>
        <p:pic>
          <p:nvPicPr>
            <p:cNvPr id="544" name="object 544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8601563" y="4490104"/>
              <a:ext cx="140589" cy="181597"/>
            </a:xfrm>
            <a:prstGeom prst="rect">
              <a:avLst/>
            </a:prstGeom>
          </p:spPr>
        </p:pic>
        <p:pic>
          <p:nvPicPr>
            <p:cNvPr id="545" name="object 545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8428755" y="4487170"/>
              <a:ext cx="140589" cy="181597"/>
            </a:xfrm>
            <a:prstGeom prst="rect">
              <a:avLst/>
            </a:prstGeom>
          </p:spPr>
        </p:pic>
        <p:pic>
          <p:nvPicPr>
            <p:cNvPr id="546" name="object 546"/>
            <p:cNvPicPr/>
            <p:nvPr/>
          </p:nvPicPr>
          <p:blipFill>
            <a:blip r:embed="rId149" cstate="print"/>
            <a:stretch>
              <a:fillRect/>
            </a:stretch>
          </p:blipFill>
          <p:spPr>
            <a:xfrm>
              <a:off x="9120003" y="4490104"/>
              <a:ext cx="137668" cy="181597"/>
            </a:xfrm>
            <a:prstGeom prst="rect">
              <a:avLst/>
            </a:prstGeom>
          </p:spPr>
        </p:pic>
        <p:pic>
          <p:nvPicPr>
            <p:cNvPr id="547" name="object 547"/>
            <p:cNvPicPr/>
            <p:nvPr/>
          </p:nvPicPr>
          <p:blipFill>
            <a:blip r:embed="rId154" cstate="print"/>
            <a:stretch>
              <a:fillRect/>
            </a:stretch>
          </p:blipFill>
          <p:spPr>
            <a:xfrm>
              <a:off x="5830728" y="5193061"/>
              <a:ext cx="137655" cy="178676"/>
            </a:xfrm>
            <a:prstGeom prst="rect">
              <a:avLst/>
            </a:prstGeom>
          </p:spPr>
        </p:pic>
        <p:pic>
          <p:nvPicPr>
            <p:cNvPr id="548" name="object 548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6173425" y="3787146"/>
              <a:ext cx="1177455" cy="2984648"/>
            </a:xfrm>
            <a:prstGeom prst="rect">
              <a:avLst/>
            </a:prstGeom>
          </p:spPr>
        </p:pic>
        <p:pic>
          <p:nvPicPr>
            <p:cNvPr id="549" name="object 549"/>
            <p:cNvPicPr/>
            <p:nvPr/>
          </p:nvPicPr>
          <p:blipFill>
            <a:blip r:embed="rId156" cstate="print"/>
            <a:stretch>
              <a:fillRect/>
            </a:stretch>
          </p:blipFill>
          <p:spPr>
            <a:xfrm>
              <a:off x="7731651" y="4952891"/>
              <a:ext cx="1526019" cy="181890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8A80DF-339F-ECDA-4890-32A0D4D36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46CD88-7FD5-BEC3-EEEA-74C93FBB4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sz="3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Objetivo general</a:t>
            </a:r>
            <a:endParaRPr lang="es-MX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Fortalecer la preparación institucional para futuras emergencias sanitarias, posicionando a las escuelas incorporadas a la UNAM como </a:t>
            </a:r>
            <a:r>
              <a:rPr lang="es-MX" sz="2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SILOS</a:t>
            </a:r>
            <a:r>
              <a:rPr lang="es-MX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espacios organizados, capacitados y equipados para la promoción de la salud, la prevención de enfermedades y la respuesta rápida ante crisis.</a:t>
            </a:r>
            <a:endParaRPr lang="es-MX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sz="3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Objetivos específicos</a:t>
            </a:r>
            <a:endParaRPr lang="es-MX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MX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Desarrollar capacidades de vigilancia epidemiológica y respuesta temprana.</a:t>
            </a:r>
            <a:endParaRPr lang="es-MX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MX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Implementar actividades de promoción y educación para la salud con enfoque de curso de vida.</a:t>
            </a:r>
            <a:endParaRPr lang="es-MX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MX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Establecer protocolos de actuación ante emergencias y pandemias.</a:t>
            </a:r>
            <a:endParaRPr lang="es-MX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MX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Consolidar redes de vinculación entre autoridades educativas, sanitarias y comunitarias.</a:t>
            </a:r>
            <a:endParaRPr lang="es-MX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MX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Formar comités de salud escolar con representación estudiantil, docente y sanitaria.</a:t>
            </a:r>
            <a:endParaRPr lang="es-MX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0698093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A2D9E4-ECC8-9C8A-0F84-60EF1B76D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Acciones Prioritarias 2025–2026</a:t>
            </a:r>
            <a:br>
              <a:rPr lang="es-MX" dirty="0"/>
            </a:br>
            <a:endParaRPr lang="es-MX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56EFC3C2-FECC-68B7-0AD0-5B4D22213A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7421299"/>
              </p:ext>
            </p:extLst>
          </p:nvPr>
        </p:nvGraphicFramePr>
        <p:xfrm>
          <a:off x="838200" y="1494503"/>
          <a:ext cx="10515600" cy="4366849"/>
        </p:xfrm>
        <a:graphic>
          <a:graphicData uri="http://schemas.openxmlformats.org/drawingml/2006/table">
            <a:tbl>
              <a:tblPr firstRow="1" firstCol="1" bandRow="1"/>
              <a:tblGrid>
                <a:gridCol w="2628900">
                  <a:extLst>
                    <a:ext uri="{9D8B030D-6E8A-4147-A177-3AD203B41FA5}">
                      <a16:colId xmlns:a16="http://schemas.microsoft.com/office/drawing/2014/main" val="136538894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83264751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16783472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669871613"/>
                    </a:ext>
                  </a:extLst>
                </a:gridCol>
              </a:tblGrid>
              <a:tr h="3159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600" b="1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Mes</a:t>
                      </a:r>
                      <a:endParaRPr lang="es-MX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600" b="1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Actividad</a:t>
                      </a:r>
                      <a:endParaRPr lang="es-MX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600" b="1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Responsable</a:t>
                      </a:r>
                      <a:endParaRPr lang="es-MX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600" b="1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Indicador de Éxito</a:t>
                      </a:r>
                      <a:endParaRPr lang="es-MX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835258"/>
                  </a:ext>
                </a:extLst>
              </a:tr>
              <a:tr h="6152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Agosto 2025</a:t>
                      </a:r>
                      <a:endParaRPr lang="es-MX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Diagnóstico de salud escolar y mapa de riesgos</a:t>
                      </a:r>
                      <a:endParaRPr lang="es-MX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Responsable Sanitario + Dirección</a:t>
                      </a:r>
                      <a:endParaRPr lang="es-MX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Reporte institucional completo</a:t>
                      </a:r>
                      <a:endParaRPr lang="es-MX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4645505"/>
                  </a:ext>
                </a:extLst>
              </a:tr>
              <a:tr h="6152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Septiembre</a:t>
                      </a:r>
                      <a:endParaRPr lang="es-MX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Formación de Comités Escolares de Salud (CES)</a:t>
                      </a:r>
                      <a:endParaRPr lang="es-MX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DGIRE + Planteles</a:t>
                      </a:r>
                      <a:endParaRPr lang="es-MX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 de escuelas con CES activo</a:t>
                      </a:r>
                      <a:endParaRPr lang="es-MX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0870342"/>
                  </a:ext>
                </a:extLst>
              </a:tr>
              <a:tr h="3159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Octubre</a:t>
                      </a:r>
                      <a:endParaRPr lang="es-MX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Simulacro Nacional de Alerta Sanitaria</a:t>
                      </a:r>
                      <a:endParaRPr lang="es-MX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UNAM + Protección Civil</a:t>
                      </a:r>
                      <a:endParaRPr lang="es-MX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Participación del 80% de instituciones</a:t>
                      </a:r>
                      <a:endParaRPr lang="es-MX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5487597"/>
                  </a:ext>
                </a:extLst>
              </a:tr>
              <a:tr h="3159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Noviembre</a:t>
                      </a:r>
                      <a:endParaRPr lang="es-MX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Jornada Nacional de Vacunación Escolar</a:t>
                      </a:r>
                      <a:endParaRPr lang="es-MX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Sector Salud + Planteles</a:t>
                      </a:r>
                      <a:endParaRPr lang="es-MX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90% de cobertura</a:t>
                      </a:r>
                      <a:endParaRPr lang="es-MX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2579708"/>
                  </a:ext>
                </a:extLst>
              </a:tr>
              <a:tr h="3159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Enero 2026</a:t>
                      </a:r>
                      <a:endParaRPr lang="es-MX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Encuesta de salud y bienestar integral</a:t>
                      </a:r>
                      <a:endParaRPr lang="es-MX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CES + Psicólogos escolares</a:t>
                      </a:r>
                      <a:endParaRPr lang="es-MX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Diagnóstico base aplicado</a:t>
                      </a:r>
                      <a:endParaRPr lang="es-MX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8549845"/>
                  </a:ext>
                </a:extLst>
              </a:tr>
              <a:tr h="6152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Marzo</a:t>
                      </a:r>
                      <a:endParaRPr lang="es-MX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Congreso Virtual de Escuelas como SILOS de Salud</a:t>
                      </a:r>
                      <a:endParaRPr lang="es-MX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DGIRE + OPS/OMS</a:t>
                      </a:r>
                      <a:endParaRPr lang="es-MX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 menos 50 instituciones participantes</a:t>
                      </a:r>
                      <a:endParaRPr lang="es-MX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9069082"/>
                  </a:ext>
                </a:extLst>
              </a:tr>
              <a:tr h="6152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Mayo</a:t>
                      </a:r>
                      <a:endParaRPr lang="es-MX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Evaluación y retroalimentación de protocolo sanitario</a:t>
                      </a:r>
                      <a:endParaRPr lang="es-MX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CES + Responsables sanitarios</a:t>
                      </a:r>
                      <a:endParaRPr lang="es-MX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6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Informe de mejoras y lecciones aprendidas</a:t>
                      </a:r>
                      <a:endParaRPr lang="es-MX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6519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0001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58328" y="6331102"/>
            <a:ext cx="251572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35" b="0" i="0" u="heavy" strike="noStrike" kern="0" cap="none" spc="119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6EC8C3"/>
                  </a:solidFill>
                </a:uFill>
                <a:latin typeface="Arial Narrow"/>
                <a:ea typeface="+mn-ea"/>
                <a:cs typeface="Arial Narrow"/>
              </a:rPr>
              <a:t>  </a:t>
            </a:r>
            <a:r>
              <a:rPr kumimoji="0" sz="1235" b="0" i="0" u="heavy" strike="noStrike" kern="0" cap="none" spc="-44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6EC8C3"/>
                  </a:solidFill>
                </a:uFill>
                <a:latin typeface="Arial Narrow"/>
                <a:ea typeface="+mn-ea"/>
                <a:cs typeface="Arial Narrow"/>
              </a:rPr>
              <a:t>29</a:t>
            </a:r>
            <a:endParaRPr kumimoji="0" sz="123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58471" y="0"/>
            <a:ext cx="8875059" cy="825874"/>
          </a:xfrm>
          <a:custGeom>
            <a:avLst/>
            <a:gdLst/>
            <a:ahLst/>
            <a:cxnLst/>
            <a:rect l="l" t="t" r="r" b="b"/>
            <a:pathLst>
              <a:path w="10058400" h="935990">
                <a:moveTo>
                  <a:pt x="0" y="935990"/>
                </a:moveTo>
                <a:lnTo>
                  <a:pt x="10058400" y="935990"/>
                </a:lnTo>
                <a:lnTo>
                  <a:pt x="10058400" y="0"/>
                </a:lnTo>
                <a:lnTo>
                  <a:pt x="0" y="0"/>
                </a:lnTo>
                <a:lnTo>
                  <a:pt x="0" y="935990"/>
                </a:lnTo>
                <a:close/>
              </a:path>
            </a:pathLst>
          </a:custGeom>
          <a:solidFill>
            <a:srgbClr val="6EC8C3"/>
          </a:solidFill>
        </p:spPr>
        <p:txBody>
          <a:bodyPr wrap="square" lIns="0" tIns="0" rIns="0" bIns="0" rtlCol="0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801944" y="275451"/>
            <a:ext cx="5115485" cy="418671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2647" u="none" spc="335" dirty="0">
                <a:solidFill>
                  <a:srgbClr val="FFFFFF"/>
                </a:solidFill>
              </a:rPr>
              <a:t>EL</a:t>
            </a:r>
            <a:r>
              <a:rPr sz="2647" u="none" spc="224" dirty="0">
                <a:solidFill>
                  <a:srgbClr val="FFFFFF"/>
                </a:solidFill>
              </a:rPr>
              <a:t> </a:t>
            </a:r>
            <a:r>
              <a:rPr sz="2647" u="none" spc="296" dirty="0">
                <a:solidFill>
                  <a:srgbClr val="FFFFFF"/>
                </a:solidFill>
              </a:rPr>
              <a:t>LUGAR</a:t>
            </a:r>
            <a:r>
              <a:rPr sz="2647" u="none" spc="229" dirty="0">
                <a:solidFill>
                  <a:srgbClr val="FFFFFF"/>
                </a:solidFill>
              </a:rPr>
              <a:t> </a:t>
            </a:r>
            <a:r>
              <a:rPr sz="2647" u="none" spc="300" dirty="0">
                <a:solidFill>
                  <a:srgbClr val="FFFFFF"/>
                </a:solidFill>
              </a:rPr>
              <a:t>EN</a:t>
            </a:r>
            <a:r>
              <a:rPr sz="2647" u="none" spc="229" dirty="0">
                <a:solidFill>
                  <a:srgbClr val="FFFFFF"/>
                </a:solidFill>
              </a:rPr>
              <a:t> </a:t>
            </a:r>
            <a:r>
              <a:rPr sz="2647" u="none" spc="256" dirty="0">
                <a:solidFill>
                  <a:srgbClr val="FFFFFF"/>
                </a:solidFill>
              </a:rPr>
              <a:t>DONDE</a:t>
            </a:r>
            <a:r>
              <a:rPr sz="2647" u="none" spc="229" dirty="0">
                <a:solidFill>
                  <a:srgbClr val="FFFFFF"/>
                </a:solidFill>
              </a:rPr>
              <a:t> </a:t>
            </a:r>
            <a:r>
              <a:rPr sz="2647" u="none" spc="238" dirty="0">
                <a:solidFill>
                  <a:srgbClr val="FFFFFF"/>
                </a:solidFill>
              </a:rPr>
              <a:t>VIVO</a:t>
            </a:r>
            <a:endParaRPr sz="2647"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8705531" y="1963248"/>
          <a:ext cx="1168212" cy="38475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9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9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77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36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12586" y="2150555"/>
            <a:ext cx="229887" cy="165679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9581332" y="2069003"/>
            <a:ext cx="268381" cy="329453"/>
            <a:chOff x="8979242" y="2344870"/>
            <a:chExt cx="304165" cy="37338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79242" y="2344870"/>
              <a:ext cx="132030" cy="18777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67266" y="2344870"/>
              <a:ext cx="88011" cy="18777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11271" y="2344870"/>
              <a:ext cx="172110" cy="18777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94063" y="2529631"/>
              <a:ext cx="264059" cy="188142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864357" y="2554930"/>
            <a:ext cx="132029" cy="16567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640622" y="2554930"/>
            <a:ext cx="139785" cy="16567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50994" y="2846171"/>
            <a:ext cx="140288" cy="16567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861769" y="3150741"/>
            <a:ext cx="143670" cy="165684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251251" y="3150741"/>
            <a:ext cx="139796" cy="165684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40622" y="3150741"/>
            <a:ext cx="143668" cy="165684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864357" y="3454930"/>
            <a:ext cx="132029" cy="165679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253582" y="3454930"/>
            <a:ext cx="132508" cy="16567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643468" y="3454930"/>
            <a:ext cx="132016" cy="165679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861769" y="3759506"/>
            <a:ext cx="139793" cy="165679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861769" y="4063953"/>
            <a:ext cx="143670" cy="165673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59152" y="4063953"/>
            <a:ext cx="116496" cy="165673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871989" y="4672713"/>
            <a:ext cx="108730" cy="165684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869400" y="4977154"/>
            <a:ext cx="120373" cy="165684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9261348" y="4977154"/>
            <a:ext cx="113098" cy="165684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8872000" y="5281607"/>
            <a:ext cx="112601" cy="165684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9261348" y="5281607"/>
            <a:ext cx="113098" cy="165684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9648387" y="5281607"/>
            <a:ext cx="120369" cy="165684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8887655" y="5585853"/>
            <a:ext cx="82842" cy="165684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9666508" y="5585853"/>
            <a:ext cx="82842" cy="165684"/>
          </a:xfrm>
          <a:prstGeom prst="rect">
            <a:avLst/>
          </a:prstGeom>
        </p:spPr>
      </p:pic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7212683" y="1963248"/>
          <a:ext cx="1168212" cy="38475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9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9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77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36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33" name="object 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19481" y="2150555"/>
            <a:ext cx="229887" cy="165679"/>
          </a:xfrm>
          <a:prstGeom prst="rect">
            <a:avLst/>
          </a:prstGeom>
        </p:spPr>
      </p:pic>
      <p:grpSp>
        <p:nvGrpSpPr>
          <p:cNvPr id="34" name="object 34"/>
          <p:cNvGrpSpPr/>
          <p:nvPr/>
        </p:nvGrpSpPr>
        <p:grpSpPr>
          <a:xfrm>
            <a:off x="8088361" y="2069003"/>
            <a:ext cx="268381" cy="329453"/>
            <a:chOff x="7287209" y="2344870"/>
            <a:chExt cx="304165" cy="373380"/>
          </a:xfrm>
        </p:grpSpPr>
        <p:pic>
          <p:nvPicPr>
            <p:cNvPr id="35" name="object 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87209" y="2344870"/>
              <a:ext cx="132030" cy="18777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75220" y="2344870"/>
              <a:ext cx="88020" cy="187775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19238" y="2344870"/>
              <a:ext cx="172123" cy="187775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01877" y="2529631"/>
              <a:ext cx="264059" cy="188142"/>
            </a:xfrm>
            <a:prstGeom prst="rect">
              <a:avLst/>
            </a:prstGeom>
          </p:spPr>
        </p:pic>
      </p:grpSp>
      <p:pic>
        <p:nvPicPr>
          <p:cNvPr id="39" name="object 3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370859" y="2554930"/>
            <a:ext cx="132029" cy="165679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68282" y="2846171"/>
            <a:ext cx="139785" cy="165679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8150106" y="2846171"/>
            <a:ext cx="135904" cy="165679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7378624" y="3150741"/>
            <a:ext cx="112608" cy="165684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757900" y="3150741"/>
            <a:ext cx="143668" cy="165684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8150106" y="3150741"/>
            <a:ext cx="132029" cy="165684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370859" y="3454930"/>
            <a:ext cx="132029" cy="165679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760488" y="3454930"/>
            <a:ext cx="132019" cy="165679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150106" y="3454930"/>
            <a:ext cx="132027" cy="165679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370859" y="3759506"/>
            <a:ext cx="132029" cy="165679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76048" y="4063953"/>
            <a:ext cx="116486" cy="165673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147516" y="4063953"/>
            <a:ext cx="143670" cy="165673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376048" y="4367813"/>
            <a:ext cx="120369" cy="166008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157871" y="4367813"/>
            <a:ext cx="108730" cy="166008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376048" y="4672713"/>
            <a:ext cx="120369" cy="165684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157871" y="4672713"/>
            <a:ext cx="108730" cy="165684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7378624" y="4977154"/>
            <a:ext cx="112608" cy="165684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155282" y="4977154"/>
            <a:ext cx="120362" cy="165684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376048" y="5281607"/>
            <a:ext cx="120369" cy="165684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765666" y="5281607"/>
            <a:ext cx="120373" cy="165684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8157871" y="5281607"/>
            <a:ext cx="112608" cy="165684"/>
          </a:xfrm>
          <a:prstGeom prst="rect">
            <a:avLst/>
          </a:prstGeom>
        </p:spPr>
      </p:pic>
      <p:grpSp>
        <p:nvGrpSpPr>
          <p:cNvPr id="60" name="object 60"/>
          <p:cNvGrpSpPr/>
          <p:nvPr/>
        </p:nvGrpSpPr>
        <p:grpSpPr>
          <a:xfrm>
            <a:off x="7651108" y="1581910"/>
            <a:ext cx="344581" cy="816348"/>
            <a:chOff x="6791655" y="1792831"/>
            <a:chExt cx="390525" cy="925194"/>
          </a:xfrm>
        </p:grpSpPr>
        <p:pic>
          <p:nvPicPr>
            <p:cNvPr id="61" name="object 6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859866" y="2344870"/>
              <a:ext cx="128178" cy="187775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45249" y="2344870"/>
              <a:ext cx="88020" cy="187775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989406" y="2344870"/>
              <a:ext cx="136905" cy="187775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59866" y="2529631"/>
              <a:ext cx="264514" cy="188142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791655" y="1792831"/>
              <a:ext cx="390221" cy="519318"/>
            </a:xfrm>
            <a:prstGeom prst="rect">
              <a:avLst/>
            </a:prstGeom>
          </p:spPr>
        </p:pic>
      </p:grpSp>
      <p:grpSp>
        <p:nvGrpSpPr>
          <p:cNvPr id="66" name="object 66"/>
          <p:cNvGrpSpPr/>
          <p:nvPr/>
        </p:nvGrpSpPr>
        <p:grpSpPr>
          <a:xfrm>
            <a:off x="9165571" y="1524964"/>
            <a:ext cx="429746" cy="873499"/>
            <a:chOff x="8508047" y="1728292"/>
            <a:chExt cx="487045" cy="989965"/>
          </a:xfrm>
        </p:grpSpPr>
        <p:pic>
          <p:nvPicPr>
            <p:cNvPr id="67" name="object 6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552497" y="2344870"/>
              <a:ext cx="127622" cy="187775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37434" y="2344870"/>
              <a:ext cx="88010" cy="187775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681440" y="2344870"/>
              <a:ext cx="136919" cy="187775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52497" y="2529636"/>
              <a:ext cx="264058" cy="188137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508047" y="1728292"/>
              <a:ext cx="487032" cy="648411"/>
            </a:xfrm>
            <a:prstGeom prst="rect">
              <a:avLst/>
            </a:prstGeom>
          </p:spPr>
        </p:pic>
      </p:grpSp>
      <p:grpSp>
        <p:nvGrpSpPr>
          <p:cNvPr id="72" name="object 72"/>
          <p:cNvGrpSpPr/>
          <p:nvPr/>
        </p:nvGrpSpPr>
        <p:grpSpPr>
          <a:xfrm>
            <a:off x="7700296" y="2554930"/>
            <a:ext cx="225238" cy="168649"/>
            <a:chOff x="6847402" y="2895587"/>
            <a:chExt cx="255270" cy="191135"/>
          </a:xfrm>
        </p:grpSpPr>
        <p:pic>
          <p:nvPicPr>
            <p:cNvPr id="73" name="object 7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915620" y="2895587"/>
              <a:ext cx="149621" cy="187769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6854736" y="2915081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156"/>
                  </a:moveTo>
                  <a:lnTo>
                    <a:pt x="9450" y="50197"/>
                  </a:lnTo>
                  <a:lnTo>
                    <a:pt x="35225" y="24080"/>
                  </a:lnTo>
                  <a:lnTo>
                    <a:pt x="73460" y="6462"/>
                  </a:lnTo>
                  <a:lnTo>
                    <a:pt x="120294" y="0"/>
                  </a:lnTo>
                  <a:lnTo>
                    <a:pt x="167127" y="6462"/>
                  </a:lnTo>
                  <a:lnTo>
                    <a:pt x="205363" y="24080"/>
                  </a:lnTo>
                  <a:lnTo>
                    <a:pt x="231138" y="50197"/>
                  </a:lnTo>
                  <a:lnTo>
                    <a:pt x="240588" y="82156"/>
                  </a:lnTo>
                  <a:lnTo>
                    <a:pt x="231138" y="114115"/>
                  </a:lnTo>
                  <a:lnTo>
                    <a:pt x="205363" y="140231"/>
                  </a:lnTo>
                  <a:lnTo>
                    <a:pt x="167127" y="157849"/>
                  </a:lnTo>
                  <a:lnTo>
                    <a:pt x="120294" y="164312"/>
                  </a:lnTo>
                  <a:lnTo>
                    <a:pt x="73460" y="157849"/>
                  </a:lnTo>
                  <a:lnTo>
                    <a:pt x="35225" y="140231"/>
                  </a:lnTo>
                  <a:lnTo>
                    <a:pt x="9450" y="114115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E6B8B8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5" name="object 75"/>
          <p:cNvGrpSpPr/>
          <p:nvPr/>
        </p:nvGrpSpPr>
        <p:grpSpPr>
          <a:xfrm>
            <a:off x="8086025" y="2554930"/>
            <a:ext cx="225238" cy="168649"/>
            <a:chOff x="7284561" y="2895587"/>
            <a:chExt cx="255270" cy="191135"/>
          </a:xfrm>
        </p:grpSpPr>
        <p:pic>
          <p:nvPicPr>
            <p:cNvPr id="76" name="object 7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360120" y="2895587"/>
              <a:ext cx="145224" cy="187769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7291895" y="2915081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156"/>
                  </a:moveTo>
                  <a:lnTo>
                    <a:pt x="9450" y="50197"/>
                  </a:lnTo>
                  <a:lnTo>
                    <a:pt x="35225" y="24080"/>
                  </a:lnTo>
                  <a:lnTo>
                    <a:pt x="73460" y="6462"/>
                  </a:lnTo>
                  <a:lnTo>
                    <a:pt x="120294" y="0"/>
                  </a:lnTo>
                  <a:lnTo>
                    <a:pt x="167127" y="6462"/>
                  </a:lnTo>
                  <a:lnTo>
                    <a:pt x="205363" y="24080"/>
                  </a:lnTo>
                  <a:lnTo>
                    <a:pt x="231138" y="50197"/>
                  </a:lnTo>
                  <a:lnTo>
                    <a:pt x="240588" y="82156"/>
                  </a:lnTo>
                  <a:lnTo>
                    <a:pt x="231138" y="114115"/>
                  </a:lnTo>
                  <a:lnTo>
                    <a:pt x="205363" y="140231"/>
                  </a:lnTo>
                  <a:lnTo>
                    <a:pt x="167127" y="157849"/>
                  </a:lnTo>
                  <a:lnTo>
                    <a:pt x="120294" y="164312"/>
                  </a:lnTo>
                  <a:lnTo>
                    <a:pt x="73460" y="157849"/>
                  </a:lnTo>
                  <a:lnTo>
                    <a:pt x="35225" y="140231"/>
                  </a:lnTo>
                  <a:lnTo>
                    <a:pt x="9450" y="114115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D6E3B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8" name="object 78"/>
          <p:cNvGrpSpPr/>
          <p:nvPr/>
        </p:nvGrpSpPr>
        <p:grpSpPr>
          <a:xfrm>
            <a:off x="7700296" y="2846171"/>
            <a:ext cx="225238" cy="167528"/>
            <a:chOff x="6847402" y="3225660"/>
            <a:chExt cx="255270" cy="189865"/>
          </a:xfrm>
        </p:grpSpPr>
        <p:pic>
          <p:nvPicPr>
            <p:cNvPr id="79" name="object 7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921487" y="3225660"/>
              <a:ext cx="136423" cy="187769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6854736" y="3243694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156"/>
                  </a:moveTo>
                  <a:lnTo>
                    <a:pt x="9450" y="50197"/>
                  </a:lnTo>
                  <a:lnTo>
                    <a:pt x="35225" y="24080"/>
                  </a:lnTo>
                  <a:lnTo>
                    <a:pt x="73460" y="6462"/>
                  </a:lnTo>
                  <a:lnTo>
                    <a:pt x="120294" y="0"/>
                  </a:lnTo>
                  <a:lnTo>
                    <a:pt x="167127" y="6462"/>
                  </a:lnTo>
                  <a:lnTo>
                    <a:pt x="205363" y="24080"/>
                  </a:lnTo>
                  <a:lnTo>
                    <a:pt x="231138" y="50197"/>
                  </a:lnTo>
                  <a:lnTo>
                    <a:pt x="240588" y="82156"/>
                  </a:lnTo>
                  <a:lnTo>
                    <a:pt x="231138" y="114115"/>
                  </a:lnTo>
                  <a:lnTo>
                    <a:pt x="205363" y="140231"/>
                  </a:lnTo>
                  <a:lnTo>
                    <a:pt x="167127" y="157849"/>
                  </a:lnTo>
                  <a:lnTo>
                    <a:pt x="120294" y="164312"/>
                  </a:lnTo>
                  <a:lnTo>
                    <a:pt x="73460" y="157849"/>
                  </a:lnTo>
                  <a:lnTo>
                    <a:pt x="35225" y="140231"/>
                  </a:lnTo>
                  <a:lnTo>
                    <a:pt x="9450" y="114115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D6E3B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1" name="object 81"/>
          <p:cNvGrpSpPr/>
          <p:nvPr/>
        </p:nvGrpSpPr>
        <p:grpSpPr>
          <a:xfrm>
            <a:off x="9191452" y="2554930"/>
            <a:ext cx="222996" cy="168649"/>
            <a:chOff x="8537378" y="2895587"/>
            <a:chExt cx="252729" cy="191135"/>
          </a:xfrm>
        </p:grpSpPr>
        <p:pic>
          <p:nvPicPr>
            <p:cNvPr id="82" name="object 8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601938" y="2895587"/>
              <a:ext cx="167768" cy="187769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537378" y="2907747"/>
              <a:ext cx="252323" cy="178981"/>
            </a:xfrm>
            <a:prstGeom prst="rect">
              <a:avLst/>
            </a:prstGeom>
          </p:spPr>
        </p:pic>
      </p:grpSp>
      <p:grpSp>
        <p:nvGrpSpPr>
          <p:cNvPr id="84" name="object 84"/>
          <p:cNvGrpSpPr/>
          <p:nvPr/>
        </p:nvGrpSpPr>
        <p:grpSpPr>
          <a:xfrm>
            <a:off x="2134945" y="1020218"/>
            <a:ext cx="7763435" cy="5361454"/>
            <a:chOff x="540004" y="1156246"/>
            <a:chExt cx="8798560" cy="6076315"/>
          </a:xfrm>
        </p:grpSpPr>
        <p:sp>
          <p:nvSpPr>
            <p:cNvPr id="85" name="object 85"/>
            <p:cNvSpPr/>
            <p:nvPr/>
          </p:nvSpPr>
          <p:spPr>
            <a:xfrm>
              <a:off x="540004" y="1156246"/>
              <a:ext cx="8798560" cy="6076315"/>
            </a:xfrm>
            <a:custGeom>
              <a:avLst/>
              <a:gdLst/>
              <a:ahLst/>
              <a:cxnLst/>
              <a:rect l="l" t="t" r="r" b="b"/>
              <a:pathLst>
                <a:path w="8798560" h="6076315">
                  <a:moveTo>
                    <a:pt x="8798407" y="0"/>
                  </a:moveTo>
                  <a:lnTo>
                    <a:pt x="0" y="0"/>
                  </a:lnTo>
                  <a:lnTo>
                    <a:pt x="0" y="6076149"/>
                  </a:lnTo>
                  <a:lnTo>
                    <a:pt x="8798407" y="6076149"/>
                  </a:lnTo>
                  <a:lnTo>
                    <a:pt x="87984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object 86"/>
            <p:cNvSpPr/>
            <p:nvPr/>
          </p:nvSpPr>
          <p:spPr>
            <a:xfrm>
              <a:off x="8435429" y="2225014"/>
              <a:ext cx="441959" cy="4653915"/>
            </a:xfrm>
            <a:custGeom>
              <a:avLst/>
              <a:gdLst/>
              <a:ahLst/>
              <a:cxnLst/>
              <a:rect l="l" t="t" r="r" b="b"/>
              <a:pathLst>
                <a:path w="441959" h="4653915">
                  <a:moveTo>
                    <a:pt x="441413" y="4017759"/>
                  </a:moveTo>
                  <a:lnTo>
                    <a:pt x="0" y="4017759"/>
                  </a:lnTo>
                  <a:lnTo>
                    <a:pt x="0" y="4362615"/>
                  </a:lnTo>
                  <a:lnTo>
                    <a:pt x="0" y="4653699"/>
                  </a:lnTo>
                  <a:lnTo>
                    <a:pt x="441413" y="4653699"/>
                  </a:lnTo>
                  <a:lnTo>
                    <a:pt x="441413" y="4362628"/>
                  </a:lnTo>
                  <a:lnTo>
                    <a:pt x="441413" y="4017759"/>
                  </a:lnTo>
                  <a:close/>
                </a:path>
                <a:path w="441959" h="4653915">
                  <a:moveTo>
                    <a:pt x="441413" y="3328047"/>
                  </a:moveTo>
                  <a:lnTo>
                    <a:pt x="0" y="3328047"/>
                  </a:lnTo>
                  <a:lnTo>
                    <a:pt x="0" y="3672789"/>
                  </a:lnTo>
                  <a:lnTo>
                    <a:pt x="0" y="3672929"/>
                  </a:lnTo>
                  <a:lnTo>
                    <a:pt x="0" y="4017670"/>
                  </a:lnTo>
                  <a:lnTo>
                    <a:pt x="441413" y="4017670"/>
                  </a:lnTo>
                  <a:lnTo>
                    <a:pt x="441413" y="3672929"/>
                  </a:lnTo>
                  <a:lnTo>
                    <a:pt x="441413" y="3672789"/>
                  </a:lnTo>
                  <a:lnTo>
                    <a:pt x="441413" y="3328047"/>
                  </a:lnTo>
                  <a:close/>
                </a:path>
                <a:path w="441959" h="4653915">
                  <a:moveTo>
                    <a:pt x="441413" y="2983153"/>
                  </a:moveTo>
                  <a:lnTo>
                    <a:pt x="0" y="2983153"/>
                  </a:lnTo>
                  <a:lnTo>
                    <a:pt x="0" y="3328035"/>
                  </a:lnTo>
                  <a:lnTo>
                    <a:pt x="441413" y="3328035"/>
                  </a:lnTo>
                  <a:lnTo>
                    <a:pt x="441413" y="2983153"/>
                  </a:lnTo>
                  <a:close/>
                </a:path>
                <a:path w="441959" h="4653915">
                  <a:moveTo>
                    <a:pt x="441413" y="2638260"/>
                  </a:moveTo>
                  <a:lnTo>
                    <a:pt x="0" y="2638260"/>
                  </a:lnTo>
                  <a:lnTo>
                    <a:pt x="0" y="2983141"/>
                  </a:lnTo>
                  <a:lnTo>
                    <a:pt x="441413" y="2983141"/>
                  </a:lnTo>
                  <a:lnTo>
                    <a:pt x="441413" y="2638260"/>
                  </a:lnTo>
                  <a:close/>
                </a:path>
                <a:path w="441959" h="4653915">
                  <a:moveTo>
                    <a:pt x="441413" y="1948484"/>
                  </a:moveTo>
                  <a:lnTo>
                    <a:pt x="0" y="1948484"/>
                  </a:lnTo>
                  <a:lnTo>
                    <a:pt x="0" y="2293378"/>
                  </a:lnTo>
                  <a:lnTo>
                    <a:pt x="0" y="2638247"/>
                  </a:lnTo>
                  <a:lnTo>
                    <a:pt x="441413" y="2638247"/>
                  </a:lnTo>
                  <a:lnTo>
                    <a:pt x="441413" y="2293378"/>
                  </a:lnTo>
                  <a:lnTo>
                    <a:pt x="441413" y="1948484"/>
                  </a:lnTo>
                  <a:close/>
                </a:path>
                <a:path w="441959" h="4653915">
                  <a:moveTo>
                    <a:pt x="441413" y="1603590"/>
                  </a:moveTo>
                  <a:lnTo>
                    <a:pt x="0" y="1603590"/>
                  </a:lnTo>
                  <a:lnTo>
                    <a:pt x="0" y="1948472"/>
                  </a:lnTo>
                  <a:lnTo>
                    <a:pt x="441413" y="1948472"/>
                  </a:lnTo>
                  <a:lnTo>
                    <a:pt x="441413" y="1603590"/>
                  </a:lnTo>
                  <a:close/>
                </a:path>
                <a:path w="441959" h="4653915">
                  <a:moveTo>
                    <a:pt x="441413" y="1258697"/>
                  </a:moveTo>
                  <a:lnTo>
                    <a:pt x="0" y="1258697"/>
                  </a:lnTo>
                  <a:lnTo>
                    <a:pt x="0" y="1603578"/>
                  </a:lnTo>
                  <a:lnTo>
                    <a:pt x="441413" y="1603578"/>
                  </a:lnTo>
                  <a:lnTo>
                    <a:pt x="441413" y="1258697"/>
                  </a:lnTo>
                  <a:close/>
                </a:path>
                <a:path w="441959" h="4653915">
                  <a:moveTo>
                    <a:pt x="441413" y="913803"/>
                  </a:moveTo>
                  <a:lnTo>
                    <a:pt x="0" y="913803"/>
                  </a:lnTo>
                  <a:lnTo>
                    <a:pt x="0" y="1258684"/>
                  </a:lnTo>
                  <a:lnTo>
                    <a:pt x="441413" y="1258684"/>
                  </a:lnTo>
                  <a:lnTo>
                    <a:pt x="441413" y="913803"/>
                  </a:lnTo>
                  <a:close/>
                </a:path>
                <a:path w="441959" h="4653915">
                  <a:moveTo>
                    <a:pt x="441413" y="598551"/>
                  </a:moveTo>
                  <a:lnTo>
                    <a:pt x="0" y="598551"/>
                  </a:lnTo>
                  <a:lnTo>
                    <a:pt x="0" y="913790"/>
                  </a:lnTo>
                  <a:lnTo>
                    <a:pt x="441413" y="913790"/>
                  </a:lnTo>
                  <a:lnTo>
                    <a:pt x="441413" y="598551"/>
                  </a:lnTo>
                  <a:close/>
                </a:path>
                <a:path w="441959" h="4653915">
                  <a:moveTo>
                    <a:pt x="441413" y="0"/>
                  </a:moveTo>
                  <a:lnTo>
                    <a:pt x="0" y="0"/>
                  </a:lnTo>
                  <a:lnTo>
                    <a:pt x="0" y="598538"/>
                  </a:lnTo>
                  <a:lnTo>
                    <a:pt x="441413" y="598538"/>
                  </a:lnTo>
                  <a:lnTo>
                    <a:pt x="441413" y="0"/>
                  </a:lnTo>
                  <a:close/>
                </a:path>
              </a:pathLst>
            </a:custGeom>
            <a:solidFill>
              <a:srgbClr val="F6F4F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87" name="object 8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133955" y="6740664"/>
              <a:ext cx="201117" cy="140827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573033" y="6740664"/>
              <a:ext cx="204190" cy="140827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9025889" y="6740664"/>
              <a:ext cx="179552" cy="140827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3860571" y="2884284"/>
              <a:ext cx="2027555" cy="3635375"/>
            </a:xfrm>
            <a:custGeom>
              <a:avLst/>
              <a:gdLst/>
              <a:ahLst/>
              <a:cxnLst/>
              <a:rect l="l" t="t" r="r" b="b"/>
              <a:pathLst>
                <a:path w="2027554" h="3635375">
                  <a:moveTo>
                    <a:pt x="258203" y="3421049"/>
                  </a:moveTo>
                  <a:lnTo>
                    <a:pt x="12" y="3421049"/>
                  </a:lnTo>
                  <a:lnTo>
                    <a:pt x="12" y="3635235"/>
                  </a:lnTo>
                  <a:lnTo>
                    <a:pt x="258203" y="3635235"/>
                  </a:lnTo>
                  <a:lnTo>
                    <a:pt x="258203" y="3421049"/>
                  </a:lnTo>
                  <a:close/>
                </a:path>
                <a:path w="2027554" h="3635375">
                  <a:moveTo>
                    <a:pt x="516394" y="3077768"/>
                  </a:moveTo>
                  <a:lnTo>
                    <a:pt x="0" y="3077768"/>
                  </a:lnTo>
                  <a:lnTo>
                    <a:pt x="0" y="3291954"/>
                  </a:lnTo>
                  <a:lnTo>
                    <a:pt x="516394" y="3291954"/>
                  </a:lnTo>
                  <a:lnTo>
                    <a:pt x="516394" y="3077768"/>
                  </a:lnTo>
                  <a:close/>
                </a:path>
                <a:path w="2027554" h="3635375">
                  <a:moveTo>
                    <a:pt x="554545" y="2737421"/>
                  </a:moveTo>
                  <a:lnTo>
                    <a:pt x="25" y="2737421"/>
                  </a:lnTo>
                  <a:lnTo>
                    <a:pt x="25" y="2948673"/>
                  </a:lnTo>
                  <a:lnTo>
                    <a:pt x="554545" y="2948673"/>
                  </a:lnTo>
                  <a:lnTo>
                    <a:pt x="554545" y="2737421"/>
                  </a:lnTo>
                  <a:close/>
                </a:path>
                <a:path w="2027554" h="3635375">
                  <a:moveTo>
                    <a:pt x="589749" y="2394140"/>
                  </a:moveTo>
                  <a:lnTo>
                    <a:pt x="12" y="2394140"/>
                  </a:lnTo>
                  <a:lnTo>
                    <a:pt x="12" y="2608326"/>
                  </a:lnTo>
                  <a:lnTo>
                    <a:pt x="589749" y="2608326"/>
                  </a:lnTo>
                  <a:lnTo>
                    <a:pt x="589749" y="2394140"/>
                  </a:lnTo>
                  <a:close/>
                </a:path>
                <a:path w="2027554" h="3635375">
                  <a:moveTo>
                    <a:pt x="627888" y="2050859"/>
                  </a:moveTo>
                  <a:lnTo>
                    <a:pt x="12" y="2050859"/>
                  </a:lnTo>
                  <a:lnTo>
                    <a:pt x="12" y="2265045"/>
                  </a:lnTo>
                  <a:lnTo>
                    <a:pt x="627888" y="2265045"/>
                  </a:lnTo>
                  <a:lnTo>
                    <a:pt x="627888" y="2050859"/>
                  </a:lnTo>
                  <a:close/>
                </a:path>
                <a:path w="2027554" h="3635375">
                  <a:moveTo>
                    <a:pt x="701243" y="1710524"/>
                  </a:moveTo>
                  <a:lnTo>
                    <a:pt x="0" y="1710524"/>
                  </a:lnTo>
                  <a:lnTo>
                    <a:pt x="0" y="1924710"/>
                  </a:lnTo>
                  <a:lnTo>
                    <a:pt x="701243" y="1924710"/>
                  </a:lnTo>
                  <a:lnTo>
                    <a:pt x="701243" y="1710524"/>
                  </a:lnTo>
                  <a:close/>
                </a:path>
                <a:path w="2027554" h="3635375">
                  <a:moveTo>
                    <a:pt x="847940" y="1367243"/>
                  </a:moveTo>
                  <a:lnTo>
                    <a:pt x="12" y="1367243"/>
                  </a:lnTo>
                  <a:lnTo>
                    <a:pt x="12" y="1581442"/>
                  </a:lnTo>
                  <a:lnTo>
                    <a:pt x="847940" y="1581442"/>
                  </a:lnTo>
                  <a:lnTo>
                    <a:pt x="847940" y="1367243"/>
                  </a:lnTo>
                  <a:close/>
                </a:path>
                <a:path w="2027554" h="3635375">
                  <a:moveTo>
                    <a:pt x="847940" y="1023962"/>
                  </a:moveTo>
                  <a:lnTo>
                    <a:pt x="12" y="1023962"/>
                  </a:lnTo>
                  <a:lnTo>
                    <a:pt x="12" y="1238148"/>
                  </a:lnTo>
                  <a:lnTo>
                    <a:pt x="847940" y="1238148"/>
                  </a:lnTo>
                  <a:lnTo>
                    <a:pt x="847940" y="1023962"/>
                  </a:lnTo>
                  <a:close/>
                </a:path>
                <a:path w="2027554" h="3635375">
                  <a:moveTo>
                    <a:pt x="1144270" y="683615"/>
                  </a:moveTo>
                  <a:lnTo>
                    <a:pt x="12" y="683615"/>
                  </a:lnTo>
                  <a:lnTo>
                    <a:pt x="12" y="897801"/>
                  </a:lnTo>
                  <a:lnTo>
                    <a:pt x="1144270" y="897801"/>
                  </a:lnTo>
                  <a:lnTo>
                    <a:pt x="1144270" y="683615"/>
                  </a:lnTo>
                  <a:close/>
                </a:path>
                <a:path w="2027554" h="3635375">
                  <a:moveTo>
                    <a:pt x="1437678" y="340347"/>
                  </a:moveTo>
                  <a:lnTo>
                    <a:pt x="12" y="340347"/>
                  </a:lnTo>
                  <a:lnTo>
                    <a:pt x="12" y="554532"/>
                  </a:lnTo>
                  <a:lnTo>
                    <a:pt x="1437678" y="554532"/>
                  </a:lnTo>
                  <a:lnTo>
                    <a:pt x="1437678" y="340347"/>
                  </a:lnTo>
                  <a:close/>
                </a:path>
                <a:path w="2027554" h="3635375">
                  <a:moveTo>
                    <a:pt x="2027402" y="0"/>
                  </a:moveTo>
                  <a:lnTo>
                    <a:pt x="12" y="0"/>
                  </a:lnTo>
                  <a:lnTo>
                    <a:pt x="12" y="211251"/>
                  </a:lnTo>
                  <a:lnTo>
                    <a:pt x="2027402" y="211251"/>
                  </a:lnTo>
                  <a:lnTo>
                    <a:pt x="2027402" y="0"/>
                  </a:lnTo>
                  <a:close/>
                </a:path>
              </a:pathLst>
            </a:custGeom>
            <a:solidFill>
              <a:srgbClr val="9B84AE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object 91"/>
            <p:cNvSpPr/>
            <p:nvPr/>
          </p:nvSpPr>
          <p:spPr>
            <a:xfrm>
              <a:off x="3860584" y="2819742"/>
              <a:ext cx="0" cy="3764915"/>
            </a:xfrm>
            <a:custGeom>
              <a:avLst/>
              <a:gdLst/>
              <a:ahLst/>
              <a:cxnLst/>
              <a:rect l="l" t="t" r="r" b="b"/>
              <a:pathLst>
                <a:path h="3764915">
                  <a:moveTo>
                    <a:pt x="0" y="0"/>
                  </a:moveTo>
                  <a:lnTo>
                    <a:pt x="0" y="3764318"/>
                  </a:lnTo>
                </a:path>
              </a:pathLst>
            </a:custGeom>
            <a:ln w="11734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2" name="object 9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979375" y="2896025"/>
              <a:ext cx="167233" cy="187763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388902" y="3238131"/>
              <a:ext cx="176039" cy="187769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092433" y="3580455"/>
              <a:ext cx="145220" cy="188142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798733" y="3922928"/>
              <a:ext cx="167233" cy="187769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798733" y="4265028"/>
              <a:ext cx="167233" cy="187769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650574" y="4607356"/>
              <a:ext cx="154021" cy="188137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578680" y="4949825"/>
              <a:ext cx="140830" cy="187769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540250" y="5291937"/>
              <a:ext cx="154025" cy="187756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503127" y="5634248"/>
              <a:ext cx="145224" cy="188142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467923" y="5976721"/>
              <a:ext cx="158436" cy="187769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4209732" y="6318897"/>
              <a:ext cx="106045" cy="187960"/>
            </a:xfrm>
            <a:custGeom>
              <a:avLst/>
              <a:gdLst/>
              <a:ahLst/>
              <a:cxnLst/>
              <a:rect l="l" t="t" r="r" b="b"/>
              <a:pathLst>
                <a:path w="106045" h="187959">
                  <a:moveTo>
                    <a:pt x="0" y="187775"/>
                  </a:moveTo>
                  <a:lnTo>
                    <a:pt x="105613" y="187775"/>
                  </a:lnTo>
                  <a:lnTo>
                    <a:pt x="105613" y="0"/>
                  </a:lnTo>
                  <a:lnTo>
                    <a:pt x="0" y="0"/>
                  </a:lnTo>
                  <a:lnTo>
                    <a:pt x="0" y="187775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3" name="object 103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620530" y="2896019"/>
              <a:ext cx="1152588" cy="176034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038335" y="3238271"/>
              <a:ext cx="742518" cy="176034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730995" y="3580378"/>
              <a:ext cx="1045442" cy="176039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2061019" y="3922928"/>
              <a:ext cx="1714474" cy="176034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2020239" y="4265175"/>
              <a:ext cx="1754530" cy="176027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802091" y="4607275"/>
              <a:ext cx="1971357" cy="176039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919984" y="4949819"/>
              <a:ext cx="2856979" cy="176039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2296769" y="5292072"/>
              <a:ext cx="1476971" cy="176039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2084044" y="5634171"/>
              <a:ext cx="1692186" cy="176039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3048889" y="5976721"/>
              <a:ext cx="726554" cy="176034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2932264" y="6318892"/>
              <a:ext cx="844801" cy="176039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6743535" y="2225014"/>
              <a:ext cx="441959" cy="4653915"/>
            </a:xfrm>
            <a:custGeom>
              <a:avLst/>
              <a:gdLst/>
              <a:ahLst/>
              <a:cxnLst/>
              <a:rect l="l" t="t" r="r" b="b"/>
              <a:pathLst>
                <a:path w="441959" h="4653915">
                  <a:moveTo>
                    <a:pt x="441426" y="4017759"/>
                  </a:moveTo>
                  <a:lnTo>
                    <a:pt x="0" y="4017759"/>
                  </a:lnTo>
                  <a:lnTo>
                    <a:pt x="0" y="4362615"/>
                  </a:lnTo>
                  <a:lnTo>
                    <a:pt x="0" y="4653699"/>
                  </a:lnTo>
                  <a:lnTo>
                    <a:pt x="441426" y="4653699"/>
                  </a:lnTo>
                  <a:lnTo>
                    <a:pt x="441426" y="4362628"/>
                  </a:lnTo>
                  <a:lnTo>
                    <a:pt x="441426" y="4017759"/>
                  </a:lnTo>
                  <a:close/>
                </a:path>
                <a:path w="441959" h="4653915">
                  <a:moveTo>
                    <a:pt x="441426" y="3328047"/>
                  </a:moveTo>
                  <a:lnTo>
                    <a:pt x="0" y="3328047"/>
                  </a:lnTo>
                  <a:lnTo>
                    <a:pt x="0" y="3672789"/>
                  </a:lnTo>
                  <a:lnTo>
                    <a:pt x="0" y="3672929"/>
                  </a:lnTo>
                  <a:lnTo>
                    <a:pt x="0" y="4017670"/>
                  </a:lnTo>
                  <a:lnTo>
                    <a:pt x="441426" y="4017670"/>
                  </a:lnTo>
                  <a:lnTo>
                    <a:pt x="441426" y="3672929"/>
                  </a:lnTo>
                  <a:lnTo>
                    <a:pt x="441426" y="3672789"/>
                  </a:lnTo>
                  <a:lnTo>
                    <a:pt x="441426" y="3328047"/>
                  </a:lnTo>
                  <a:close/>
                </a:path>
                <a:path w="441959" h="4653915">
                  <a:moveTo>
                    <a:pt x="441426" y="2983153"/>
                  </a:moveTo>
                  <a:lnTo>
                    <a:pt x="0" y="2983153"/>
                  </a:lnTo>
                  <a:lnTo>
                    <a:pt x="0" y="3328035"/>
                  </a:lnTo>
                  <a:lnTo>
                    <a:pt x="441426" y="3328035"/>
                  </a:lnTo>
                  <a:lnTo>
                    <a:pt x="441426" y="2983153"/>
                  </a:lnTo>
                  <a:close/>
                </a:path>
                <a:path w="441959" h="4653915">
                  <a:moveTo>
                    <a:pt x="441426" y="2638260"/>
                  </a:moveTo>
                  <a:lnTo>
                    <a:pt x="0" y="2638260"/>
                  </a:lnTo>
                  <a:lnTo>
                    <a:pt x="0" y="2983141"/>
                  </a:lnTo>
                  <a:lnTo>
                    <a:pt x="441426" y="2983141"/>
                  </a:lnTo>
                  <a:lnTo>
                    <a:pt x="441426" y="2638260"/>
                  </a:lnTo>
                  <a:close/>
                </a:path>
                <a:path w="441959" h="4653915">
                  <a:moveTo>
                    <a:pt x="441426" y="1948484"/>
                  </a:moveTo>
                  <a:lnTo>
                    <a:pt x="0" y="1948484"/>
                  </a:lnTo>
                  <a:lnTo>
                    <a:pt x="0" y="2293378"/>
                  </a:lnTo>
                  <a:lnTo>
                    <a:pt x="0" y="2638247"/>
                  </a:lnTo>
                  <a:lnTo>
                    <a:pt x="441426" y="2638247"/>
                  </a:lnTo>
                  <a:lnTo>
                    <a:pt x="441426" y="2293378"/>
                  </a:lnTo>
                  <a:lnTo>
                    <a:pt x="441426" y="1948484"/>
                  </a:lnTo>
                  <a:close/>
                </a:path>
                <a:path w="441959" h="4653915">
                  <a:moveTo>
                    <a:pt x="441426" y="1603590"/>
                  </a:moveTo>
                  <a:lnTo>
                    <a:pt x="0" y="1603590"/>
                  </a:lnTo>
                  <a:lnTo>
                    <a:pt x="0" y="1948472"/>
                  </a:lnTo>
                  <a:lnTo>
                    <a:pt x="441426" y="1948472"/>
                  </a:lnTo>
                  <a:lnTo>
                    <a:pt x="441426" y="1603590"/>
                  </a:lnTo>
                  <a:close/>
                </a:path>
                <a:path w="441959" h="4653915">
                  <a:moveTo>
                    <a:pt x="441426" y="1258697"/>
                  </a:moveTo>
                  <a:lnTo>
                    <a:pt x="0" y="1258697"/>
                  </a:lnTo>
                  <a:lnTo>
                    <a:pt x="0" y="1603578"/>
                  </a:lnTo>
                  <a:lnTo>
                    <a:pt x="441426" y="1603578"/>
                  </a:lnTo>
                  <a:lnTo>
                    <a:pt x="441426" y="1258697"/>
                  </a:lnTo>
                  <a:close/>
                </a:path>
                <a:path w="441959" h="4653915">
                  <a:moveTo>
                    <a:pt x="441426" y="913803"/>
                  </a:moveTo>
                  <a:lnTo>
                    <a:pt x="0" y="913803"/>
                  </a:lnTo>
                  <a:lnTo>
                    <a:pt x="0" y="1258684"/>
                  </a:lnTo>
                  <a:lnTo>
                    <a:pt x="441426" y="1258684"/>
                  </a:lnTo>
                  <a:lnTo>
                    <a:pt x="441426" y="913803"/>
                  </a:lnTo>
                  <a:close/>
                </a:path>
                <a:path w="441959" h="4653915">
                  <a:moveTo>
                    <a:pt x="441426" y="598551"/>
                  </a:moveTo>
                  <a:lnTo>
                    <a:pt x="0" y="598551"/>
                  </a:lnTo>
                  <a:lnTo>
                    <a:pt x="0" y="913790"/>
                  </a:lnTo>
                  <a:lnTo>
                    <a:pt x="441426" y="913790"/>
                  </a:lnTo>
                  <a:lnTo>
                    <a:pt x="441426" y="598551"/>
                  </a:lnTo>
                  <a:close/>
                </a:path>
                <a:path w="441959" h="4653915">
                  <a:moveTo>
                    <a:pt x="441426" y="0"/>
                  </a:moveTo>
                  <a:lnTo>
                    <a:pt x="0" y="0"/>
                  </a:lnTo>
                  <a:lnTo>
                    <a:pt x="0" y="598538"/>
                  </a:lnTo>
                  <a:lnTo>
                    <a:pt x="441426" y="598538"/>
                  </a:lnTo>
                  <a:lnTo>
                    <a:pt x="441426" y="0"/>
                  </a:lnTo>
                  <a:close/>
                </a:path>
              </a:pathLst>
            </a:custGeom>
            <a:solidFill>
              <a:srgbClr val="F6F4F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5" name="object 115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6421234" y="6740661"/>
              <a:ext cx="243037" cy="140831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6877481" y="6740664"/>
              <a:ext cx="214755" cy="140827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7316102" y="6740661"/>
              <a:ext cx="218290" cy="140831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6227292" y="6741760"/>
              <a:ext cx="94919" cy="140831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7971561" y="6750563"/>
              <a:ext cx="93446" cy="140831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230988" y="1156246"/>
              <a:ext cx="5356895" cy="203822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230988" y="1661535"/>
              <a:ext cx="416304" cy="176039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1256661" y="6931732"/>
              <a:ext cx="299720" cy="164465"/>
            </a:xfrm>
            <a:custGeom>
              <a:avLst/>
              <a:gdLst/>
              <a:ahLst/>
              <a:cxnLst/>
              <a:rect l="l" t="t" r="r" b="b"/>
              <a:pathLst>
                <a:path w="299719" h="164465">
                  <a:moveTo>
                    <a:pt x="0" y="82156"/>
                  </a:moveTo>
                  <a:lnTo>
                    <a:pt x="11758" y="50175"/>
                  </a:lnTo>
                  <a:lnTo>
                    <a:pt x="43826" y="24061"/>
                  </a:lnTo>
                  <a:lnTo>
                    <a:pt x="91388" y="6455"/>
                  </a:lnTo>
                  <a:lnTo>
                    <a:pt x="149631" y="0"/>
                  </a:lnTo>
                  <a:lnTo>
                    <a:pt x="207874" y="6455"/>
                  </a:lnTo>
                  <a:lnTo>
                    <a:pt x="255436" y="24061"/>
                  </a:lnTo>
                  <a:lnTo>
                    <a:pt x="287503" y="50175"/>
                  </a:lnTo>
                  <a:lnTo>
                    <a:pt x="299262" y="82156"/>
                  </a:lnTo>
                  <a:lnTo>
                    <a:pt x="287503" y="114136"/>
                  </a:lnTo>
                  <a:lnTo>
                    <a:pt x="255436" y="140250"/>
                  </a:lnTo>
                  <a:lnTo>
                    <a:pt x="207874" y="157856"/>
                  </a:lnTo>
                  <a:lnTo>
                    <a:pt x="149631" y="164312"/>
                  </a:lnTo>
                  <a:lnTo>
                    <a:pt x="91388" y="157856"/>
                  </a:lnTo>
                  <a:lnTo>
                    <a:pt x="43826" y="140250"/>
                  </a:lnTo>
                  <a:lnTo>
                    <a:pt x="11758" y="114136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" name="object 123"/>
            <p:cNvSpPr/>
            <p:nvPr/>
          </p:nvSpPr>
          <p:spPr>
            <a:xfrm>
              <a:off x="1256661" y="6843712"/>
              <a:ext cx="299720" cy="164465"/>
            </a:xfrm>
            <a:custGeom>
              <a:avLst/>
              <a:gdLst/>
              <a:ahLst/>
              <a:cxnLst/>
              <a:rect l="l" t="t" r="r" b="b"/>
              <a:pathLst>
                <a:path w="299719" h="164465">
                  <a:moveTo>
                    <a:pt x="0" y="82156"/>
                  </a:moveTo>
                  <a:lnTo>
                    <a:pt x="11758" y="50175"/>
                  </a:lnTo>
                  <a:lnTo>
                    <a:pt x="43826" y="24061"/>
                  </a:lnTo>
                  <a:lnTo>
                    <a:pt x="91388" y="6455"/>
                  </a:lnTo>
                  <a:lnTo>
                    <a:pt x="149631" y="0"/>
                  </a:lnTo>
                  <a:lnTo>
                    <a:pt x="207874" y="6455"/>
                  </a:lnTo>
                  <a:lnTo>
                    <a:pt x="255436" y="24061"/>
                  </a:lnTo>
                  <a:lnTo>
                    <a:pt x="287503" y="50175"/>
                  </a:lnTo>
                  <a:lnTo>
                    <a:pt x="299262" y="82156"/>
                  </a:lnTo>
                  <a:lnTo>
                    <a:pt x="287503" y="114136"/>
                  </a:lnTo>
                  <a:lnTo>
                    <a:pt x="255436" y="140250"/>
                  </a:lnTo>
                  <a:lnTo>
                    <a:pt x="207874" y="157856"/>
                  </a:lnTo>
                  <a:lnTo>
                    <a:pt x="149631" y="164312"/>
                  </a:lnTo>
                  <a:lnTo>
                    <a:pt x="91388" y="157856"/>
                  </a:lnTo>
                  <a:lnTo>
                    <a:pt x="43826" y="140250"/>
                  </a:lnTo>
                  <a:lnTo>
                    <a:pt x="11758" y="114136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24" name="object 124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621650" y="6900929"/>
              <a:ext cx="885422" cy="141198"/>
            </a:xfrm>
            <a:prstGeom prst="rect">
              <a:avLst/>
            </a:prstGeom>
          </p:spPr>
        </p:pic>
      </p:grpSp>
      <p:grpSp>
        <p:nvGrpSpPr>
          <p:cNvPr id="125" name="object 125"/>
          <p:cNvGrpSpPr/>
          <p:nvPr/>
        </p:nvGrpSpPr>
        <p:grpSpPr>
          <a:xfrm>
            <a:off x="8797956" y="2846171"/>
            <a:ext cx="225238" cy="167528"/>
            <a:chOff x="8091417" y="3225660"/>
            <a:chExt cx="255270" cy="189865"/>
          </a:xfrm>
        </p:grpSpPr>
        <p:pic>
          <p:nvPicPr>
            <p:cNvPr id="126" name="object 126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8169605" y="3225660"/>
              <a:ext cx="145224" cy="187769"/>
            </a:xfrm>
            <a:prstGeom prst="rect">
              <a:avLst/>
            </a:prstGeom>
          </p:spPr>
        </p:pic>
        <p:sp>
          <p:nvSpPr>
            <p:cNvPr id="127" name="object 127"/>
            <p:cNvSpPr/>
            <p:nvPr/>
          </p:nvSpPr>
          <p:spPr>
            <a:xfrm>
              <a:off x="8098751" y="3243694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156"/>
                  </a:moveTo>
                  <a:lnTo>
                    <a:pt x="9450" y="50197"/>
                  </a:lnTo>
                  <a:lnTo>
                    <a:pt x="35225" y="24080"/>
                  </a:lnTo>
                  <a:lnTo>
                    <a:pt x="73460" y="6462"/>
                  </a:lnTo>
                  <a:lnTo>
                    <a:pt x="120294" y="0"/>
                  </a:lnTo>
                  <a:lnTo>
                    <a:pt x="167127" y="6462"/>
                  </a:lnTo>
                  <a:lnTo>
                    <a:pt x="205363" y="24080"/>
                  </a:lnTo>
                  <a:lnTo>
                    <a:pt x="231138" y="50197"/>
                  </a:lnTo>
                  <a:lnTo>
                    <a:pt x="240588" y="82156"/>
                  </a:lnTo>
                  <a:lnTo>
                    <a:pt x="231138" y="114115"/>
                  </a:lnTo>
                  <a:lnTo>
                    <a:pt x="205363" y="140231"/>
                  </a:lnTo>
                  <a:lnTo>
                    <a:pt x="167127" y="157849"/>
                  </a:lnTo>
                  <a:lnTo>
                    <a:pt x="120294" y="164312"/>
                  </a:lnTo>
                  <a:lnTo>
                    <a:pt x="73460" y="157849"/>
                  </a:lnTo>
                  <a:lnTo>
                    <a:pt x="35225" y="140231"/>
                  </a:lnTo>
                  <a:lnTo>
                    <a:pt x="9450" y="114115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E6B8B8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8" name="object 128"/>
          <p:cNvGrpSpPr/>
          <p:nvPr/>
        </p:nvGrpSpPr>
        <p:grpSpPr>
          <a:xfrm>
            <a:off x="9577190" y="2846171"/>
            <a:ext cx="225238" cy="167528"/>
            <a:chOff x="8974549" y="3225660"/>
            <a:chExt cx="255270" cy="189865"/>
          </a:xfrm>
        </p:grpSpPr>
        <p:pic>
          <p:nvPicPr>
            <p:cNvPr id="129" name="object 129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9052292" y="3225660"/>
              <a:ext cx="145233" cy="187769"/>
            </a:xfrm>
            <a:prstGeom prst="rect">
              <a:avLst/>
            </a:prstGeom>
          </p:spPr>
        </p:pic>
        <p:sp>
          <p:nvSpPr>
            <p:cNvPr id="130" name="object 130"/>
            <p:cNvSpPr/>
            <p:nvPr/>
          </p:nvSpPr>
          <p:spPr>
            <a:xfrm>
              <a:off x="8981884" y="3243694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156"/>
                  </a:moveTo>
                  <a:lnTo>
                    <a:pt x="9450" y="50197"/>
                  </a:lnTo>
                  <a:lnTo>
                    <a:pt x="35225" y="24080"/>
                  </a:lnTo>
                  <a:lnTo>
                    <a:pt x="73460" y="6462"/>
                  </a:lnTo>
                  <a:lnTo>
                    <a:pt x="120294" y="0"/>
                  </a:lnTo>
                  <a:lnTo>
                    <a:pt x="167127" y="6462"/>
                  </a:lnTo>
                  <a:lnTo>
                    <a:pt x="205363" y="24080"/>
                  </a:lnTo>
                  <a:lnTo>
                    <a:pt x="231138" y="50197"/>
                  </a:lnTo>
                  <a:lnTo>
                    <a:pt x="240588" y="82156"/>
                  </a:lnTo>
                  <a:lnTo>
                    <a:pt x="231138" y="114115"/>
                  </a:lnTo>
                  <a:lnTo>
                    <a:pt x="205363" y="140231"/>
                  </a:lnTo>
                  <a:lnTo>
                    <a:pt x="167127" y="157849"/>
                  </a:lnTo>
                  <a:lnTo>
                    <a:pt x="120294" y="164312"/>
                  </a:lnTo>
                  <a:lnTo>
                    <a:pt x="73460" y="157849"/>
                  </a:lnTo>
                  <a:lnTo>
                    <a:pt x="35225" y="140231"/>
                  </a:lnTo>
                  <a:lnTo>
                    <a:pt x="9450" y="114115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E6B8B8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1" name="object 131"/>
          <p:cNvGrpSpPr/>
          <p:nvPr/>
        </p:nvGrpSpPr>
        <p:grpSpPr>
          <a:xfrm>
            <a:off x="7700296" y="3756520"/>
            <a:ext cx="225238" cy="169209"/>
            <a:chOff x="6847402" y="4257389"/>
            <a:chExt cx="255270" cy="191770"/>
          </a:xfrm>
        </p:grpSpPr>
        <p:pic>
          <p:nvPicPr>
            <p:cNvPr id="132" name="object 13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21487" y="4260773"/>
              <a:ext cx="132029" cy="187769"/>
            </a:xfrm>
            <a:prstGeom prst="rect">
              <a:avLst/>
            </a:prstGeom>
          </p:spPr>
        </p:pic>
        <p:sp>
          <p:nvSpPr>
            <p:cNvPr id="133" name="object 133"/>
            <p:cNvSpPr/>
            <p:nvPr/>
          </p:nvSpPr>
          <p:spPr>
            <a:xfrm>
              <a:off x="6854736" y="4264723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156"/>
                  </a:moveTo>
                  <a:lnTo>
                    <a:pt x="9450" y="50197"/>
                  </a:lnTo>
                  <a:lnTo>
                    <a:pt x="35225" y="24080"/>
                  </a:lnTo>
                  <a:lnTo>
                    <a:pt x="73460" y="6462"/>
                  </a:lnTo>
                  <a:lnTo>
                    <a:pt x="120294" y="0"/>
                  </a:lnTo>
                  <a:lnTo>
                    <a:pt x="167127" y="6462"/>
                  </a:lnTo>
                  <a:lnTo>
                    <a:pt x="205363" y="24080"/>
                  </a:lnTo>
                  <a:lnTo>
                    <a:pt x="231138" y="50197"/>
                  </a:lnTo>
                  <a:lnTo>
                    <a:pt x="240588" y="82156"/>
                  </a:lnTo>
                  <a:lnTo>
                    <a:pt x="231138" y="114115"/>
                  </a:lnTo>
                  <a:lnTo>
                    <a:pt x="205363" y="140231"/>
                  </a:lnTo>
                  <a:lnTo>
                    <a:pt x="167127" y="157849"/>
                  </a:lnTo>
                  <a:lnTo>
                    <a:pt x="120294" y="164312"/>
                  </a:lnTo>
                  <a:lnTo>
                    <a:pt x="73460" y="157849"/>
                  </a:lnTo>
                  <a:lnTo>
                    <a:pt x="35225" y="140231"/>
                  </a:lnTo>
                  <a:lnTo>
                    <a:pt x="9450" y="114115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E6B8B8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4" name="object 134"/>
          <p:cNvGrpSpPr/>
          <p:nvPr/>
        </p:nvGrpSpPr>
        <p:grpSpPr>
          <a:xfrm>
            <a:off x="8088612" y="3756520"/>
            <a:ext cx="225238" cy="169209"/>
            <a:chOff x="7287494" y="4257389"/>
            <a:chExt cx="255270" cy="191770"/>
          </a:xfrm>
        </p:grpSpPr>
        <p:pic>
          <p:nvPicPr>
            <p:cNvPr id="135" name="object 135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7357185" y="4260773"/>
              <a:ext cx="149631" cy="187769"/>
            </a:xfrm>
            <a:prstGeom prst="rect">
              <a:avLst/>
            </a:prstGeom>
          </p:spPr>
        </p:pic>
        <p:sp>
          <p:nvSpPr>
            <p:cNvPr id="136" name="object 136"/>
            <p:cNvSpPr/>
            <p:nvPr/>
          </p:nvSpPr>
          <p:spPr>
            <a:xfrm>
              <a:off x="7294828" y="4264723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156"/>
                  </a:moveTo>
                  <a:lnTo>
                    <a:pt x="9450" y="50197"/>
                  </a:lnTo>
                  <a:lnTo>
                    <a:pt x="35225" y="24080"/>
                  </a:lnTo>
                  <a:lnTo>
                    <a:pt x="73460" y="6462"/>
                  </a:lnTo>
                  <a:lnTo>
                    <a:pt x="120294" y="0"/>
                  </a:lnTo>
                  <a:lnTo>
                    <a:pt x="167127" y="6462"/>
                  </a:lnTo>
                  <a:lnTo>
                    <a:pt x="205363" y="24080"/>
                  </a:lnTo>
                  <a:lnTo>
                    <a:pt x="231138" y="50197"/>
                  </a:lnTo>
                  <a:lnTo>
                    <a:pt x="240588" y="82156"/>
                  </a:lnTo>
                  <a:lnTo>
                    <a:pt x="231138" y="114115"/>
                  </a:lnTo>
                  <a:lnTo>
                    <a:pt x="205363" y="140231"/>
                  </a:lnTo>
                  <a:lnTo>
                    <a:pt x="167127" y="157849"/>
                  </a:lnTo>
                  <a:lnTo>
                    <a:pt x="120294" y="164312"/>
                  </a:lnTo>
                  <a:lnTo>
                    <a:pt x="73460" y="157849"/>
                  </a:lnTo>
                  <a:lnTo>
                    <a:pt x="35225" y="140231"/>
                  </a:lnTo>
                  <a:lnTo>
                    <a:pt x="9450" y="114115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D6E3B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7" name="object 137"/>
          <p:cNvGrpSpPr/>
          <p:nvPr/>
        </p:nvGrpSpPr>
        <p:grpSpPr>
          <a:xfrm>
            <a:off x="9191452" y="3756520"/>
            <a:ext cx="222996" cy="169209"/>
            <a:chOff x="8537378" y="4257389"/>
            <a:chExt cx="252729" cy="191770"/>
          </a:xfrm>
        </p:grpSpPr>
        <p:pic>
          <p:nvPicPr>
            <p:cNvPr id="138" name="object 13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613673" y="4260773"/>
              <a:ext cx="136968" cy="187769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8537378" y="4257389"/>
              <a:ext cx="252323" cy="178981"/>
            </a:xfrm>
            <a:prstGeom prst="rect">
              <a:avLst/>
            </a:prstGeom>
          </p:spPr>
        </p:pic>
      </p:grpSp>
      <p:grpSp>
        <p:nvGrpSpPr>
          <p:cNvPr id="140" name="object 140"/>
          <p:cNvGrpSpPr/>
          <p:nvPr/>
        </p:nvGrpSpPr>
        <p:grpSpPr>
          <a:xfrm>
            <a:off x="9577190" y="3756520"/>
            <a:ext cx="225238" cy="169209"/>
            <a:chOff x="8974549" y="4257389"/>
            <a:chExt cx="255270" cy="191770"/>
          </a:xfrm>
        </p:grpSpPr>
        <p:pic>
          <p:nvPicPr>
            <p:cNvPr id="141" name="object 141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9049664" y="4260773"/>
              <a:ext cx="149618" cy="187769"/>
            </a:xfrm>
            <a:prstGeom prst="rect">
              <a:avLst/>
            </a:prstGeom>
          </p:spPr>
        </p:pic>
        <p:sp>
          <p:nvSpPr>
            <p:cNvPr id="142" name="object 142"/>
            <p:cNvSpPr/>
            <p:nvPr/>
          </p:nvSpPr>
          <p:spPr>
            <a:xfrm>
              <a:off x="8981884" y="4264723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156"/>
                  </a:moveTo>
                  <a:lnTo>
                    <a:pt x="9450" y="50197"/>
                  </a:lnTo>
                  <a:lnTo>
                    <a:pt x="35225" y="24080"/>
                  </a:lnTo>
                  <a:lnTo>
                    <a:pt x="73460" y="6462"/>
                  </a:lnTo>
                  <a:lnTo>
                    <a:pt x="120294" y="0"/>
                  </a:lnTo>
                  <a:lnTo>
                    <a:pt x="167127" y="6462"/>
                  </a:lnTo>
                  <a:lnTo>
                    <a:pt x="205363" y="24080"/>
                  </a:lnTo>
                  <a:lnTo>
                    <a:pt x="231138" y="50197"/>
                  </a:lnTo>
                  <a:lnTo>
                    <a:pt x="240588" y="82156"/>
                  </a:lnTo>
                  <a:lnTo>
                    <a:pt x="231138" y="114115"/>
                  </a:lnTo>
                  <a:lnTo>
                    <a:pt x="205363" y="140231"/>
                  </a:lnTo>
                  <a:lnTo>
                    <a:pt x="167127" y="157849"/>
                  </a:lnTo>
                  <a:lnTo>
                    <a:pt x="120294" y="164312"/>
                  </a:lnTo>
                  <a:lnTo>
                    <a:pt x="73460" y="157849"/>
                  </a:lnTo>
                  <a:lnTo>
                    <a:pt x="35225" y="140231"/>
                  </a:lnTo>
                  <a:lnTo>
                    <a:pt x="9450" y="114115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D6E3B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3" name="object 143"/>
          <p:cNvGrpSpPr/>
          <p:nvPr/>
        </p:nvGrpSpPr>
        <p:grpSpPr>
          <a:xfrm>
            <a:off x="7700296" y="4063953"/>
            <a:ext cx="225238" cy="169209"/>
            <a:chOff x="6847402" y="4605813"/>
            <a:chExt cx="255270" cy="191770"/>
          </a:xfrm>
        </p:grpSpPr>
        <p:pic>
          <p:nvPicPr>
            <p:cNvPr id="144" name="object 14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921487" y="4605813"/>
              <a:ext cx="136423" cy="187763"/>
            </a:xfrm>
            <a:prstGeom prst="rect">
              <a:avLst/>
            </a:prstGeom>
          </p:spPr>
        </p:pic>
        <p:sp>
          <p:nvSpPr>
            <p:cNvPr id="145" name="object 145"/>
            <p:cNvSpPr/>
            <p:nvPr/>
          </p:nvSpPr>
          <p:spPr>
            <a:xfrm>
              <a:off x="6854736" y="4622685"/>
              <a:ext cx="240665" cy="167640"/>
            </a:xfrm>
            <a:custGeom>
              <a:avLst/>
              <a:gdLst/>
              <a:ahLst/>
              <a:cxnLst/>
              <a:rect l="l" t="t" r="r" b="b"/>
              <a:pathLst>
                <a:path w="240665" h="167639">
                  <a:moveTo>
                    <a:pt x="0" y="83616"/>
                  </a:moveTo>
                  <a:lnTo>
                    <a:pt x="9450" y="51054"/>
                  </a:lnTo>
                  <a:lnTo>
                    <a:pt x="35225" y="24477"/>
                  </a:lnTo>
                  <a:lnTo>
                    <a:pt x="73460" y="6566"/>
                  </a:lnTo>
                  <a:lnTo>
                    <a:pt x="120294" y="0"/>
                  </a:lnTo>
                  <a:lnTo>
                    <a:pt x="167127" y="6566"/>
                  </a:lnTo>
                  <a:lnTo>
                    <a:pt x="205363" y="24477"/>
                  </a:lnTo>
                  <a:lnTo>
                    <a:pt x="231138" y="51054"/>
                  </a:lnTo>
                  <a:lnTo>
                    <a:pt x="240588" y="83616"/>
                  </a:lnTo>
                  <a:lnTo>
                    <a:pt x="231138" y="116179"/>
                  </a:lnTo>
                  <a:lnTo>
                    <a:pt x="205363" y="142755"/>
                  </a:lnTo>
                  <a:lnTo>
                    <a:pt x="167127" y="160667"/>
                  </a:lnTo>
                  <a:lnTo>
                    <a:pt x="120294" y="167233"/>
                  </a:lnTo>
                  <a:lnTo>
                    <a:pt x="73460" y="160667"/>
                  </a:lnTo>
                  <a:lnTo>
                    <a:pt x="35225" y="142755"/>
                  </a:lnTo>
                  <a:lnTo>
                    <a:pt x="9450" y="116179"/>
                  </a:lnTo>
                  <a:lnTo>
                    <a:pt x="0" y="83616"/>
                  </a:lnTo>
                  <a:close/>
                </a:path>
              </a:pathLst>
            </a:custGeom>
            <a:ln w="14668">
              <a:solidFill>
                <a:srgbClr val="E6B8B8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6" name="object 146"/>
          <p:cNvGrpSpPr/>
          <p:nvPr/>
        </p:nvGrpSpPr>
        <p:grpSpPr>
          <a:xfrm>
            <a:off x="9577190" y="4063953"/>
            <a:ext cx="225238" cy="169209"/>
            <a:chOff x="8974549" y="4605813"/>
            <a:chExt cx="255270" cy="191770"/>
          </a:xfrm>
        </p:grpSpPr>
        <p:pic>
          <p:nvPicPr>
            <p:cNvPr id="147" name="object 147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9058604" y="4605813"/>
              <a:ext cx="127622" cy="187763"/>
            </a:xfrm>
            <a:prstGeom prst="rect">
              <a:avLst/>
            </a:prstGeom>
          </p:spPr>
        </p:pic>
        <p:sp>
          <p:nvSpPr>
            <p:cNvPr id="148" name="object 148"/>
            <p:cNvSpPr/>
            <p:nvPr/>
          </p:nvSpPr>
          <p:spPr>
            <a:xfrm>
              <a:off x="8981884" y="4622685"/>
              <a:ext cx="240665" cy="167640"/>
            </a:xfrm>
            <a:custGeom>
              <a:avLst/>
              <a:gdLst/>
              <a:ahLst/>
              <a:cxnLst/>
              <a:rect l="l" t="t" r="r" b="b"/>
              <a:pathLst>
                <a:path w="240665" h="167639">
                  <a:moveTo>
                    <a:pt x="0" y="83616"/>
                  </a:moveTo>
                  <a:lnTo>
                    <a:pt x="9450" y="51054"/>
                  </a:lnTo>
                  <a:lnTo>
                    <a:pt x="35225" y="24477"/>
                  </a:lnTo>
                  <a:lnTo>
                    <a:pt x="73460" y="6566"/>
                  </a:lnTo>
                  <a:lnTo>
                    <a:pt x="120294" y="0"/>
                  </a:lnTo>
                  <a:lnTo>
                    <a:pt x="167127" y="6566"/>
                  </a:lnTo>
                  <a:lnTo>
                    <a:pt x="205363" y="24477"/>
                  </a:lnTo>
                  <a:lnTo>
                    <a:pt x="231138" y="51054"/>
                  </a:lnTo>
                  <a:lnTo>
                    <a:pt x="240588" y="83616"/>
                  </a:lnTo>
                  <a:lnTo>
                    <a:pt x="231138" y="116179"/>
                  </a:lnTo>
                  <a:lnTo>
                    <a:pt x="205363" y="142755"/>
                  </a:lnTo>
                  <a:lnTo>
                    <a:pt x="167127" y="160667"/>
                  </a:lnTo>
                  <a:lnTo>
                    <a:pt x="120294" y="167233"/>
                  </a:lnTo>
                  <a:lnTo>
                    <a:pt x="73460" y="160667"/>
                  </a:lnTo>
                  <a:lnTo>
                    <a:pt x="35225" y="142755"/>
                  </a:lnTo>
                  <a:lnTo>
                    <a:pt x="9450" y="116179"/>
                  </a:lnTo>
                  <a:lnTo>
                    <a:pt x="0" y="83616"/>
                  </a:lnTo>
                  <a:close/>
                </a:path>
              </a:pathLst>
            </a:custGeom>
            <a:ln w="14668">
              <a:solidFill>
                <a:srgbClr val="D6E3B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9" name="object 149"/>
          <p:cNvGrpSpPr/>
          <p:nvPr/>
        </p:nvGrpSpPr>
        <p:grpSpPr>
          <a:xfrm>
            <a:off x="7700296" y="4367813"/>
            <a:ext cx="225238" cy="168088"/>
            <a:chOff x="6847402" y="4950188"/>
            <a:chExt cx="255270" cy="190500"/>
          </a:xfrm>
        </p:grpSpPr>
        <p:pic>
          <p:nvPicPr>
            <p:cNvPr id="150" name="object 15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921487" y="4950188"/>
              <a:ext cx="136423" cy="188142"/>
            </a:xfrm>
            <a:prstGeom prst="rect">
              <a:avLst/>
            </a:prstGeom>
          </p:spPr>
        </p:pic>
        <p:sp>
          <p:nvSpPr>
            <p:cNvPr id="151" name="object 151"/>
            <p:cNvSpPr/>
            <p:nvPr/>
          </p:nvSpPr>
          <p:spPr>
            <a:xfrm>
              <a:off x="6854736" y="4968887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156"/>
                  </a:moveTo>
                  <a:lnTo>
                    <a:pt x="9450" y="50197"/>
                  </a:lnTo>
                  <a:lnTo>
                    <a:pt x="35225" y="24080"/>
                  </a:lnTo>
                  <a:lnTo>
                    <a:pt x="73460" y="6462"/>
                  </a:lnTo>
                  <a:lnTo>
                    <a:pt x="120294" y="0"/>
                  </a:lnTo>
                  <a:lnTo>
                    <a:pt x="167127" y="6462"/>
                  </a:lnTo>
                  <a:lnTo>
                    <a:pt x="205363" y="24080"/>
                  </a:lnTo>
                  <a:lnTo>
                    <a:pt x="231138" y="50197"/>
                  </a:lnTo>
                  <a:lnTo>
                    <a:pt x="240588" y="82156"/>
                  </a:lnTo>
                  <a:lnTo>
                    <a:pt x="231138" y="114115"/>
                  </a:lnTo>
                  <a:lnTo>
                    <a:pt x="205363" y="140231"/>
                  </a:lnTo>
                  <a:lnTo>
                    <a:pt x="167127" y="157849"/>
                  </a:lnTo>
                  <a:lnTo>
                    <a:pt x="120294" y="164312"/>
                  </a:lnTo>
                  <a:lnTo>
                    <a:pt x="73460" y="157849"/>
                  </a:lnTo>
                  <a:lnTo>
                    <a:pt x="35225" y="140231"/>
                  </a:lnTo>
                  <a:lnTo>
                    <a:pt x="9450" y="114115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E6B8B8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2" name="object 152"/>
          <p:cNvGrpSpPr/>
          <p:nvPr/>
        </p:nvGrpSpPr>
        <p:grpSpPr>
          <a:xfrm>
            <a:off x="8797956" y="4367813"/>
            <a:ext cx="225238" cy="168088"/>
            <a:chOff x="8091417" y="4950188"/>
            <a:chExt cx="255270" cy="190500"/>
          </a:xfrm>
        </p:grpSpPr>
        <p:pic>
          <p:nvPicPr>
            <p:cNvPr id="153" name="object 153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8172386" y="4950188"/>
              <a:ext cx="136423" cy="188142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8098751" y="4968887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156"/>
                  </a:moveTo>
                  <a:lnTo>
                    <a:pt x="9450" y="50197"/>
                  </a:lnTo>
                  <a:lnTo>
                    <a:pt x="35225" y="24080"/>
                  </a:lnTo>
                  <a:lnTo>
                    <a:pt x="73460" y="6462"/>
                  </a:lnTo>
                  <a:lnTo>
                    <a:pt x="120294" y="0"/>
                  </a:lnTo>
                  <a:lnTo>
                    <a:pt x="167127" y="6462"/>
                  </a:lnTo>
                  <a:lnTo>
                    <a:pt x="205363" y="24080"/>
                  </a:lnTo>
                  <a:lnTo>
                    <a:pt x="231138" y="50197"/>
                  </a:lnTo>
                  <a:lnTo>
                    <a:pt x="240588" y="82156"/>
                  </a:lnTo>
                  <a:lnTo>
                    <a:pt x="231138" y="114115"/>
                  </a:lnTo>
                  <a:lnTo>
                    <a:pt x="205363" y="140231"/>
                  </a:lnTo>
                  <a:lnTo>
                    <a:pt x="167127" y="157849"/>
                  </a:lnTo>
                  <a:lnTo>
                    <a:pt x="120294" y="164312"/>
                  </a:lnTo>
                  <a:lnTo>
                    <a:pt x="73460" y="157849"/>
                  </a:lnTo>
                  <a:lnTo>
                    <a:pt x="35225" y="140231"/>
                  </a:lnTo>
                  <a:lnTo>
                    <a:pt x="9450" y="114115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D6E3B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5" name="object 155"/>
          <p:cNvGrpSpPr/>
          <p:nvPr/>
        </p:nvGrpSpPr>
        <p:grpSpPr>
          <a:xfrm>
            <a:off x="9577190" y="4367813"/>
            <a:ext cx="225238" cy="168088"/>
            <a:chOff x="8974549" y="4950188"/>
            <a:chExt cx="255270" cy="190500"/>
          </a:xfrm>
        </p:grpSpPr>
        <p:pic>
          <p:nvPicPr>
            <p:cNvPr id="156" name="object 15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046730" y="4950188"/>
              <a:ext cx="162826" cy="188142"/>
            </a:xfrm>
            <a:prstGeom prst="rect">
              <a:avLst/>
            </a:prstGeom>
          </p:spPr>
        </p:pic>
        <p:sp>
          <p:nvSpPr>
            <p:cNvPr id="157" name="object 157"/>
            <p:cNvSpPr/>
            <p:nvPr/>
          </p:nvSpPr>
          <p:spPr>
            <a:xfrm>
              <a:off x="8981884" y="4968887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156"/>
                  </a:moveTo>
                  <a:lnTo>
                    <a:pt x="9450" y="50197"/>
                  </a:lnTo>
                  <a:lnTo>
                    <a:pt x="35225" y="24080"/>
                  </a:lnTo>
                  <a:lnTo>
                    <a:pt x="73460" y="6462"/>
                  </a:lnTo>
                  <a:lnTo>
                    <a:pt x="120294" y="0"/>
                  </a:lnTo>
                  <a:lnTo>
                    <a:pt x="167127" y="6462"/>
                  </a:lnTo>
                  <a:lnTo>
                    <a:pt x="205363" y="24080"/>
                  </a:lnTo>
                  <a:lnTo>
                    <a:pt x="231138" y="50197"/>
                  </a:lnTo>
                  <a:lnTo>
                    <a:pt x="240588" y="82156"/>
                  </a:lnTo>
                  <a:lnTo>
                    <a:pt x="231138" y="114115"/>
                  </a:lnTo>
                  <a:lnTo>
                    <a:pt x="205363" y="140231"/>
                  </a:lnTo>
                  <a:lnTo>
                    <a:pt x="167127" y="157849"/>
                  </a:lnTo>
                  <a:lnTo>
                    <a:pt x="120294" y="164312"/>
                  </a:lnTo>
                  <a:lnTo>
                    <a:pt x="73460" y="157849"/>
                  </a:lnTo>
                  <a:lnTo>
                    <a:pt x="35225" y="140231"/>
                  </a:lnTo>
                  <a:lnTo>
                    <a:pt x="9450" y="114115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D6E3B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8" name="object 158"/>
          <p:cNvGrpSpPr/>
          <p:nvPr/>
        </p:nvGrpSpPr>
        <p:grpSpPr>
          <a:xfrm>
            <a:off x="9191452" y="4367813"/>
            <a:ext cx="222996" cy="168088"/>
            <a:chOff x="8537378" y="4950188"/>
            <a:chExt cx="252729" cy="190500"/>
          </a:xfrm>
        </p:grpSpPr>
        <p:pic>
          <p:nvPicPr>
            <p:cNvPr id="159" name="object 15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616594" y="4950188"/>
              <a:ext cx="128178" cy="188142"/>
            </a:xfrm>
            <a:prstGeom prst="rect">
              <a:avLst/>
            </a:prstGeom>
          </p:spPr>
        </p:pic>
        <p:pic>
          <p:nvPicPr>
            <p:cNvPr id="160" name="object 16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537378" y="4961553"/>
              <a:ext cx="252323" cy="178981"/>
            </a:xfrm>
            <a:prstGeom prst="rect">
              <a:avLst/>
            </a:prstGeom>
          </p:spPr>
        </p:pic>
      </p:grpSp>
      <p:grpSp>
        <p:nvGrpSpPr>
          <p:cNvPr id="161" name="object 161"/>
          <p:cNvGrpSpPr/>
          <p:nvPr/>
        </p:nvGrpSpPr>
        <p:grpSpPr>
          <a:xfrm>
            <a:off x="7700296" y="4672713"/>
            <a:ext cx="225238" cy="168649"/>
            <a:chOff x="6847402" y="5295741"/>
            <a:chExt cx="255270" cy="191135"/>
          </a:xfrm>
        </p:grpSpPr>
        <p:pic>
          <p:nvPicPr>
            <p:cNvPr id="162" name="object 16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921487" y="5295741"/>
              <a:ext cx="136423" cy="187775"/>
            </a:xfrm>
            <a:prstGeom prst="rect">
              <a:avLst/>
            </a:prstGeom>
          </p:spPr>
        </p:pic>
        <p:sp>
          <p:nvSpPr>
            <p:cNvPr id="163" name="object 163"/>
            <p:cNvSpPr/>
            <p:nvPr/>
          </p:nvSpPr>
          <p:spPr>
            <a:xfrm>
              <a:off x="6854736" y="5315102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156"/>
                  </a:moveTo>
                  <a:lnTo>
                    <a:pt x="9450" y="50197"/>
                  </a:lnTo>
                  <a:lnTo>
                    <a:pt x="35225" y="24080"/>
                  </a:lnTo>
                  <a:lnTo>
                    <a:pt x="73460" y="6462"/>
                  </a:lnTo>
                  <a:lnTo>
                    <a:pt x="120294" y="0"/>
                  </a:lnTo>
                  <a:lnTo>
                    <a:pt x="167127" y="6462"/>
                  </a:lnTo>
                  <a:lnTo>
                    <a:pt x="205363" y="24080"/>
                  </a:lnTo>
                  <a:lnTo>
                    <a:pt x="231138" y="50197"/>
                  </a:lnTo>
                  <a:lnTo>
                    <a:pt x="240588" y="82156"/>
                  </a:lnTo>
                  <a:lnTo>
                    <a:pt x="231138" y="114115"/>
                  </a:lnTo>
                  <a:lnTo>
                    <a:pt x="205363" y="140231"/>
                  </a:lnTo>
                  <a:lnTo>
                    <a:pt x="167127" y="157849"/>
                  </a:lnTo>
                  <a:lnTo>
                    <a:pt x="120294" y="164312"/>
                  </a:lnTo>
                  <a:lnTo>
                    <a:pt x="73460" y="157849"/>
                  </a:lnTo>
                  <a:lnTo>
                    <a:pt x="35225" y="140231"/>
                  </a:lnTo>
                  <a:lnTo>
                    <a:pt x="9450" y="114115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E6B8B8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4" name="object 164"/>
          <p:cNvGrpSpPr/>
          <p:nvPr/>
        </p:nvGrpSpPr>
        <p:grpSpPr>
          <a:xfrm>
            <a:off x="9577190" y="4672713"/>
            <a:ext cx="225238" cy="174251"/>
            <a:chOff x="8974549" y="5295741"/>
            <a:chExt cx="255270" cy="197485"/>
          </a:xfrm>
        </p:grpSpPr>
        <p:pic>
          <p:nvPicPr>
            <p:cNvPr id="165" name="object 16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55671" y="5295741"/>
              <a:ext cx="132030" cy="187775"/>
            </a:xfrm>
            <a:prstGeom prst="rect">
              <a:avLst/>
            </a:prstGeom>
          </p:spPr>
        </p:pic>
        <p:sp>
          <p:nvSpPr>
            <p:cNvPr id="166" name="object 166"/>
            <p:cNvSpPr/>
            <p:nvPr/>
          </p:nvSpPr>
          <p:spPr>
            <a:xfrm>
              <a:off x="8981884" y="5318035"/>
              <a:ext cx="240665" cy="167640"/>
            </a:xfrm>
            <a:custGeom>
              <a:avLst/>
              <a:gdLst/>
              <a:ahLst/>
              <a:cxnLst/>
              <a:rect l="l" t="t" r="r" b="b"/>
              <a:pathLst>
                <a:path w="240665" h="167639">
                  <a:moveTo>
                    <a:pt x="0" y="83616"/>
                  </a:moveTo>
                  <a:lnTo>
                    <a:pt x="9450" y="51054"/>
                  </a:lnTo>
                  <a:lnTo>
                    <a:pt x="35225" y="24477"/>
                  </a:lnTo>
                  <a:lnTo>
                    <a:pt x="73460" y="6566"/>
                  </a:lnTo>
                  <a:lnTo>
                    <a:pt x="120294" y="0"/>
                  </a:lnTo>
                  <a:lnTo>
                    <a:pt x="167127" y="6566"/>
                  </a:lnTo>
                  <a:lnTo>
                    <a:pt x="205363" y="24477"/>
                  </a:lnTo>
                  <a:lnTo>
                    <a:pt x="231138" y="51054"/>
                  </a:lnTo>
                  <a:lnTo>
                    <a:pt x="240588" y="83616"/>
                  </a:lnTo>
                  <a:lnTo>
                    <a:pt x="231138" y="116179"/>
                  </a:lnTo>
                  <a:lnTo>
                    <a:pt x="205363" y="142755"/>
                  </a:lnTo>
                  <a:lnTo>
                    <a:pt x="167127" y="160667"/>
                  </a:lnTo>
                  <a:lnTo>
                    <a:pt x="120294" y="167233"/>
                  </a:lnTo>
                  <a:lnTo>
                    <a:pt x="73460" y="160667"/>
                  </a:lnTo>
                  <a:lnTo>
                    <a:pt x="35225" y="142755"/>
                  </a:lnTo>
                  <a:lnTo>
                    <a:pt x="9450" y="116179"/>
                  </a:lnTo>
                  <a:lnTo>
                    <a:pt x="0" y="83616"/>
                  </a:lnTo>
                  <a:close/>
                </a:path>
              </a:pathLst>
            </a:custGeom>
            <a:ln w="14668">
              <a:solidFill>
                <a:srgbClr val="D6E3B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7" name="object 167"/>
          <p:cNvGrpSpPr/>
          <p:nvPr/>
        </p:nvGrpSpPr>
        <p:grpSpPr>
          <a:xfrm>
            <a:off x="9191452" y="4672713"/>
            <a:ext cx="222996" cy="165847"/>
            <a:chOff x="8537378" y="5295741"/>
            <a:chExt cx="252729" cy="187960"/>
          </a:xfrm>
        </p:grpSpPr>
        <p:pic>
          <p:nvPicPr>
            <p:cNvPr id="168" name="object 16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616594" y="5295741"/>
              <a:ext cx="128178" cy="187775"/>
            </a:xfrm>
            <a:prstGeom prst="rect">
              <a:avLst/>
            </a:prstGeom>
          </p:spPr>
        </p:pic>
        <p:pic>
          <p:nvPicPr>
            <p:cNvPr id="169" name="object 169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8537378" y="5301900"/>
              <a:ext cx="252323" cy="178981"/>
            </a:xfrm>
            <a:prstGeom prst="rect">
              <a:avLst/>
            </a:prstGeom>
          </p:spPr>
        </p:pic>
      </p:grpSp>
      <p:grpSp>
        <p:nvGrpSpPr>
          <p:cNvPr id="170" name="object 170"/>
          <p:cNvGrpSpPr/>
          <p:nvPr/>
        </p:nvGrpSpPr>
        <p:grpSpPr>
          <a:xfrm>
            <a:off x="7700296" y="4977154"/>
            <a:ext cx="225238" cy="167528"/>
            <a:chOff x="6847402" y="5640774"/>
            <a:chExt cx="255270" cy="189865"/>
          </a:xfrm>
        </p:grpSpPr>
        <p:pic>
          <p:nvPicPr>
            <p:cNvPr id="171" name="object 17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924421" y="5640774"/>
              <a:ext cx="127622" cy="187775"/>
            </a:xfrm>
            <a:prstGeom prst="rect">
              <a:avLst/>
            </a:prstGeom>
          </p:spPr>
        </p:pic>
        <p:sp>
          <p:nvSpPr>
            <p:cNvPr id="172" name="object 172"/>
            <p:cNvSpPr/>
            <p:nvPr/>
          </p:nvSpPr>
          <p:spPr>
            <a:xfrm>
              <a:off x="6854736" y="5658383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156"/>
                  </a:moveTo>
                  <a:lnTo>
                    <a:pt x="9450" y="50197"/>
                  </a:lnTo>
                  <a:lnTo>
                    <a:pt x="35225" y="24080"/>
                  </a:lnTo>
                  <a:lnTo>
                    <a:pt x="73460" y="6462"/>
                  </a:lnTo>
                  <a:lnTo>
                    <a:pt x="120294" y="0"/>
                  </a:lnTo>
                  <a:lnTo>
                    <a:pt x="167127" y="6462"/>
                  </a:lnTo>
                  <a:lnTo>
                    <a:pt x="205363" y="24080"/>
                  </a:lnTo>
                  <a:lnTo>
                    <a:pt x="231138" y="50197"/>
                  </a:lnTo>
                  <a:lnTo>
                    <a:pt x="240588" y="82156"/>
                  </a:lnTo>
                  <a:lnTo>
                    <a:pt x="231138" y="114115"/>
                  </a:lnTo>
                  <a:lnTo>
                    <a:pt x="205363" y="140231"/>
                  </a:lnTo>
                  <a:lnTo>
                    <a:pt x="167127" y="157849"/>
                  </a:lnTo>
                  <a:lnTo>
                    <a:pt x="120294" y="164312"/>
                  </a:lnTo>
                  <a:lnTo>
                    <a:pt x="73460" y="157849"/>
                  </a:lnTo>
                  <a:lnTo>
                    <a:pt x="35225" y="140231"/>
                  </a:lnTo>
                  <a:lnTo>
                    <a:pt x="9450" y="114115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E6B8B8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3" name="object 173"/>
          <p:cNvGrpSpPr/>
          <p:nvPr/>
        </p:nvGrpSpPr>
        <p:grpSpPr>
          <a:xfrm>
            <a:off x="9577190" y="4977154"/>
            <a:ext cx="225238" cy="167528"/>
            <a:chOff x="8974549" y="5640774"/>
            <a:chExt cx="255270" cy="189865"/>
          </a:xfrm>
        </p:grpSpPr>
        <p:pic>
          <p:nvPicPr>
            <p:cNvPr id="174" name="object 17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058160" y="5640774"/>
              <a:ext cx="123227" cy="187775"/>
            </a:xfrm>
            <a:prstGeom prst="rect">
              <a:avLst/>
            </a:prstGeom>
          </p:spPr>
        </p:pic>
        <p:sp>
          <p:nvSpPr>
            <p:cNvPr id="175" name="object 175"/>
            <p:cNvSpPr/>
            <p:nvPr/>
          </p:nvSpPr>
          <p:spPr>
            <a:xfrm>
              <a:off x="8981884" y="5658383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156"/>
                  </a:moveTo>
                  <a:lnTo>
                    <a:pt x="9450" y="50197"/>
                  </a:lnTo>
                  <a:lnTo>
                    <a:pt x="35225" y="24080"/>
                  </a:lnTo>
                  <a:lnTo>
                    <a:pt x="73460" y="6462"/>
                  </a:lnTo>
                  <a:lnTo>
                    <a:pt x="120294" y="0"/>
                  </a:lnTo>
                  <a:lnTo>
                    <a:pt x="167127" y="6462"/>
                  </a:lnTo>
                  <a:lnTo>
                    <a:pt x="205363" y="24080"/>
                  </a:lnTo>
                  <a:lnTo>
                    <a:pt x="231138" y="50197"/>
                  </a:lnTo>
                  <a:lnTo>
                    <a:pt x="240588" y="82156"/>
                  </a:lnTo>
                  <a:lnTo>
                    <a:pt x="231138" y="114115"/>
                  </a:lnTo>
                  <a:lnTo>
                    <a:pt x="205363" y="140231"/>
                  </a:lnTo>
                  <a:lnTo>
                    <a:pt x="167127" y="157849"/>
                  </a:lnTo>
                  <a:lnTo>
                    <a:pt x="120294" y="164312"/>
                  </a:lnTo>
                  <a:lnTo>
                    <a:pt x="73460" y="157849"/>
                  </a:lnTo>
                  <a:lnTo>
                    <a:pt x="35225" y="140231"/>
                  </a:lnTo>
                  <a:lnTo>
                    <a:pt x="9450" y="114115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D6E3B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6" name="object 176"/>
          <p:cNvGrpSpPr/>
          <p:nvPr/>
        </p:nvGrpSpPr>
        <p:grpSpPr>
          <a:xfrm>
            <a:off x="7304202" y="5585852"/>
            <a:ext cx="225238" cy="166968"/>
            <a:chOff x="6398495" y="6330633"/>
            <a:chExt cx="255270" cy="189230"/>
          </a:xfrm>
        </p:grpSpPr>
        <p:pic>
          <p:nvPicPr>
            <p:cNvPr id="177" name="object 177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6497523" y="6330633"/>
              <a:ext cx="111492" cy="187775"/>
            </a:xfrm>
            <a:prstGeom prst="rect">
              <a:avLst/>
            </a:prstGeom>
          </p:spPr>
        </p:pic>
        <p:sp>
          <p:nvSpPr>
            <p:cNvPr id="178" name="object 178"/>
            <p:cNvSpPr/>
            <p:nvPr/>
          </p:nvSpPr>
          <p:spPr>
            <a:xfrm>
              <a:off x="6405829" y="6347866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5">
                  <a:moveTo>
                    <a:pt x="0" y="82156"/>
                  </a:moveTo>
                  <a:lnTo>
                    <a:pt x="9450" y="50175"/>
                  </a:lnTo>
                  <a:lnTo>
                    <a:pt x="35225" y="24061"/>
                  </a:lnTo>
                  <a:lnTo>
                    <a:pt x="73460" y="6455"/>
                  </a:lnTo>
                  <a:lnTo>
                    <a:pt x="120294" y="0"/>
                  </a:lnTo>
                  <a:lnTo>
                    <a:pt x="167127" y="6455"/>
                  </a:lnTo>
                  <a:lnTo>
                    <a:pt x="205363" y="24061"/>
                  </a:lnTo>
                  <a:lnTo>
                    <a:pt x="231138" y="50175"/>
                  </a:lnTo>
                  <a:lnTo>
                    <a:pt x="240588" y="82156"/>
                  </a:lnTo>
                  <a:lnTo>
                    <a:pt x="231138" y="114136"/>
                  </a:lnTo>
                  <a:lnTo>
                    <a:pt x="205363" y="140250"/>
                  </a:lnTo>
                  <a:lnTo>
                    <a:pt x="167127" y="157856"/>
                  </a:lnTo>
                  <a:lnTo>
                    <a:pt x="120294" y="164312"/>
                  </a:lnTo>
                  <a:lnTo>
                    <a:pt x="73460" y="157856"/>
                  </a:lnTo>
                  <a:lnTo>
                    <a:pt x="35225" y="140250"/>
                  </a:lnTo>
                  <a:lnTo>
                    <a:pt x="9450" y="114136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E6B8B8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9" name="object 179"/>
          <p:cNvGrpSpPr/>
          <p:nvPr/>
        </p:nvGrpSpPr>
        <p:grpSpPr>
          <a:xfrm>
            <a:off x="7700296" y="5585852"/>
            <a:ext cx="225238" cy="166968"/>
            <a:chOff x="6847402" y="6330633"/>
            <a:chExt cx="255270" cy="189230"/>
          </a:xfrm>
        </p:grpSpPr>
        <p:pic>
          <p:nvPicPr>
            <p:cNvPr id="180" name="object 180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6939089" y="6330633"/>
              <a:ext cx="105623" cy="187775"/>
            </a:xfrm>
            <a:prstGeom prst="rect">
              <a:avLst/>
            </a:prstGeom>
          </p:spPr>
        </p:pic>
        <p:sp>
          <p:nvSpPr>
            <p:cNvPr id="181" name="object 181"/>
            <p:cNvSpPr/>
            <p:nvPr/>
          </p:nvSpPr>
          <p:spPr>
            <a:xfrm>
              <a:off x="6854736" y="6347866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5">
                  <a:moveTo>
                    <a:pt x="0" y="82156"/>
                  </a:moveTo>
                  <a:lnTo>
                    <a:pt x="9450" y="50175"/>
                  </a:lnTo>
                  <a:lnTo>
                    <a:pt x="35225" y="24061"/>
                  </a:lnTo>
                  <a:lnTo>
                    <a:pt x="73460" y="6455"/>
                  </a:lnTo>
                  <a:lnTo>
                    <a:pt x="120294" y="0"/>
                  </a:lnTo>
                  <a:lnTo>
                    <a:pt x="167127" y="6455"/>
                  </a:lnTo>
                  <a:lnTo>
                    <a:pt x="205363" y="24061"/>
                  </a:lnTo>
                  <a:lnTo>
                    <a:pt x="231138" y="50175"/>
                  </a:lnTo>
                  <a:lnTo>
                    <a:pt x="240588" y="82156"/>
                  </a:lnTo>
                  <a:lnTo>
                    <a:pt x="231138" y="114136"/>
                  </a:lnTo>
                  <a:lnTo>
                    <a:pt x="205363" y="140250"/>
                  </a:lnTo>
                  <a:lnTo>
                    <a:pt x="167127" y="157856"/>
                  </a:lnTo>
                  <a:lnTo>
                    <a:pt x="120294" y="164312"/>
                  </a:lnTo>
                  <a:lnTo>
                    <a:pt x="73460" y="157856"/>
                  </a:lnTo>
                  <a:lnTo>
                    <a:pt x="35225" y="140250"/>
                  </a:lnTo>
                  <a:lnTo>
                    <a:pt x="9450" y="114136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D6E3B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2" name="object 182"/>
          <p:cNvGrpSpPr/>
          <p:nvPr/>
        </p:nvGrpSpPr>
        <p:grpSpPr>
          <a:xfrm>
            <a:off x="8086025" y="5585852"/>
            <a:ext cx="225238" cy="166968"/>
            <a:chOff x="7284561" y="6330633"/>
            <a:chExt cx="255270" cy="189230"/>
          </a:xfrm>
        </p:grpSpPr>
        <p:pic>
          <p:nvPicPr>
            <p:cNvPr id="183" name="object 183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7380656" y="6330633"/>
              <a:ext cx="111480" cy="187775"/>
            </a:xfrm>
            <a:prstGeom prst="rect">
              <a:avLst/>
            </a:prstGeom>
          </p:spPr>
        </p:pic>
        <p:sp>
          <p:nvSpPr>
            <p:cNvPr id="184" name="object 184"/>
            <p:cNvSpPr/>
            <p:nvPr/>
          </p:nvSpPr>
          <p:spPr>
            <a:xfrm>
              <a:off x="7291895" y="6347866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5">
                  <a:moveTo>
                    <a:pt x="0" y="82156"/>
                  </a:moveTo>
                  <a:lnTo>
                    <a:pt x="9450" y="50175"/>
                  </a:lnTo>
                  <a:lnTo>
                    <a:pt x="35225" y="24061"/>
                  </a:lnTo>
                  <a:lnTo>
                    <a:pt x="73460" y="6455"/>
                  </a:lnTo>
                  <a:lnTo>
                    <a:pt x="120294" y="0"/>
                  </a:lnTo>
                  <a:lnTo>
                    <a:pt x="167127" y="6455"/>
                  </a:lnTo>
                  <a:lnTo>
                    <a:pt x="205363" y="24061"/>
                  </a:lnTo>
                  <a:lnTo>
                    <a:pt x="231138" y="50175"/>
                  </a:lnTo>
                  <a:lnTo>
                    <a:pt x="240588" y="82156"/>
                  </a:lnTo>
                  <a:lnTo>
                    <a:pt x="231138" y="114136"/>
                  </a:lnTo>
                  <a:lnTo>
                    <a:pt x="205363" y="140250"/>
                  </a:lnTo>
                  <a:lnTo>
                    <a:pt x="167127" y="157856"/>
                  </a:lnTo>
                  <a:lnTo>
                    <a:pt x="120294" y="164312"/>
                  </a:lnTo>
                  <a:lnTo>
                    <a:pt x="73460" y="157856"/>
                  </a:lnTo>
                  <a:lnTo>
                    <a:pt x="35225" y="140250"/>
                  </a:lnTo>
                  <a:lnTo>
                    <a:pt x="9450" y="114136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E6B8B8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5" name="object 185"/>
          <p:cNvGrpSpPr/>
          <p:nvPr/>
        </p:nvGrpSpPr>
        <p:grpSpPr>
          <a:xfrm>
            <a:off x="9191452" y="5585852"/>
            <a:ext cx="222996" cy="166968"/>
            <a:chOff x="8537378" y="6330633"/>
            <a:chExt cx="252729" cy="189230"/>
          </a:xfrm>
        </p:grpSpPr>
        <p:pic>
          <p:nvPicPr>
            <p:cNvPr id="186" name="object 186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8610726" y="6330633"/>
              <a:ext cx="141382" cy="187775"/>
            </a:xfrm>
            <a:prstGeom prst="rect">
              <a:avLst/>
            </a:prstGeom>
          </p:spPr>
        </p:pic>
        <p:pic>
          <p:nvPicPr>
            <p:cNvPr id="187" name="object 187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8537378" y="6340532"/>
              <a:ext cx="252323" cy="17898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2558" y="6331102"/>
            <a:ext cx="251572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>
                <a:tab pos="239819" algn="l"/>
              </a:tabLst>
              <a:defRPr/>
            </a:pPr>
            <a:r>
              <a:rPr kumimoji="0" sz="1235" b="0" i="0" u="heavy" strike="noStrike" kern="0" cap="none" spc="-22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7CA0BC"/>
                  </a:solidFill>
                </a:uFill>
                <a:latin typeface="Arial Narrow"/>
                <a:ea typeface="+mn-ea"/>
                <a:cs typeface="Arial Narrow"/>
              </a:rPr>
              <a:t>52</a:t>
            </a:r>
            <a:r>
              <a:rPr kumimoji="0" sz="1235" b="0" i="0" u="heavy" strike="noStrike" kern="0" cap="none" spc="0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7CA0BC"/>
                  </a:solidFill>
                </a:uFill>
                <a:latin typeface="Arial Narrow"/>
                <a:ea typeface="+mn-ea"/>
                <a:cs typeface="Arial Narrow"/>
              </a:rPr>
              <a:t>	</a:t>
            </a:r>
            <a:endParaRPr kumimoji="0" sz="123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47266" y="412701"/>
            <a:ext cx="5580529" cy="3507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  <a:tabLst>
                <a:tab pos="658941" algn="l"/>
              </a:tabLst>
            </a:pPr>
            <a:r>
              <a:rPr u="heavy" dirty="0">
                <a:solidFill>
                  <a:srgbClr val="7CA0BC"/>
                </a:solidFill>
                <a:uFill>
                  <a:solidFill>
                    <a:srgbClr val="7CA0BC"/>
                  </a:solidFill>
                </a:uFill>
              </a:rPr>
              <a:t>	</a:t>
            </a:r>
            <a:r>
              <a:rPr spc="84" dirty="0">
                <a:solidFill>
                  <a:srgbClr val="7CA0BC"/>
                </a:solidFill>
                <a:uFill>
                  <a:solidFill>
                    <a:srgbClr val="7CA0BC"/>
                  </a:solidFill>
                </a:uFill>
              </a:rPr>
              <a:t>MI</a:t>
            </a:r>
            <a:r>
              <a:rPr spc="190" dirty="0">
                <a:solidFill>
                  <a:srgbClr val="7CA0BC"/>
                </a:solidFill>
                <a:uFill>
                  <a:solidFill>
                    <a:srgbClr val="7CA0BC"/>
                  </a:solidFill>
                </a:uFill>
              </a:rPr>
              <a:t> </a:t>
            </a:r>
            <a:r>
              <a:rPr spc="243" dirty="0">
                <a:solidFill>
                  <a:srgbClr val="7CA0BC"/>
                </a:solidFill>
                <a:uFill>
                  <a:solidFill>
                    <a:srgbClr val="7CA0BC"/>
                  </a:solidFill>
                </a:uFill>
              </a:rPr>
              <a:t>RELACIÓN</a:t>
            </a:r>
            <a:r>
              <a:rPr spc="190" dirty="0">
                <a:solidFill>
                  <a:srgbClr val="7CA0BC"/>
                </a:solidFill>
                <a:uFill>
                  <a:solidFill>
                    <a:srgbClr val="7CA0BC"/>
                  </a:solidFill>
                </a:uFill>
              </a:rPr>
              <a:t> </a:t>
            </a:r>
            <a:r>
              <a:rPr spc="172" dirty="0">
                <a:solidFill>
                  <a:srgbClr val="7CA0BC"/>
                </a:solidFill>
                <a:uFill>
                  <a:solidFill>
                    <a:srgbClr val="7CA0BC"/>
                  </a:solidFill>
                </a:uFill>
              </a:rPr>
              <a:t>CON</a:t>
            </a:r>
            <a:r>
              <a:rPr spc="190" dirty="0">
                <a:solidFill>
                  <a:srgbClr val="7CA0BC"/>
                </a:solidFill>
                <a:uFill>
                  <a:solidFill>
                    <a:srgbClr val="7CA0BC"/>
                  </a:solidFill>
                </a:uFill>
              </a:rPr>
              <a:t> </a:t>
            </a:r>
            <a:r>
              <a:rPr spc="168" dirty="0">
                <a:solidFill>
                  <a:srgbClr val="7CA0BC"/>
                </a:solidFill>
                <a:uFill>
                  <a:solidFill>
                    <a:srgbClr val="7CA0BC"/>
                  </a:solidFill>
                </a:uFill>
              </a:rPr>
              <a:t>MIS</a:t>
            </a:r>
            <a:r>
              <a:rPr spc="190" dirty="0">
                <a:solidFill>
                  <a:srgbClr val="7CA0BC"/>
                </a:solidFill>
                <a:uFill>
                  <a:solidFill>
                    <a:srgbClr val="7CA0BC"/>
                  </a:solidFill>
                </a:uFill>
              </a:rPr>
              <a:t> </a:t>
            </a:r>
            <a:r>
              <a:rPr spc="278" dirty="0">
                <a:solidFill>
                  <a:srgbClr val="7CA0BC"/>
                </a:solidFill>
                <a:uFill>
                  <a:solidFill>
                    <a:srgbClr val="7CA0BC"/>
                  </a:solidFill>
                </a:uFill>
              </a:rPr>
              <a:t>PADRES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560249" y="1973927"/>
          <a:ext cx="3101787" cy="9743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5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4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54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54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20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1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1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9279" y="2120966"/>
            <a:ext cx="229573" cy="165459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8306876" y="2120966"/>
            <a:ext cx="430306" cy="165847"/>
            <a:chOff x="7534859" y="2403761"/>
            <a:chExt cx="487680" cy="18796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34859" y="2403761"/>
              <a:ext cx="127454" cy="18752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19835" y="2403761"/>
              <a:ext cx="87900" cy="18752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63777" y="2403761"/>
              <a:ext cx="358294" cy="187520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9069537" y="2120966"/>
            <a:ext cx="459441" cy="165847"/>
            <a:chOff x="8399208" y="2403761"/>
            <a:chExt cx="520700" cy="18796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99208" y="2403761"/>
              <a:ext cx="131850" cy="18752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87117" y="2403761"/>
              <a:ext cx="87900" cy="18752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31059" y="2403767"/>
              <a:ext cx="388848" cy="187515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915339" y="2475032"/>
            <a:ext cx="104704" cy="165443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675805" y="2475032"/>
            <a:ext cx="147356" cy="165443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451655" y="2475032"/>
            <a:ext cx="147362" cy="165443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897243" y="2741435"/>
            <a:ext cx="158996" cy="165459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678393" y="2741435"/>
            <a:ext cx="139606" cy="165459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454244" y="2741435"/>
            <a:ext cx="139606" cy="16545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767983" y="2016517"/>
            <a:ext cx="343844" cy="457596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2293766" y="1020218"/>
            <a:ext cx="7763435" cy="5361454"/>
            <a:chOff x="720001" y="1156246"/>
            <a:chExt cx="8798560" cy="6076315"/>
          </a:xfrm>
        </p:grpSpPr>
        <p:sp>
          <p:nvSpPr>
            <p:cNvPr id="22" name="object 22"/>
            <p:cNvSpPr/>
            <p:nvPr/>
          </p:nvSpPr>
          <p:spPr>
            <a:xfrm>
              <a:off x="720001" y="1156246"/>
              <a:ext cx="8798560" cy="6076315"/>
            </a:xfrm>
            <a:custGeom>
              <a:avLst/>
              <a:gdLst/>
              <a:ahLst/>
              <a:cxnLst/>
              <a:rect l="l" t="t" r="r" b="b"/>
              <a:pathLst>
                <a:path w="8798560" h="6076315">
                  <a:moveTo>
                    <a:pt x="8798407" y="0"/>
                  </a:moveTo>
                  <a:lnTo>
                    <a:pt x="0" y="0"/>
                  </a:lnTo>
                  <a:lnTo>
                    <a:pt x="0" y="6076149"/>
                  </a:lnTo>
                  <a:lnTo>
                    <a:pt x="8798407" y="6076149"/>
                  </a:lnTo>
                  <a:lnTo>
                    <a:pt x="87984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7313359" y="4035056"/>
              <a:ext cx="879475" cy="1395095"/>
            </a:xfrm>
            <a:custGeom>
              <a:avLst/>
              <a:gdLst/>
              <a:ahLst/>
              <a:cxnLst/>
              <a:rect l="l" t="t" r="r" b="b"/>
              <a:pathLst>
                <a:path w="879475" h="1395095">
                  <a:moveTo>
                    <a:pt x="879005" y="0"/>
                  </a:moveTo>
                  <a:lnTo>
                    <a:pt x="0" y="0"/>
                  </a:lnTo>
                  <a:lnTo>
                    <a:pt x="0" y="500989"/>
                  </a:lnTo>
                  <a:lnTo>
                    <a:pt x="0" y="501015"/>
                  </a:lnTo>
                  <a:lnTo>
                    <a:pt x="0" y="1394955"/>
                  </a:lnTo>
                  <a:lnTo>
                    <a:pt x="879005" y="1394955"/>
                  </a:lnTo>
                  <a:lnTo>
                    <a:pt x="879005" y="500989"/>
                  </a:lnTo>
                  <a:lnTo>
                    <a:pt x="879005" y="0"/>
                  </a:lnTo>
                  <a:close/>
                </a:path>
              </a:pathLst>
            </a:custGeom>
            <a:solidFill>
              <a:srgbClr val="F6F4F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6434353" y="4035044"/>
              <a:ext cx="0" cy="1106170"/>
            </a:xfrm>
            <a:custGeom>
              <a:avLst/>
              <a:gdLst/>
              <a:ahLst/>
              <a:cxnLst/>
              <a:rect l="l" t="t" r="r" b="b"/>
              <a:pathLst>
                <a:path h="1106170">
                  <a:moveTo>
                    <a:pt x="0" y="0"/>
                  </a:moveTo>
                  <a:lnTo>
                    <a:pt x="0" y="1106081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7313358" y="4035044"/>
              <a:ext cx="0" cy="1106170"/>
            </a:xfrm>
            <a:custGeom>
              <a:avLst/>
              <a:gdLst/>
              <a:ahLst/>
              <a:cxnLst/>
              <a:rect l="l" t="t" r="r" b="b"/>
              <a:pathLst>
                <a:path h="1106170">
                  <a:moveTo>
                    <a:pt x="0" y="0"/>
                  </a:moveTo>
                  <a:lnTo>
                    <a:pt x="0" y="1106081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8192351" y="4035044"/>
              <a:ext cx="0" cy="1106170"/>
            </a:xfrm>
            <a:custGeom>
              <a:avLst/>
              <a:gdLst/>
              <a:ahLst/>
              <a:cxnLst/>
              <a:rect l="l" t="t" r="r" b="b"/>
              <a:pathLst>
                <a:path h="1106170">
                  <a:moveTo>
                    <a:pt x="0" y="0"/>
                  </a:moveTo>
                  <a:lnTo>
                    <a:pt x="0" y="1106081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5555348" y="4536071"/>
              <a:ext cx="3515995" cy="0"/>
            </a:xfrm>
            <a:custGeom>
              <a:avLst/>
              <a:gdLst/>
              <a:ahLst/>
              <a:cxnLst/>
              <a:rect l="l" t="t" r="r" b="b"/>
              <a:pathLst>
                <a:path w="3515995">
                  <a:moveTo>
                    <a:pt x="0" y="0"/>
                  </a:moveTo>
                  <a:lnTo>
                    <a:pt x="3515995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5555348" y="4837709"/>
              <a:ext cx="3515995" cy="0"/>
            </a:xfrm>
            <a:custGeom>
              <a:avLst/>
              <a:gdLst/>
              <a:ahLst/>
              <a:cxnLst/>
              <a:rect l="l" t="t" r="r" b="b"/>
              <a:pathLst>
                <a:path w="3515995">
                  <a:moveTo>
                    <a:pt x="0" y="0"/>
                  </a:moveTo>
                  <a:lnTo>
                    <a:pt x="3515995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5555348" y="5139359"/>
              <a:ext cx="3515995" cy="0"/>
            </a:xfrm>
            <a:custGeom>
              <a:avLst/>
              <a:gdLst/>
              <a:ahLst/>
              <a:cxnLst/>
              <a:rect l="l" t="t" r="r" b="b"/>
              <a:pathLst>
                <a:path w="3515995">
                  <a:moveTo>
                    <a:pt x="0" y="0"/>
                  </a:moveTo>
                  <a:lnTo>
                    <a:pt x="3515995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0" name="object 3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66915" y="4200583"/>
              <a:ext cx="260183" cy="18752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34859" y="4200583"/>
              <a:ext cx="127454" cy="18752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19834" y="4200583"/>
              <a:ext cx="87900" cy="18752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63777" y="4200583"/>
              <a:ext cx="358294" cy="18752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99208" y="4200583"/>
              <a:ext cx="131850" cy="18752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87117" y="4200583"/>
              <a:ext cx="87900" cy="18752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31059" y="4200588"/>
              <a:ext cx="388848" cy="187515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57786" y="4601852"/>
              <a:ext cx="118664" cy="18752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822579" y="4601852"/>
              <a:ext cx="158220" cy="18752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698943" y="4601852"/>
              <a:ext cx="167010" cy="18752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577948" y="4601852"/>
              <a:ext cx="167004" cy="187507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937275" y="4903642"/>
              <a:ext cx="180195" cy="18752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825361" y="4903642"/>
              <a:ext cx="149429" cy="18752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713599" y="4903642"/>
              <a:ext cx="127454" cy="18752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580869" y="4903642"/>
              <a:ext cx="158220" cy="18752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943142" y="5256409"/>
              <a:ext cx="162614" cy="17579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772770" y="5256409"/>
              <a:ext cx="246119" cy="175799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649133" y="5256409"/>
              <a:ext cx="253149" cy="17579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542781" y="5256409"/>
              <a:ext cx="221947" cy="175799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1369847" y="2695155"/>
              <a:ext cx="3134995" cy="3466465"/>
            </a:xfrm>
            <a:custGeom>
              <a:avLst/>
              <a:gdLst/>
              <a:ahLst/>
              <a:cxnLst/>
              <a:rect l="l" t="t" r="r" b="b"/>
              <a:pathLst>
                <a:path w="3134995" h="3466465">
                  <a:moveTo>
                    <a:pt x="1402003" y="0"/>
                  </a:moveTo>
                  <a:lnTo>
                    <a:pt x="1402003" y="866546"/>
                  </a:lnTo>
                  <a:lnTo>
                    <a:pt x="1450754" y="867915"/>
                  </a:lnTo>
                  <a:lnTo>
                    <a:pt x="1499059" y="871990"/>
                  </a:lnTo>
                  <a:lnTo>
                    <a:pt x="1546819" y="878721"/>
                  </a:lnTo>
                  <a:lnTo>
                    <a:pt x="1593937" y="888056"/>
                  </a:lnTo>
                  <a:lnTo>
                    <a:pt x="1640312" y="899947"/>
                  </a:lnTo>
                  <a:lnTo>
                    <a:pt x="1685846" y="914343"/>
                  </a:lnTo>
                  <a:lnTo>
                    <a:pt x="1730442" y="931194"/>
                  </a:lnTo>
                  <a:lnTo>
                    <a:pt x="1773999" y="950450"/>
                  </a:lnTo>
                  <a:lnTo>
                    <a:pt x="1816419" y="972061"/>
                  </a:lnTo>
                  <a:lnTo>
                    <a:pt x="1857604" y="995976"/>
                  </a:lnTo>
                  <a:lnTo>
                    <a:pt x="1897454" y="1022146"/>
                  </a:lnTo>
                  <a:lnTo>
                    <a:pt x="1935871" y="1050521"/>
                  </a:lnTo>
                  <a:lnTo>
                    <a:pt x="1972757" y="1081050"/>
                  </a:lnTo>
                  <a:lnTo>
                    <a:pt x="2008011" y="1113683"/>
                  </a:lnTo>
                  <a:lnTo>
                    <a:pt x="2041537" y="1148371"/>
                  </a:lnTo>
                  <a:lnTo>
                    <a:pt x="2073234" y="1185062"/>
                  </a:lnTo>
                  <a:lnTo>
                    <a:pt x="2103005" y="1223708"/>
                  </a:lnTo>
                  <a:lnTo>
                    <a:pt x="2129912" y="1262915"/>
                  </a:lnTo>
                  <a:lnTo>
                    <a:pt x="2154386" y="1303061"/>
                  </a:lnTo>
                  <a:lnTo>
                    <a:pt x="2176441" y="1344055"/>
                  </a:lnTo>
                  <a:lnTo>
                    <a:pt x="2196093" y="1385805"/>
                  </a:lnTo>
                  <a:lnTo>
                    <a:pt x="2213355" y="1428218"/>
                  </a:lnTo>
                  <a:lnTo>
                    <a:pt x="2228243" y="1471201"/>
                  </a:lnTo>
                  <a:lnTo>
                    <a:pt x="2240772" y="1514663"/>
                  </a:lnTo>
                  <a:lnTo>
                    <a:pt x="2250955" y="1558510"/>
                  </a:lnTo>
                  <a:lnTo>
                    <a:pt x="2258808" y="1602652"/>
                  </a:lnTo>
                  <a:lnTo>
                    <a:pt x="2264344" y="1646995"/>
                  </a:lnTo>
                  <a:lnTo>
                    <a:pt x="2267579" y="1691447"/>
                  </a:lnTo>
                  <a:lnTo>
                    <a:pt x="2268528" y="1735915"/>
                  </a:lnTo>
                  <a:lnTo>
                    <a:pt x="2267204" y="1780308"/>
                  </a:lnTo>
                  <a:lnTo>
                    <a:pt x="2263623" y="1824533"/>
                  </a:lnTo>
                  <a:lnTo>
                    <a:pt x="2257799" y="1868498"/>
                  </a:lnTo>
                  <a:lnTo>
                    <a:pt x="2249747" y="1912110"/>
                  </a:lnTo>
                  <a:lnTo>
                    <a:pt x="2239481" y="1955278"/>
                  </a:lnTo>
                  <a:lnTo>
                    <a:pt x="2227016" y="1997908"/>
                  </a:lnTo>
                  <a:lnTo>
                    <a:pt x="2212367" y="2039908"/>
                  </a:lnTo>
                  <a:lnTo>
                    <a:pt x="2195548" y="2081187"/>
                  </a:lnTo>
                  <a:lnTo>
                    <a:pt x="2176574" y="2121651"/>
                  </a:lnTo>
                  <a:lnTo>
                    <a:pt x="2155459" y="2161209"/>
                  </a:lnTo>
                  <a:lnTo>
                    <a:pt x="2132218" y="2199767"/>
                  </a:lnTo>
                  <a:lnTo>
                    <a:pt x="2106866" y="2237235"/>
                  </a:lnTo>
                  <a:lnTo>
                    <a:pt x="2079417" y="2273519"/>
                  </a:lnTo>
                  <a:lnTo>
                    <a:pt x="2049887" y="2308527"/>
                  </a:lnTo>
                  <a:lnTo>
                    <a:pt x="2018288" y="2342167"/>
                  </a:lnTo>
                  <a:lnTo>
                    <a:pt x="1984637" y="2374347"/>
                  </a:lnTo>
                  <a:lnTo>
                    <a:pt x="1948948" y="2404973"/>
                  </a:lnTo>
                  <a:lnTo>
                    <a:pt x="1911235" y="2433955"/>
                  </a:lnTo>
                  <a:lnTo>
                    <a:pt x="1872016" y="2460861"/>
                  </a:lnTo>
                  <a:lnTo>
                    <a:pt x="1831858" y="2485335"/>
                  </a:lnTo>
                  <a:lnTo>
                    <a:pt x="1790854" y="2507390"/>
                  </a:lnTo>
                  <a:lnTo>
                    <a:pt x="1749097" y="2527042"/>
                  </a:lnTo>
                  <a:lnTo>
                    <a:pt x="1706678" y="2544305"/>
                  </a:lnTo>
                  <a:lnTo>
                    <a:pt x="1663690" y="2559194"/>
                  </a:lnTo>
                  <a:lnTo>
                    <a:pt x="1620225" y="2571723"/>
                  </a:lnTo>
                  <a:lnTo>
                    <a:pt x="1576375" y="2581907"/>
                  </a:lnTo>
                  <a:lnTo>
                    <a:pt x="1532232" y="2589761"/>
                  </a:lnTo>
                  <a:lnTo>
                    <a:pt x="1487890" y="2595299"/>
                  </a:lnTo>
                  <a:lnTo>
                    <a:pt x="1443439" y="2598536"/>
                  </a:lnTo>
                  <a:lnTo>
                    <a:pt x="1398972" y="2599486"/>
                  </a:lnTo>
                  <a:lnTo>
                    <a:pt x="1354582" y="2598165"/>
                  </a:lnTo>
                  <a:lnTo>
                    <a:pt x="1310360" y="2594587"/>
                  </a:lnTo>
                  <a:lnTo>
                    <a:pt x="1266399" y="2588766"/>
                  </a:lnTo>
                  <a:lnTo>
                    <a:pt x="1222791" y="2580717"/>
                  </a:lnTo>
                  <a:lnTo>
                    <a:pt x="1179629" y="2570456"/>
                  </a:lnTo>
                  <a:lnTo>
                    <a:pt x="1137004" y="2557996"/>
                  </a:lnTo>
                  <a:lnTo>
                    <a:pt x="1095008" y="2543352"/>
                  </a:lnTo>
                  <a:lnTo>
                    <a:pt x="1053735" y="2526538"/>
                  </a:lnTo>
                  <a:lnTo>
                    <a:pt x="1013276" y="2507571"/>
                  </a:lnTo>
                  <a:lnTo>
                    <a:pt x="973723" y="2486463"/>
                  </a:lnTo>
                  <a:lnTo>
                    <a:pt x="935169" y="2463230"/>
                  </a:lnTo>
                  <a:lnTo>
                    <a:pt x="897706" y="2437887"/>
                  </a:lnTo>
                  <a:lnTo>
                    <a:pt x="861426" y="2410447"/>
                  </a:lnTo>
                  <a:lnTo>
                    <a:pt x="826422" y="2380927"/>
                  </a:lnTo>
                  <a:lnTo>
                    <a:pt x="792785" y="2349339"/>
                  </a:lnTo>
                  <a:lnTo>
                    <a:pt x="760607" y="2315700"/>
                  </a:lnTo>
                  <a:lnTo>
                    <a:pt x="729982" y="2280024"/>
                  </a:lnTo>
                  <a:lnTo>
                    <a:pt x="701001" y="2242324"/>
                  </a:lnTo>
                  <a:lnTo>
                    <a:pt x="0" y="2751569"/>
                  </a:lnTo>
                  <a:lnTo>
                    <a:pt x="30166" y="2791868"/>
                  </a:lnTo>
                  <a:lnTo>
                    <a:pt x="61381" y="2831142"/>
                  </a:lnTo>
                  <a:lnTo>
                    <a:pt x="93618" y="2869378"/>
                  </a:lnTo>
                  <a:lnTo>
                    <a:pt x="126849" y="2906563"/>
                  </a:lnTo>
                  <a:lnTo>
                    <a:pt x="161049" y="2942683"/>
                  </a:lnTo>
                  <a:lnTo>
                    <a:pt x="196190" y="2977723"/>
                  </a:lnTo>
                  <a:lnTo>
                    <a:pt x="232245" y="3011671"/>
                  </a:lnTo>
                  <a:lnTo>
                    <a:pt x="269187" y="3044513"/>
                  </a:lnTo>
                  <a:lnTo>
                    <a:pt x="306988" y="3076234"/>
                  </a:lnTo>
                  <a:lnTo>
                    <a:pt x="345623" y="3106821"/>
                  </a:lnTo>
                  <a:lnTo>
                    <a:pt x="385064" y="3136261"/>
                  </a:lnTo>
                  <a:lnTo>
                    <a:pt x="425283" y="3164540"/>
                  </a:lnTo>
                  <a:lnTo>
                    <a:pt x="466254" y="3191644"/>
                  </a:lnTo>
                  <a:lnTo>
                    <a:pt x="507951" y="3217559"/>
                  </a:lnTo>
                  <a:lnTo>
                    <a:pt x="550345" y="3242272"/>
                  </a:lnTo>
                  <a:lnTo>
                    <a:pt x="593410" y="3265769"/>
                  </a:lnTo>
                  <a:lnTo>
                    <a:pt x="637119" y="3288036"/>
                  </a:lnTo>
                  <a:lnTo>
                    <a:pt x="681445" y="3309059"/>
                  </a:lnTo>
                  <a:lnTo>
                    <a:pt x="726361" y="3328826"/>
                  </a:lnTo>
                  <a:lnTo>
                    <a:pt x="771840" y="3347322"/>
                  </a:lnTo>
                  <a:lnTo>
                    <a:pt x="817855" y="3364533"/>
                  </a:lnTo>
                  <a:lnTo>
                    <a:pt x="864378" y="3380446"/>
                  </a:lnTo>
                  <a:lnTo>
                    <a:pt x="911384" y="3395048"/>
                  </a:lnTo>
                  <a:lnTo>
                    <a:pt x="958844" y="3408323"/>
                  </a:lnTo>
                  <a:lnTo>
                    <a:pt x="1006733" y="3420260"/>
                  </a:lnTo>
                  <a:lnTo>
                    <a:pt x="1055022" y="3430843"/>
                  </a:lnTo>
                  <a:lnTo>
                    <a:pt x="1103685" y="3440060"/>
                  </a:lnTo>
                  <a:lnTo>
                    <a:pt x="1152695" y="3447896"/>
                  </a:lnTo>
                  <a:lnTo>
                    <a:pt x="1202025" y="3454339"/>
                  </a:lnTo>
                  <a:lnTo>
                    <a:pt x="1251648" y="3459373"/>
                  </a:lnTo>
                  <a:lnTo>
                    <a:pt x="1301536" y="3462986"/>
                  </a:lnTo>
                  <a:lnTo>
                    <a:pt x="1351664" y="3465164"/>
                  </a:lnTo>
                  <a:lnTo>
                    <a:pt x="1402003" y="3465893"/>
                  </a:lnTo>
                  <a:lnTo>
                    <a:pt x="1450510" y="3465227"/>
                  </a:lnTo>
                  <a:lnTo>
                    <a:pt x="1498686" y="3463242"/>
                  </a:lnTo>
                  <a:lnTo>
                    <a:pt x="1546516" y="3459953"/>
                  </a:lnTo>
                  <a:lnTo>
                    <a:pt x="1593980" y="3455380"/>
                  </a:lnTo>
                  <a:lnTo>
                    <a:pt x="1641064" y="3449539"/>
                  </a:lnTo>
                  <a:lnTo>
                    <a:pt x="1687747" y="3442447"/>
                  </a:lnTo>
                  <a:lnTo>
                    <a:pt x="1734015" y="3434122"/>
                  </a:lnTo>
                  <a:lnTo>
                    <a:pt x="1779848" y="3424582"/>
                  </a:lnTo>
                  <a:lnTo>
                    <a:pt x="1825230" y="3413843"/>
                  </a:lnTo>
                  <a:lnTo>
                    <a:pt x="1870144" y="3401923"/>
                  </a:lnTo>
                  <a:lnTo>
                    <a:pt x="1914571" y="3388840"/>
                  </a:lnTo>
                  <a:lnTo>
                    <a:pt x="1958495" y="3374611"/>
                  </a:lnTo>
                  <a:lnTo>
                    <a:pt x="2001898" y="3359252"/>
                  </a:lnTo>
                  <a:lnTo>
                    <a:pt x="2044762" y="3342782"/>
                  </a:lnTo>
                  <a:lnTo>
                    <a:pt x="2087072" y="3325218"/>
                  </a:lnTo>
                  <a:lnTo>
                    <a:pt x="2128808" y="3306578"/>
                  </a:lnTo>
                  <a:lnTo>
                    <a:pt x="2169954" y="3286878"/>
                  </a:lnTo>
                  <a:lnTo>
                    <a:pt x="2210492" y="3266136"/>
                  </a:lnTo>
                  <a:lnTo>
                    <a:pt x="2250405" y="3244369"/>
                  </a:lnTo>
                  <a:lnTo>
                    <a:pt x="2289676" y="3221596"/>
                  </a:lnTo>
                  <a:lnTo>
                    <a:pt x="2328287" y="3197832"/>
                  </a:lnTo>
                  <a:lnTo>
                    <a:pt x="2366221" y="3173096"/>
                  </a:lnTo>
                  <a:lnTo>
                    <a:pt x="2403460" y="3147404"/>
                  </a:lnTo>
                  <a:lnTo>
                    <a:pt x="2439988" y="3120775"/>
                  </a:lnTo>
                  <a:lnTo>
                    <a:pt x="2475786" y="3093226"/>
                  </a:lnTo>
                  <a:lnTo>
                    <a:pt x="2510837" y="3064773"/>
                  </a:lnTo>
                  <a:lnTo>
                    <a:pt x="2545125" y="3035435"/>
                  </a:lnTo>
                  <a:lnTo>
                    <a:pt x="2578631" y="3005229"/>
                  </a:lnTo>
                  <a:lnTo>
                    <a:pt x="2611338" y="2974172"/>
                  </a:lnTo>
                  <a:lnTo>
                    <a:pt x="2643229" y="2942281"/>
                  </a:lnTo>
                  <a:lnTo>
                    <a:pt x="2674287" y="2909574"/>
                  </a:lnTo>
                  <a:lnTo>
                    <a:pt x="2704493" y="2876068"/>
                  </a:lnTo>
                  <a:lnTo>
                    <a:pt x="2733832" y="2841781"/>
                  </a:lnTo>
                  <a:lnTo>
                    <a:pt x="2762284" y="2806730"/>
                  </a:lnTo>
                  <a:lnTo>
                    <a:pt x="2789834" y="2770933"/>
                  </a:lnTo>
                  <a:lnTo>
                    <a:pt x="2816463" y="2734405"/>
                  </a:lnTo>
                  <a:lnTo>
                    <a:pt x="2842155" y="2697166"/>
                  </a:lnTo>
                  <a:lnTo>
                    <a:pt x="2866892" y="2659233"/>
                  </a:lnTo>
                  <a:lnTo>
                    <a:pt x="2890656" y="2620622"/>
                  </a:lnTo>
                  <a:lnTo>
                    <a:pt x="2913430" y="2581352"/>
                  </a:lnTo>
                  <a:lnTo>
                    <a:pt x="2935196" y="2541439"/>
                  </a:lnTo>
                  <a:lnTo>
                    <a:pt x="2955939" y="2500901"/>
                  </a:lnTo>
                  <a:lnTo>
                    <a:pt x="2975639" y="2459755"/>
                  </a:lnTo>
                  <a:lnTo>
                    <a:pt x="2994280" y="2418019"/>
                  </a:lnTo>
                  <a:lnTo>
                    <a:pt x="3011844" y="2375710"/>
                  </a:lnTo>
                  <a:lnTo>
                    <a:pt x="3028314" y="2332845"/>
                  </a:lnTo>
                  <a:lnTo>
                    <a:pt x="3043673" y="2289443"/>
                  </a:lnTo>
                  <a:lnTo>
                    <a:pt x="3057902" y="2245519"/>
                  </a:lnTo>
                  <a:lnTo>
                    <a:pt x="3070986" y="2201092"/>
                  </a:lnTo>
                  <a:lnTo>
                    <a:pt x="3082906" y="2156179"/>
                  </a:lnTo>
                  <a:lnTo>
                    <a:pt x="3093645" y="2110797"/>
                  </a:lnTo>
                  <a:lnTo>
                    <a:pt x="3103185" y="2064964"/>
                  </a:lnTo>
                  <a:lnTo>
                    <a:pt x="3111510" y="2018696"/>
                  </a:lnTo>
                  <a:lnTo>
                    <a:pt x="3118602" y="1972013"/>
                  </a:lnTo>
                  <a:lnTo>
                    <a:pt x="3124443" y="1924930"/>
                  </a:lnTo>
                  <a:lnTo>
                    <a:pt x="3129017" y="1877465"/>
                  </a:lnTo>
                  <a:lnTo>
                    <a:pt x="3132305" y="1829635"/>
                  </a:lnTo>
                  <a:lnTo>
                    <a:pt x="3134291" y="1781459"/>
                  </a:lnTo>
                  <a:lnTo>
                    <a:pt x="3134956" y="1732953"/>
                  </a:lnTo>
                  <a:lnTo>
                    <a:pt x="3134291" y="1684446"/>
                  </a:lnTo>
                  <a:lnTo>
                    <a:pt x="3132305" y="1636270"/>
                  </a:lnTo>
                  <a:lnTo>
                    <a:pt x="3129017" y="1588440"/>
                  </a:lnTo>
                  <a:lnTo>
                    <a:pt x="3124443" y="1540975"/>
                  </a:lnTo>
                  <a:lnTo>
                    <a:pt x="3118602" y="1493892"/>
                  </a:lnTo>
                  <a:lnTo>
                    <a:pt x="3111510" y="1447208"/>
                  </a:lnTo>
                  <a:lnTo>
                    <a:pt x="3103185" y="1400941"/>
                  </a:lnTo>
                  <a:lnTo>
                    <a:pt x="3093645" y="1355108"/>
                  </a:lnTo>
                  <a:lnTo>
                    <a:pt x="3082906" y="1309726"/>
                  </a:lnTo>
                  <a:lnTo>
                    <a:pt x="3070986" y="1264812"/>
                  </a:lnTo>
                  <a:lnTo>
                    <a:pt x="3057902" y="1220385"/>
                  </a:lnTo>
                  <a:lnTo>
                    <a:pt x="3043673" y="1176461"/>
                  </a:lnTo>
                  <a:lnTo>
                    <a:pt x="3028314" y="1133058"/>
                  </a:lnTo>
                  <a:lnTo>
                    <a:pt x="3011844" y="1090194"/>
                  </a:lnTo>
                  <a:lnTo>
                    <a:pt x="2994280" y="1047884"/>
                  </a:lnTo>
                  <a:lnTo>
                    <a:pt x="2975639" y="1006148"/>
                  </a:lnTo>
                  <a:lnTo>
                    <a:pt x="2955939" y="965002"/>
                  </a:lnTo>
                  <a:lnTo>
                    <a:pt x="2935196" y="924464"/>
                  </a:lnTo>
                  <a:lnTo>
                    <a:pt x="2913430" y="884550"/>
                  </a:lnTo>
                  <a:lnTo>
                    <a:pt x="2890656" y="845280"/>
                  </a:lnTo>
                  <a:lnTo>
                    <a:pt x="2866892" y="806669"/>
                  </a:lnTo>
                  <a:lnTo>
                    <a:pt x="2842155" y="768735"/>
                  </a:lnTo>
                  <a:lnTo>
                    <a:pt x="2816463" y="731495"/>
                  </a:lnTo>
                  <a:lnTo>
                    <a:pt x="2789834" y="694968"/>
                  </a:lnTo>
                  <a:lnTo>
                    <a:pt x="2762284" y="659170"/>
                  </a:lnTo>
                  <a:lnTo>
                    <a:pt x="2733832" y="624119"/>
                  </a:lnTo>
                  <a:lnTo>
                    <a:pt x="2704493" y="589831"/>
                  </a:lnTo>
                  <a:lnTo>
                    <a:pt x="2674287" y="556325"/>
                  </a:lnTo>
                  <a:lnTo>
                    <a:pt x="2643229" y="523618"/>
                  </a:lnTo>
                  <a:lnTo>
                    <a:pt x="2611338" y="491727"/>
                  </a:lnTo>
                  <a:lnTo>
                    <a:pt x="2578631" y="460669"/>
                  </a:lnTo>
                  <a:lnTo>
                    <a:pt x="2545125" y="430463"/>
                  </a:lnTo>
                  <a:lnTo>
                    <a:pt x="2510837" y="401124"/>
                  </a:lnTo>
                  <a:lnTo>
                    <a:pt x="2475786" y="372671"/>
                  </a:lnTo>
                  <a:lnTo>
                    <a:pt x="2439988" y="345122"/>
                  </a:lnTo>
                  <a:lnTo>
                    <a:pt x="2403460" y="318492"/>
                  </a:lnTo>
                  <a:lnTo>
                    <a:pt x="2366221" y="292801"/>
                  </a:lnTo>
                  <a:lnTo>
                    <a:pt x="2328287" y="268064"/>
                  </a:lnTo>
                  <a:lnTo>
                    <a:pt x="2289676" y="244300"/>
                  </a:lnTo>
                  <a:lnTo>
                    <a:pt x="2250405" y="221526"/>
                  </a:lnTo>
                  <a:lnTo>
                    <a:pt x="2210492" y="199759"/>
                  </a:lnTo>
                  <a:lnTo>
                    <a:pt x="2169954" y="179017"/>
                  </a:lnTo>
                  <a:lnTo>
                    <a:pt x="2128808" y="159317"/>
                  </a:lnTo>
                  <a:lnTo>
                    <a:pt x="2087072" y="140676"/>
                  </a:lnTo>
                  <a:lnTo>
                    <a:pt x="2044762" y="123112"/>
                  </a:lnTo>
                  <a:lnTo>
                    <a:pt x="2001898" y="106642"/>
                  </a:lnTo>
                  <a:lnTo>
                    <a:pt x="1958495" y="91283"/>
                  </a:lnTo>
                  <a:lnTo>
                    <a:pt x="1914571" y="77054"/>
                  </a:lnTo>
                  <a:lnTo>
                    <a:pt x="1870144" y="63970"/>
                  </a:lnTo>
                  <a:lnTo>
                    <a:pt x="1825230" y="52050"/>
                  </a:lnTo>
                  <a:lnTo>
                    <a:pt x="1779848" y="41311"/>
                  </a:lnTo>
                  <a:lnTo>
                    <a:pt x="1734015" y="31771"/>
                  </a:lnTo>
                  <a:lnTo>
                    <a:pt x="1687747" y="23446"/>
                  </a:lnTo>
                  <a:lnTo>
                    <a:pt x="1641064" y="16354"/>
                  </a:lnTo>
                  <a:lnTo>
                    <a:pt x="1593980" y="10513"/>
                  </a:lnTo>
                  <a:lnTo>
                    <a:pt x="1546516" y="5939"/>
                  </a:lnTo>
                  <a:lnTo>
                    <a:pt x="1498686" y="2651"/>
                  </a:lnTo>
                  <a:lnTo>
                    <a:pt x="1450510" y="665"/>
                  </a:lnTo>
                  <a:lnTo>
                    <a:pt x="1402003" y="0"/>
                  </a:lnTo>
                  <a:close/>
                </a:path>
              </a:pathLst>
            </a:custGeom>
            <a:solidFill>
              <a:srgbClr val="C4D982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1369847" y="2695155"/>
              <a:ext cx="3134995" cy="3466465"/>
            </a:xfrm>
            <a:custGeom>
              <a:avLst/>
              <a:gdLst/>
              <a:ahLst/>
              <a:cxnLst/>
              <a:rect l="l" t="t" r="r" b="b"/>
              <a:pathLst>
                <a:path w="3134995" h="3466465">
                  <a:moveTo>
                    <a:pt x="1402003" y="0"/>
                  </a:moveTo>
                  <a:lnTo>
                    <a:pt x="1450510" y="665"/>
                  </a:lnTo>
                  <a:lnTo>
                    <a:pt x="1498686" y="2651"/>
                  </a:lnTo>
                  <a:lnTo>
                    <a:pt x="1546516" y="5939"/>
                  </a:lnTo>
                  <a:lnTo>
                    <a:pt x="1593980" y="10513"/>
                  </a:lnTo>
                  <a:lnTo>
                    <a:pt x="1641064" y="16354"/>
                  </a:lnTo>
                  <a:lnTo>
                    <a:pt x="1687747" y="23446"/>
                  </a:lnTo>
                  <a:lnTo>
                    <a:pt x="1734015" y="31771"/>
                  </a:lnTo>
                  <a:lnTo>
                    <a:pt x="1779848" y="41311"/>
                  </a:lnTo>
                  <a:lnTo>
                    <a:pt x="1825230" y="52050"/>
                  </a:lnTo>
                  <a:lnTo>
                    <a:pt x="1870144" y="63970"/>
                  </a:lnTo>
                  <a:lnTo>
                    <a:pt x="1914571" y="77054"/>
                  </a:lnTo>
                  <a:lnTo>
                    <a:pt x="1958495" y="91283"/>
                  </a:lnTo>
                  <a:lnTo>
                    <a:pt x="2001898" y="106642"/>
                  </a:lnTo>
                  <a:lnTo>
                    <a:pt x="2044762" y="123112"/>
                  </a:lnTo>
                  <a:lnTo>
                    <a:pt x="2087072" y="140676"/>
                  </a:lnTo>
                  <a:lnTo>
                    <a:pt x="2128808" y="159317"/>
                  </a:lnTo>
                  <a:lnTo>
                    <a:pt x="2169954" y="179017"/>
                  </a:lnTo>
                  <a:lnTo>
                    <a:pt x="2210492" y="199759"/>
                  </a:lnTo>
                  <a:lnTo>
                    <a:pt x="2250405" y="221526"/>
                  </a:lnTo>
                  <a:lnTo>
                    <a:pt x="2289676" y="244300"/>
                  </a:lnTo>
                  <a:lnTo>
                    <a:pt x="2328287" y="268064"/>
                  </a:lnTo>
                  <a:lnTo>
                    <a:pt x="2366221" y="292801"/>
                  </a:lnTo>
                  <a:lnTo>
                    <a:pt x="2403460" y="318492"/>
                  </a:lnTo>
                  <a:lnTo>
                    <a:pt x="2439988" y="345122"/>
                  </a:lnTo>
                  <a:lnTo>
                    <a:pt x="2475786" y="372671"/>
                  </a:lnTo>
                  <a:lnTo>
                    <a:pt x="2510837" y="401124"/>
                  </a:lnTo>
                  <a:lnTo>
                    <a:pt x="2545125" y="430463"/>
                  </a:lnTo>
                  <a:lnTo>
                    <a:pt x="2578631" y="460669"/>
                  </a:lnTo>
                  <a:lnTo>
                    <a:pt x="2611338" y="491727"/>
                  </a:lnTo>
                  <a:lnTo>
                    <a:pt x="2643229" y="523618"/>
                  </a:lnTo>
                  <a:lnTo>
                    <a:pt x="2674287" y="556325"/>
                  </a:lnTo>
                  <a:lnTo>
                    <a:pt x="2704493" y="589831"/>
                  </a:lnTo>
                  <a:lnTo>
                    <a:pt x="2733832" y="624119"/>
                  </a:lnTo>
                  <a:lnTo>
                    <a:pt x="2762284" y="659170"/>
                  </a:lnTo>
                  <a:lnTo>
                    <a:pt x="2789834" y="694968"/>
                  </a:lnTo>
                  <a:lnTo>
                    <a:pt x="2816463" y="731495"/>
                  </a:lnTo>
                  <a:lnTo>
                    <a:pt x="2842155" y="768735"/>
                  </a:lnTo>
                  <a:lnTo>
                    <a:pt x="2866892" y="806669"/>
                  </a:lnTo>
                  <a:lnTo>
                    <a:pt x="2890656" y="845280"/>
                  </a:lnTo>
                  <a:lnTo>
                    <a:pt x="2913430" y="884550"/>
                  </a:lnTo>
                  <a:lnTo>
                    <a:pt x="2935196" y="924464"/>
                  </a:lnTo>
                  <a:lnTo>
                    <a:pt x="2955939" y="965002"/>
                  </a:lnTo>
                  <a:lnTo>
                    <a:pt x="2975639" y="1006148"/>
                  </a:lnTo>
                  <a:lnTo>
                    <a:pt x="2994280" y="1047884"/>
                  </a:lnTo>
                  <a:lnTo>
                    <a:pt x="3011844" y="1090194"/>
                  </a:lnTo>
                  <a:lnTo>
                    <a:pt x="3028314" y="1133058"/>
                  </a:lnTo>
                  <a:lnTo>
                    <a:pt x="3043673" y="1176461"/>
                  </a:lnTo>
                  <a:lnTo>
                    <a:pt x="3057902" y="1220385"/>
                  </a:lnTo>
                  <a:lnTo>
                    <a:pt x="3070986" y="1264812"/>
                  </a:lnTo>
                  <a:lnTo>
                    <a:pt x="3082906" y="1309726"/>
                  </a:lnTo>
                  <a:lnTo>
                    <a:pt x="3093645" y="1355108"/>
                  </a:lnTo>
                  <a:lnTo>
                    <a:pt x="3103185" y="1400941"/>
                  </a:lnTo>
                  <a:lnTo>
                    <a:pt x="3111510" y="1447208"/>
                  </a:lnTo>
                  <a:lnTo>
                    <a:pt x="3118602" y="1493892"/>
                  </a:lnTo>
                  <a:lnTo>
                    <a:pt x="3124443" y="1540975"/>
                  </a:lnTo>
                  <a:lnTo>
                    <a:pt x="3129017" y="1588440"/>
                  </a:lnTo>
                  <a:lnTo>
                    <a:pt x="3132305" y="1636270"/>
                  </a:lnTo>
                  <a:lnTo>
                    <a:pt x="3134291" y="1684446"/>
                  </a:lnTo>
                  <a:lnTo>
                    <a:pt x="3134956" y="1732953"/>
                  </a:lnTo>
                  <a:lnTo>
                    <a:pt x="3134291" y="1781459"/>
                  </a:lnTo>
                  <a:lnTo>
                    <a:pt x="3132305" y="1829635"/>
                  </a:lnTo>
                  <a:lnTo>
                    <a:pt x="3129017" y="1877465"/>
                  </a:lnTo>
                  <a:lnTo>
                    <a:pt x="3124443" y="1924930"/>
                  </a:lnTo>
                  <a:lnTo>
                    <a:pt x="3118602" y="1972013"/>
                  </a:lnTo>
                  <a:lnTo>
                    <a:pt x="3111510" y="2018696"/>
                  </a:lnTo>
                  <a:lnTo>
                    <a:pt x="3103185" y="2064964"/>
                  </a:lnTo>
                  <a:lnTo>
                    <a:pt x="3093645" y="2110797"/>
                  </a:lnTo>
                  <a:lnTo>
                    <a:pt x="3082906" y="2156179"/>
                  </a:lnTo>
                  <a:lnTo>
                    <a:pt x="3070986" y="2201092"/>
                  </a:lnTo>
                  <a:lnTo>
                    <a:pt x="3057902" y="2245519"/>
                  </a:lnTo>
                  <a:lnTo>
                    <a:pt x="3043673" y="2289443"/>
                  </a:lnTo>
                  <a:lnTo>
                    <a:pt x="3028314" y="2332845"/>
                  </a:lnTo>
                  <a:lnTo>
                    <a:pt x="3011844" y="2375710"/>
                  </a:lnTo>
                  <a:lnTo>
                    <a:pt x="2994280" y="2418019"/>
                  </a:lnTo>
                  <a:lnTo>
                    <a:pt x="2975639" y="2459755"/>
                  </a:lnTo>
                  <a:lnTo>
                    <a:pt x="2955939" y="2500901"/>
                  </a:lnTo>
                  <a:lnTo>
                    <a:pt x="2935196" y="2541439"/>
                  </a:lnTo>
                  <a:lnTo>
                    <a:pt x="2913430" y="2581352"/>
                  </a:lnTo>
                  <a:lnTo>
                    <a:pt x="2890656" y="2620622"/>
                  </a:lnTo>
                  <a:lnTo>
                    <a:pt x="2866892" y="2659233"/>
                  </a:lnTo>
                  <a:lnTo>
                    <a:pt x="2842155" y="2697166"/>
                  </a:lnTo>
                  <a:lnTo>
                    <a:pt x="2816463" y="2734405"/>
                  </a:lnTo>
                  <a:lnTo>
                    <a:pt x="2789834" y="2770933"/>
                  </a:lnTo>
                  <a:lnTo>
                    <a:pt x="2762284" y="2806730"/>
                  </a:lnTo>
                  <a:lnTo>
                    <a:pt x="2733832" y="2841781"/>
                  </a:lnTo>
                  <a:lnTo>
                    <a:pt x="2704493" y="2876068"/>
                  </a:lnTo>
                  <a:lnTo>
                    <a:pt x="2674287" y="2909574"/>
                  </a:lnTo>
                  <a:lnTo>
                    <a:pt x="2643229" y="2942281"/>
                  </a:lnTo>
                  <a:lnTo>
                    <a:pt x="2611338" y="2974172"/>
                  </a:lnTo>
                  <a:lnTo>
                    <a:pt x="2578631" y="3005229"/>
                  </a:lnTo>
                  <a:lnTo>
                    <a:pt x="2545125" y="3035435"/>
                  </a:lnTo>
                  <a:lnTo>
                    <a:pt x="2510837" y="3064773"/>
                  </a:lnTo>
                  <a:lnTo>
                    <a:pt x="2475786" y="3093226"/>
                  </a:lnTo>
                  <a:lnTo>
                    <a:pt x="2439988" y="3120775"/>
                  </a:lnTo>
                  <a:lnTo>
                    <a:pt x="2403460" y="3147404"/>
                  </a:lnTo>
                  <a:lnTo>
                    <a:pt x="2366221" y="3173096"/>
                  </a:lnTo>
                  <a:lnTo>
                    <a:pt x="2328287" y="3197832"/>
                  </a:lnTo>
                  <a:lnTo>
                    <a:pt x="2289676" y="3221596"/>
                  </a:lnTo>
                  <a:lnTo>
                    <a:pt x="2250405" y="3244369"/>
                  </a:lnTo>
                  <a:lnTo>
                    <a:pt x="2210492" y="3266136"/>
                  </a:lnTo>
                  <a:lnTo>
                    <a:pt x="2169954" y="3286878"/>
                  </a:lnTo>
                  <a:lnTo>
                    <a:pt x="2128808" y="3306578"/>
                  </a:lnTo>
                  <a:lnTo>
                    <a:pt x="2087072" y="3325218"/>
                  </a:lnTo>
                  <a:lnTo>
                    <a:pt x="2044762" y="3342782"/>
                  </a:lnTo>
                  <a:lnTo>
                    <a:pt x="2001898" y="3359252"/>
                  </a:lnTo>
                  <a:lnTo>
                    <a:pt x="1958495" y="3374611"/>
                  </a:lnTo>
                  <a:lnTo>
                    <a:pt x="1914571" y="3388840"/>
                  </a:lnTo>
                  <a:lnTo>
                    <a:pt x="1870144" y="3401923"/>
                  </a:lnTo>
                  <a:lnTo>
                    <a:pt x="1825230" y="3413843"/>
                  </a:lnTo>
                  <a:lnTo>
                    <a:pt x="1779848" y="3424582"/>
                  </a:lnTo>
                  <a:lnTo>
                    <a:pt x="1734015" y="3434122"/>
                  </a:lnTo>
                  <a:lnTo>
                    <a:pt x="1687747" y="3442447"/>
                  </a:lnTo>
                  <a:lnTo>
                    <a:pt x="1641064" y="3449539"/>
                  </a:lnTo>
                  <a:lnTo>
                    <a:pt x="1593980" y="3455380"/>
                  </a:lnTo>
                  <a:lnTo>
                    <a:pt x="1546516" y="3459953"/>
                  </a:lnTo>
                  <a:lnTo>
                    <a:pt x="1498686" y="3463242"/>
                  </a:lnTo>
                  <a:lnTo>
                    <a:pt x="1450510" y="3465227"/>
                  </a:lnTo>
                  <a:lnTo>
                    <a:pt x="1402003" y="3465893"/>
                  </a:lnTo>
                  <a:lnTo>
                    <a:pt x="1351664" y="3465164"/>
                  </a:lnTo>
                  <a:lnTo>
                    <a:pt x="1301536" y="3462986"/>
                  </a:lnTo>
                  <a:lnTo>
                    <a:pt x="1251648" y="3459373"/>
                  </a:lnTo>
                  <a:lnTo>
                    <a:pt x="1202025" y="3454339"/>
                  </a:lnTo>
                  <a:lnTo>
                    <a:pt x="1152695" y="3447896"/>
                  </a:lnTo>
                  <a:lnTo>
                    <a:pt x="1103685" y="3440060"/>
                  </a:lnTo>
                  <a:lnTo>
                    <a:pt x="1055022" y="3430843"/>
                  </a:lnTo>
                  <a:lnTo>
                    <a:pt x="1006733" y="3420260"/>
                  </a:lnTo>
                  <a:lnTo>
                    <a:pt x="958844" y="3408323"/>
                  </a:lnTo>
                  <a:lnTo>
                    <a:pt x="911384" y="3395048"/>
                  </a:lnTo>
                  <a:lnTo>
                    <a:pt x="864378" y="3380446"/>
                  </a:lnTo>
                  <a:lnTo>
                    <a:pt x="817855" y="3364533"/>
                  </a:lnTo>
                  <a:lnTo>
                    <a:pt x="771840" y="3347322"/>
                  </a:lnTo>
                  <a:lnTo>
                    <a:pt x="726361" y="3328826"/>
                  </a:lnTo>
                  <a:lnTo>
                    <a:pt x="681445" y="3309059"/>
                  </a:lnTo>
                  <a:lnTo>
                    <a:pt x="637119" y="3288036"/>
                  </a:lnTo>
                  <a:lnTo>
                    <a:pt x="593410" y="3265769"/>
                  </a:lnTo>
                  <a:lnTo>
                    <a:pt x="550345" y="3242272"/>
                  </a:lnTo>
                  <a:lnTo>
                    <a:pt x="507951" y="3217559"/>
                  </a:lnTo>
                  <a:lnTo>
                    <a:pt x="466254" y="3191644"/>
                  </a:lnTo>
                  <a:lnTo>
                    <a:pt x="425283" y="3164540"/>
                  </a:lnTo>
                  <a:lnTo>
                    <a:pt x="385064" y="3136261"/>
                  </a:lnTo>
                  <a:lnTo>
                    <a:pt x="345623" y="3106821"/>
                  </a:lnTo>
                  <a:lnTo>
                    <a:pt x="306988" y="3076234"/>
                  </a:lnTo>
                  <a:lnTo>
                    <a:pt x="269187" y="3044513"/>
                  </a:lnTo>
                  <a:lnTo>
                    <a:pt x="232245" y="3011671"/>
                  </a:lnTo>
                  <a:lnTo>
                    <a:pt x="196190" y="2977723"/>
                  </a:lnTo>
                  <a:lnTo>
                    <a:pt x="161049" y="2942683"/>
                  </a:lnTo>
                  <a:lnTo>
                    <a:pt x="126849" y="2906563"/>
                  </a:lnTo>
                  <a:lnTo>
                    <a:pt x="93618" y="2869378"/>
                  </a:lnTo>
                  <a:lnTo>
                    <a:pt x="61381" y="2831142"/>
                  </a:lnTo>
                  <a:lnTo>
                    <a:pt x="30166" y="2791868"/>
                  </a:lnTo>
                  <a:lnTo>
                    <a:pt x="0" y="2751569"/>
                  </a:lnTo>
                  <a:lnTo>
                    <a:pt x="701001" y="2242324"/>
                  </a:lnTo>
                  <a:lnTo>
                    <a:pt x="729982" y="2280024"/>
                  </a:lnTo>
                  <a:lnTo>
                    <a:pt x="760607" y="2315700"/>
                  </a:lnTo>
                  <a:lnTo>
                    <a:pt x="792785" y="2349339"/>
                  </a:lnTo>
                  <a:lnTo>
                    <a:pt x="826422" y="2380927"/>
                  </a:lnTo>
                  <a:lnTo>
                    <a:pt x="861426" y="2410447"/>
                  </a:lnTo>
                  <a:lnTo>
                    <a:pt x="897706" y="2437887"/>
                  </a:lnTo>
                  <a:lnTo>
                    <a:pt x="935169" y="2463230"/>
                  </a:lnTo>
                  <a:lnTo>
                    <a:pt x="973723" y="2486463"/>
                  </a:lnTo>
                  <a:lnTo>
                    <a:pt x="1013276" y="2507571"/>
                  </a:lnTo>
                  <a:lnTo>
                    <a:pt x="1053735" y="2526538"/>
                  </a:lnTo>
                  <a:lnTo>
                    <a:pt x="1095008" y="2543352"/>
                  </a:lnTo>
                  <a:lnTo>
                    <a:pt x="1137004" y="2557996"/>
                  </a:lnTo>
                  <a:lnTo>
                    <a:pt x="1179629" y="2570456"/>
                  </a:lnTo>
                  <a:lnTo>
                    <a:pt x="1222791" y="2580717"/>
                  </a:lnTo>
                  <a:lnTo>
                    <a:pt x="1266399" y="2588766"/>
                  </a:lnTo>
                  <a:lnTo>
                    <a:pt x="1310360" y="2594587"/>
                  </a:lnTo>
                  <a:lnTo>
                    <a:pt x="1354582" y="2598165"/>
                  </a:lnTo>
                  <a:lnTo>
                    <a:pt x="1398972" y="2599486"/>
                  </a:lnTo>
                  <a:lnTo>
                    <a:pt x="1443439" y="2598536"/>
                  </a:lnTo>
                  <a:lnTo>
                    <a:pt x="1487890" y="2595299"/>
                  </a:lnTo>
                  <a:lnTo>
                    <a:pt x="1532232" y="2589761"/>
                  </a:lnTo>
                  <a:lnTo>
                    <a:pt x="1576375" y="2581907"/>
                  </a:lnTo>
                  <a:lnTo>
                    <a:pt x="1620225" y="2571723"/>
                  </a:lnTo>
                  <a:lnTo>
                    <a:pt x="1663690" y="2559194"/>
                  </a:lnTo>
                  <a:lnTo>
                    <a:pt x="1706678" y="2544305"/>
                  </a:lnTo>
                  <a:lnTo>
                    <a:pt x="1749097" y="2527042"/>
                  </a:lnTo>
                  <a:lnTo>
                    <a:pt x="1790854" y="2507390"/>
                  </a:lnTo>
                  <a:lnTo>
                    <a:pt x="1831858" y="2485335"/>
                  </a:lnTo>
                  <a:lnTo>
                    <a:pt x="1872016" y="2460861"/>
                  </a:lnTo>
                  <a:lnTo>
                    <a:pt x="1911235" y="2433955"/>
                  </a:lnTo>
                  <a:lnTo>
                    <a:pt x="1948948" y="2404973"/>
                  </a:lnTo>
                  <a:lnTo>
                    <a:pt x="1984637" y="2374347"/>
                  </a:lnTo>
                  <a:lnTo>
                    <a:pt x="2018288" y="2342167"/>
                  </a:lnTo>
                  <a:lnTo>
                    <a:pt x="2049887" y="2308527"/>
                  </a:lnTo>
                  <a:lnTo>
                    <a:pt x="2079417" y="2273519"/>
                  </a:lnTo>
                  <a:lnTo>
                    <a:pt x="2106866" y="2237235"/>
                  </a:lnTo>
                  <a:lnTo>
                    <a:pt x="2132218" y="2199767"/>
                  </a:lnTo>
                  <a:lnTo>
                    <a:pt x="2155459" y="2161209"/>
                  </a:lnTo>
                  <a:lnTo>
                    <a:pt x="2176574" y="2121651"/>
                  </a:lnTo>
                  <a:lnTo>
                    <a:pt x="2195548" y="2081187"/>
                  </a:lnTo>
                  <a:lnTo>
                    <a:pt x="2212367" y="2039908"/>
                  </a:lnTo>
                  <a:lnTo>
                    <a:pt x="2227016" y="1997908"/>
                  </a:lnTo>
                  <a:lnTo>
                    <a:pt x="2239481" y="1955278"/>
                  </a:lnTo>
                  <a:lnTo>
                    <a:pt x="2249747" y="1912110"/>
                  </a:lnTo>
                  <a:lnTo>
                    <a:pt x="2257799" y="1868498"/>
                  </a:lnTo>
                  <a:lnTo>
                    <a:pt x="2263623" y="1824533"/>
                  </a:lnTo>
                  <a:lnTo>
                    <a:pt x="2267204" y="1780308"/>
                  </a:lnTo>
                  <a:lnTo>
                    <a:pt x="2268528" y="1735915"/>
                  </a:lnTo>
                  <a:lnTo>
                    <a:pt x="2267579" y="1691447"/>
                  </a:lnTo>
                  <a:lnTo>
                    <a:pt x="2264344" y="1646995"/>
                  </a:lnTo>
                  <a:lnTo>
                    <a:pt x="2258808" y="1602652"/>
                  </a:lnTo>
                  <a:lnTo>
                    <a:pt x="2250955" y="1558510"/>
                  </a:lnTo>
                  <a:lnTo>
                    <a:pt x="2240772" y="1514663"/>
                  </a:lnTo>
                  <a:lnTo>
                    <a:pt x="2228243" y="1471201"/>
                  </a:lnTo>
                  <a:lnTo>
                    <a:pt x="2213355" y="1428218"/>
                  </a:lnTo>
                  <a:lnTo>
                    <a:pt x="2196093" y="1385805"/>
                  </a:lnTo>
                  <a:lnTo>
                    <a:pt x="2176441" y="1344055"/>
                  </a:lnTo>
                  <a:lnTo>
                    <a:pt x="2154386" y="1303061"/>
                  </a:lnTo>
                  <a:lnTo>
                    <a:pt x="2129912" y="1262915"/>
                  </a:lnTo>
                  <a:lnTo>
                    <a:pt x="2103005" y="1223708"/>
                  </a:lnTo>
                  <a:lnTo>
                    <a:pt x="2073234" y="1185062"/>
                  </a:lnTo>
                  <a:lnTo>
                    <a:pt x="2041537" y="1148371"/>
                  </a:lnTo>
                  <a:lnTo>
                    <a:pt x="2008011" y="1113683"/>
                  </a:lnTo>
                  <a:lnTo>
                    <a:pt x="1972757" y="1081050"/>
                  </a:lnTo>
                  <a:lnTo>
                    <a:pt x="1935871" y="1050521"/>
                  </a:lnTo>
                  <a:lnTo>
                    <a:pt x="1897454" y="1022146"/>
                  </a:lnTo>
                  <a:lnTo>
                    <a:pt x="1857604" y="995976"/>
                  </a:lnTo>
                  <a:lnTo>
                    <a:pt x="1816419" y="972061"/>
                  </a:lnTo>
                  <a:lnTo>
                    <a:pt x="1773999" y="950450"/>
                  </a:lnTo>
                  <a:lnTo>
                    <a:pt x="1730442" y="931194"/>
                  </a:lnTo>
                  <a:lnTo>
                    <a:pt x="1685846" y="914343"/>
                  </a:lnTo>
                  <a:lnTo>
                    <a:pt x="1640312" y="899947"/>
                  </a:lnTo>
                  <a:lnTo>
                    <a:pt x="1593937" y="888056"/>
                  </a:lnTo>
                  <a:lnTo>
                    <a:pt x="1546819" y="878721"/>
                  </a:lnTo>
                  <a:lnTo>
                    <a:pt x="1499059" y="871990"/>
                  </a:lnTo>
                  <a:lnTo>
                    <a:pt x="1450754" y="867915"/>
                  </a:lnTo>
                  <a:lnTo>
                    <a:pt x="1402003" y="866546"/>
                  </a:lnTo>
                  <a:lnTo>
                    <a:pt x="1402003" y="0"/>
                  </a:lnTo>
                  <a:close/>
                </a:path>
              </a:pathLst>
            </a:custGeom>
            <a:ln w="234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1038820" y="2695143"/>
              <a:ext cx="1733550" cy="2752090"/>
            </a:xfrm>
            <a:custGeom>
              <a:avLst/>
              <a:gdLst/>
              <a:ahLst/>
              <a:cxnLst/>
              <a:rect l="l" t="t" r="r" b="b"/>
              <a:pathLst>
                <a:path w="1733550" h="2752090">
                  <a:moveTo>
                    <a:pt x="1733030" y="0"/>
                  </a:moveTo>
                  <a:lnTo>
                    <a:pt x="1683191" y="716"/>
                  </a:lnTo>
                  <a:lnTo>
                    <a:pt x="1633496" y="2860"/>
                  </a:lnTo>
                  <a:lnTo>
                    <a:pt x="1583975" y="6422"/>
                  </a:lnTo>
                  <a:lnTo>
                    <a:pt x="1534657" y="11392"/>
                  </a:lnTo>
                  <a:lnTo>
                    <a:pt x="1485570" y="17761"/>
                  </a:lnTo>
                  <a:lnTo>
                    <a:pt x="1436743" y="25520"/>
                  </a:lnTo>
                  <a:lnTo>
                    <a:pt x="1388205" y="34658"/>
                  </a:lnTo>
                  <a:lnTo>
                    <a:pt x="1339985" y="45168"/>
                  </a:lnTo>
                  <a:lnTo>
                    <a:pt x="1292111" y="57038"/>
                  </a:lnTo>
                  <a:lnTo>
                    <a:pt x="1244613" y="70261"/>
                  </a:lnTo>
                  <a:lnTo>
                    <a:pt x="1197519" y="84826"/>
                  </a:lnTo>
                  <a:lnTo>
                    <a:pt x="1150858" y="100724"/>
                  </a:lnTo>
                  <a:lnTo>
                    <a:pt x="1104660" y="117946"/>
                  </a:lnTo>
                  <a:lnTo>
                    <a:pt x="1058952" y="136481"/>
                  </a:lnTo>
                  <a:lnTo>
                    <a:pt x="1013763" y="156322"/>
                  </a:lnTo>
                  <a:lnTo>
                    <a:pt x="969123" y="177458"/>
                  </a:lnTo>
                  <a:lnTo>
                    <a:pt x="925061" y="199880"/>
                  </a:lnTo>
                  <a:lnTo>
                    <a:pt x="881604" y="223578"/>
                  </a:lnTo>
                  <a:lnTo>
                    <a:pt x="838782" y="248544"/>
                  </a:lnTo>
                  <a:lnTo>
                    <a:pt x="796624" y="274767"/>
                  </a:lnTo>
                  <a:lnTo>
                    <a:pt x="755158" y="302238"/>
                  </a:lnTo>
                  <a:lnTo>
                    <a:pt x="714414" y="330949"/>
                  </a:lnTo>
                  <a:lnTo>
                    <a:pt x="675560" y="359999"/>
                  </a:lnTo>
                  <a:lnTo>
                    <a:pt x="637748" y="389923"/>
                  </a:lnTo>
                  <a:lnTo>
                    <a:pt x="600982" y="420697"/>
                  </a:lnTo>
                  <a:lnTo>
                    <a:pt x="565267" y="452296"/>
                  </a:lnTo>
                  <a:lnTo>
                    <a:pt x="530607" y="484697"/>
                  </a:lnTo>
                  <a:lnTo>
                    <a:pt x="497004" y="517875"/>
                  </a:lnTo>
                  <a:lnTo>
                    <a:pt x="464463" y="551806"/>
                  </a:lnTo>
                  <a:lnTo>
                    <a:pt x="432988" y="586465"/>
                  </a:lnTo>
                  <a:lnTo>
                    <a:pt x="402583" y="621829"/>
                  </a:lnTo>
                  <a:lnTo>
                    <a:pt x="373251" y="657873"/>
                  </a:lnTo>
                  <a:lnTo>
                    <a:pt x="344996" y="694572"/>
                  </a:lnTo>
                  <a:lnTo>
                    <a:pt x="317823" y="731903"/>
                  </a:lnTo>
                  <a:lnTo>
                    <a:pt x="291735" y="769841"/>
                  </a:lnTo>
                  <a:lnTo>
                    <a:pt x="266735" y="808362"/>
                  </a:lnTo>
                  <a:lnTo>
                    <a:pt x="242828" y="847442"/>
                  </a:lnTo>
                  <a:lnTo>
                    <a:pt x="220018" y="887056"/>
                  </a:lnTo>
                  <a:lnTo>
                    <a:pt x="198308" y="927180"/>
                  </a:lnTo>
                  <a:lnTo>
                    <a:pt x="177702" y="967790"/>
                  </a:lnTo>
                  <a:lnTo>
                    <a:pt x="158204" y="1008861"/>
                  </a:lnTo>
                  <a:lnTo>
                    <a:pt x="139818" y="1050370"/>
                  </a:lnTo>
                  <a:lnTo>
                    <a:pt x="122548" y="1092292"/>
                  </a:lnTo>
                  <a:lnTo>
                    <a:pt x="106398" y="1134602"/>
                  </a:lnTo>
                  <a:lnTo>
                    <a:pt x="91370" y="1177277"/>
                  </a:lnTo>
                  <a:lnTo>
                    <a:pt x="77471" y="1220292"/>
                  </a:lnTo>
                  <a:lnTo>
                    <a:pt x="64702" y="1263624"/>
                  </a:lnTo>
                  <a:lnTo>
                    <a:pt x="53068" y="1307246"/>
                  </a:lnTo>
                  <a:lnTo>
                    <a:pt x="42573" y="1351137"/>
                  </a:lnTo>
                  <a:lnTo>
                    <a:pt x="33221" y="1395270"/>
                  </a:lnTo>
                  <a:lnTo>
                    <a:pt x="25015" y="1439622"/>
                  </a:lnTo>
                  <a:lnTo>
                    <a:pt x="17960" y="1484169"/>
                  </a:lnTo>
                  <a:lnTo>
                    <a:pt x="12059" y="1528886"/>
                  </a:lnTo>
                  <a:lnTo>
                    <a:pt x="7315" y="1573749"/>
                  </a:lnTo>
                  <a:lnTo>
                    <a:pt x="3734" y="1618734"/>
                  </a:lnTo>
                  <a:lnTo>
                    <a:pt x="1318" y="1663816"/>
                  </a:lnTo>
                  <a:lnTo>
                    <a:pt x="72" y="1708972"/>
                  </a:lnTo>
                  <a:lnTo>
                    <a:pt x="0" y="1754176"/>
                  </a:lnTo>
                  <a:lnTo>
                    <a:pt x="1104" y="1799406"/>
                  </a:lnTo>
                  <a:lnTo>
                    <a:pt x="3390" y="1844635"/>
                  </a:lnTo>
                  <a:lnTo>
                    <a:pt x="6860" y="1889841"/>
                  </a:lnTo>
                  <a:lnTo>
                    <a:pt x="11520" y="1934999"/>
                  </a:lnTo>
                  <a:lnTo>
                    <a:pt x="17372" y="1980084"/>
                  </a:lnTo>
                  <a:lnTo>
                    <a:pt x="24420" y="2025073"/>
                  </a:lnTo>
                  <a:lnTo>
                    <a:pt x="32669" y="2069940"/>
                  </a:lnTo>
                  <a:lnTo>
                    <a:pt x="42122" y="2114663"/>
                  </a:lnTo>
                  <a:lnTo>
                    <a:pt x="52782" y="2159216"/>
                  </a:lnTo>
                  <a:lnTo>
                    <a:pt x="64655" y="2203575"/>
                  </a:lnTo>
                  <a:lnTo>
                    <a:pt x="77744" y="2247716"/>
                  </a:lnTo>
                  <a:lnTo>
                    <a:pt x="92051" y="2291615"/>
                  </a:lnTo>
                  <a:lnTo>
                    <a:pt x="107583" y="2335247"/>
                  </a:lnTo>
                  <a:lnTo>
                    <a:pt x="124341" y="2378589"/>
                  </a:lnTo>
                  <a:lnTo>
                    <a:pt x="142331" y="2421615"/>
                  </a:lnTo>
                  <a:lnTo>
                    <a:pt x="161555" y="2464302"/>
                  </a:lnTo>
                  <a:lnTo>
                    <a:pt x="182019" y="2506625"/>
                  </a:lnTo>
                  <a:lnTo>
                    <a:pt x="203724" y="2548560"/>
                  </a:lnTo>
                  <a:lnTo>
                    <a:pt x="226677" y="2590084"/>
                  </a:lnTo>
                  <a:lnTo>
                    <a:pt x="250879" y="2631170"/>
                  </a:lnTo>
                  <a:lnTo>
                    <a:pt x="276336" y="2671796"/>
                  </a:lnTo>
                  <a:lnTo>
                    <a:pt x="303050" y="2711937"/>
                  </a:lnTo>
                  <a:lnTo>
                    <a:pt x="331027" y="2751569"/>
                  </a:lnTo>
                  <a:lnTo>
                    <a:pt x="1032029" y="2242337"/>
                  </a:lnTo>
                  <a:lnTo>
                    <a:pt x="1003902" y="2201215"/>
                  </a:lnTo>
                  <a:lnTo>
                    <a:pt x="978282" y="2158710"/>
                  </a:lnTo>
                  <a:lnTo>
                    <a:pt x="955204" y="2114939"/>
                  </a:lnTo>
                  <a:lnTo>
                    <a:pt x="934707" y="2070016"/>
                  </a:lnTo>
                  <a:lnTo>
                    <a:pt x="916824" y="2024056"/>
                  </a:lnTo>
                  <a:lnTo>
                    <a:pt x="901593" y="1977173"/>
                  </a:lnTo>
                  <a:lnTo>
                    <a:pt x="889051" y="1929484"/>
                  </a:lnTo>
                  <a:lnTo>
                    <a:pt x="879232" y="1881102"/>
                  </a:lnTo>
                  <a:lnTo>
                    <a:pt x="872174" y="1832143"/>
                  </a:lnTo>
                  <a:lnTo>
                    <a:pt x="867913" y="1782721"/>
                  </a:lnTo>
                  <a:lnTo>
                    <a:pt x="866484" y="1732953"/>
                  </a:lnTo>
                  <a:lnTo>
                    <a:pt x="867766" y="1685418"/>
                  </a:lnTo>
                  <a:lnTo>
                    <a:pt x="871568" y="1638554"/>
                  </a:lnTo>
                  <a:lnTo>
                    <a:pt x="877825" y="1592425"/>
                  </a:lnTo>
                  <a:lnTo>
                    <a:pt x="886469" y="1547098"/>
                  </a:lnTo>
                  <a:lnTo>
                    <a:pt x="897436" y="1502639"/>
                  </a:lnTo>
                  <a:lnTo>
                    <a:pt x="910658" y="1459114"/>
                  </a:lnTo>
                  <a:lnTo>
                    <a:pt x="926070" y="1416590"/>
                  </a:lnTo>
                  <a:lnTo>
                    <a:pt x="943606" y="1375131"/>
                  </a:lnTo>
                  <a:lnTo>
                    <a:pt x="963200" y="1334805"/>
                  </a:lnTo>
                  <a:lnTo>
                    <a:pt x="984786" y="1295677"/>
                  </a:lnTo>
                  <a:lnTo>
                    <a:pt x="1008297" y="1257814"/>
                  </a:lnTo>
                  <a:lnTo>
                    <a:pt x="1033668" y="1221282"/>
                  </a:lnTo>
                  <a:lnTo>
                    <a:pt x="1060832" y="1186146"/>
                  </a:lnTo>
                  <a:lnTo>
                    <a:pt x="1089724" y="1152473"/>
                  </a:lnTo>
                  <a:lnTo>
                    <a:pt x="1120278" y="1120328"/>
                  </a:lnTo>
                  <a:lnTo>
                    <a:pt x="1152426" y="1089779"/>
                  </a:lnTo>
                  <a:lnTo>
                    <a:pt x="1186104" y="1060891"/>
                  </a:lnTo>
                  <a:lnTo>
                    <a:pt x="1221246" y="1033729"/>
                  </a:lnTo>
                  <a:lnTo>
                    <a:pt x="1257784" y="1008361"/>
                  </a:lnTo>
                  <a:lnTo>
                    <a:pt x="1295654" y="984852"/>
                  </a:lnTo>
                  <a:lnTo>
                    <a:pt x="1334788" y="963268"/>
                  </a:lnTo>
                  <a:lnTo>
                    <a:pt x="1375122" y="943676"/>
                  </a:lnTo>
                  <a:lnTo>
                    <a:pt x="1416589" y="926141"/>
                  </a:lnTo>
                  <a:lnTo>
                    <a:pt x="1459123" y="910730"/>
                  </a:lnTo>
                  <a:lnTo>
                    <a:pt x="1502657" y="897509"/>
                  </a:lnTo>
                  <a:lnTo>
                    <a:pt x="1547126" y="886543"/>
                  </a:lnTo>
                  <a:lnTo>
                    <a:pt x="1592464" y="877899"/>
                  </a:lnTo>
                  <a:lnTo>
                    <a:pt x="1638605" y="871643"/>
                  </a:lnTo>
                  <a:lnTo>
                    <a:pt x="1685483" y="867841"/>
                  </a:lnTo>
                  <a:lnTo>
                    <a:pt x="1733030" y="866559"/>
                  </a:lnTo>
                  <a:lnTo>
                    <a:pt x="1733030" y="0"/>
                  </a:lnTo>
                  <a:close/>
                </a:path>
              </a:pathLst>
            </a:custGeom>
            <a:solidFill>
              <a:srgbClr val="E493B5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1038820" y="2695143"/>
              <a:ext cx="1733550" cy="2752090"/>
            </a:xfrm>
            <a:custGeom>
              <a:avLst/>
              <a:gdLst/>
              <a:ahLst/>
              <a:cxnLst/>
              <a:rect l="l" t="t" r="r" b="b"/>
              <a:pathLst>
                <a:path w="1733550" h="2752090">
                  <a:moveTo>
                    <a:pt x="331027" y="2751569"/>
                  </a:moveTo>
                  <a:lnTo>
                    <a:pt x="303050" y="2711937"/>
                  </a:lnTo>
                  <a:lnTo>
                    <a:pt x="276336" y="2671796"/>
                  </a:lnTo>
                  <a:lnTo>
                    <a:pt x="250879" y="2631170"/>
                  </a:lnTo>
                  <a:lnTo>
                    <a:pt x="226677" y="2590084"/>
                  </a:lnTo>
                  <a:lnTo>
                    <a:pt x="203724" y="2548560"/>
                  </a:lnTo>
                  <a:lnTo>
                    <a:pt x="182019" y="2506625"/>
                  </a:lnTo>
                  <a:lnTo>
                    <a:pt x="161555" y="2464302"/>
                  </a:lnTo>
                  <a:lnTo>
                    <a:pt x="142331" y="2421615"/>
                  </a:lnTo>
                  <a:lnTo>
                    <a:pt x="124341" y="2378589"/>
                  </a:lnTo>
                  <a:lnTo>
                    <a:pt x="107583" y="2335247"/>
                  </a:lnTo>
                  <a:lnTo>
                    <a:pt x="92051" y="2291615"/>
                  </a:lnTo>
                  <a:lnTo>
                    <a:pt x="77744" y="2247716"/>
                  </a:lnTo>
                  <a:lnTo>
                    <a:pt x="64655" y="2203575"/>
                  </a:lnTo>
                  <a:lnTo>
                    <a:pt x="52782" y="2159216"/>
                  </a:lnTo>
                  <a:lnTo>
                    <a:pt x="42122" y="2114663"/>
                  </a:lnTo>
                  <a:lnTo>
                    <a:pt x="32669" y="2069940"/>
                  </a:lnTo>
                  <a:lnTo>
                    <a:pt x="24420" y="2025073"/>
                  </a:lnTo>
                  <a:lnTo>
                    <a:pt x="17372" y="1980084"/>
                  </a:lnTo>
                  <a:lnTo>
                    <a:pt x="11520" y="1934999"/>
                  </a:lnTo>
                  <a:lnTo>
                    <a:pt x="6860" y="1889841"/>
                  </a:lnTo>
                  <a:lnTo>
                    <a:pt x="3390" y="1844635"/>
                  </a:lnTo>
                  <a:lnTo>
                    <a:pt x="1104" y="1799406"/>
                  </a:lnTo>
                  <a:lnTo>
                    <a:pt x="0" y="1754176"/>
                  </a:lnTo>
                  <a:lnTo>
                    <a:pt x="72" y="1708972"/>
                  </a:lnTo>
                  <a:lnTo>
                    <a:pt x="1318" y="1663816"/>
                  </a:lnTo>
                  <a:lnTo>
                    <a:pt x="3734" y="1618734"/>
                  </a:lnTo>
                  <a:lnTo>
                    <a:pt x="7315" y="1573749"/>
                  </a:lnTo>
                  <a:lnTo>
                    <a:pt x="12059" y="1528886"/>
                  </a:lnTo>
                  <a:lnTo>
                    <a:pt x="17960" y="1484169"/>
                  </a:lnTo>
                  <a:lnTo>
                    <a:pt x="25015" y="1439622"/>
                  </a:lnTo>
                  <a:lnTo>
                    <a:pt x="33221" y="1395270"/>
                  </a:lnTo>
                  <a:lnTo>
                    <a:pt x="42573" y="1351137"/>
                  </a:lnTo>
                  <a:lnTo>
                    <a:pt x="53068" y="1307246"/>
                  </a:lnTo>
                  <a:lnTo>
                    <a:pt x="64702" y="1263624"/>
                  </a:lnTo>
                  <a:lnTo>
                    <a:pt x="77471" y="1220292"/>
                  </a:lnTo>
                  <a:lnTo>
                    <a:pt x="91370" y="1177277"/>
                  </a:lnTo>
                  <a:lnTo>
                    <a:pt x="106398" y="1134602"/>
                  </a:lnTo>
                  <a:lnTo>
                    <a:pt x="122548" y="1092292"/>
                  </a:lnTo>
                  <a:lnTo>
                    <a:pt x="139818" y="1050370"/>
                  </a:lnTo>
                  <a:lnTo>
                    <a:pt x="158204" y="1008861"/>
                  </a:lnTo>
                  <a:lnTo>
                    <a:pt x="177702" y="967790"/>
                  </a:lnTo>
                  <a:lnTo>
                    <a:pt x="198308" y="927180"/>
                  </a:lnTo>
                  <a:lnTo>
                    <a:pt x="220018" y="887056"/>
                  </a:lnTo>
                  <a:lnTo>
                    <a:pt x="242828" y="847442"/>
                  </a:lnTo>
                  <a:lnTo>
                    <a:pt x="266735" y="808362"/>
                  </a:lnTo>
                  <a:lnTo>
                    <a:pt x="291735" y="769841"/>
                  </a:lnTo>
                  <a:lnTo>
                    <a:pt x="317823" y="731903"/>
                  </a:lnTo>
                  <a:lnTo>
                    <a:pt x="344996" y="694572"/>
                  </a:lnTo>
                  <a:lnTo>
                    <a:pt x="373251" y="657873"/>
                  </a:lnTo>
                  <a:lnTo>
                    <a:pt x="402583" y="621829"/>
                  </a:lnTo>
                  <a:lnTo>
                    <a:pt x="432988" y="586465"/>
                  </a:lnTo>
                  <a:lnTo>
                    <a:pt x="464463" y="551806"/>
                  </a:lnTo>
                  <a:lnTo>
                    <a:pt x="497004" y="517875"/>
                  </a:lnTo>
                  <a:lnTo>
                    <a:pt x="530607" y="484697"/>
                  </a:lnTo>
                  <a:lnTo>
                    <a:pt x="565267" y="452296"/>
                  </a:lnTo>
                  <a:lnTo>
                    <a:pt x="600982" y="420697"/>
                  </a:lnTo>
                  <a:lnTo>
                    <a:pt x="637748" y="389923"/>
                  </a:lnTo>
                  <a:lnTo>
                    <a:pt x="675560" y="359999"/>
                  </a:lnTo>
                  <a:lnTo>
                    <a:pt x="714414" y="330949"/>
                  </a:lnTo>
                  <a:lnTo>
                    <a:pt x="755158" y="302238"/>
                  </a:lnTo>
                  <a:lnTo>
                    <a:pt x="796624" y="274767"/>
                  </a:lnTo>
                  <a:lnTo>
                    <a:pt x="838782" y="248544"/>
                  </a:lnTo>
                  <a:lnTo>
                    <a:pt x="881604" y="223578"/>
                  </a:lnTo>
                  <a:lnTo>
                    <a:pt x="925061" y="199880"/>
                  </a:lnTo>
                  <a:lnTo>
                    <a:pt x="969123" y="177458"/>
                  </a:lnTo>
                  <a:lnTo>
                    <a:pt x="1013763" y="156322"/>
                  </a:lnTo>
                  <a:lnTo>
                    <a:pt x="1058952" y="136481"/>
                  </a:lnTo>
                  <a:lnTo>
                    <a:pt x="1104660" y="117946"/>
                  </a:lnTo>
                  <a:lnTo>
                    <a:pt x="1150858" y="100724"/>
                  </a:lnTo>
                  <a:lnTo>
                    <a:pt x="1197519" y="84826"/>
                  </a:lnTo>
                  <a:lnTo>
                    <a:pt x="1244613" y="70261"/>
                  </a:lnTo>
                  <a:lnTo>
                    <a:pt x="1292111" y="57038"/>
                  </a:lnTo>
                  <a:lnTo>
                    <a:pt x="1339985" y="45168"/>
                  </a:lnTo>
                  <a:lnTo>
                    <a:pt x="1388205" y="34658"/>
                  </a:lnTo>
                  <a:lnTo>
                    <a:pt x="1436743" y="25520"/>
                  </a:lnTo>
                  <a:lnTo>
                    <a:pt x="1485570" y="17761"/>
                  </a:lnTo>
                  <a:lnTo>
                    <a:pt x="1534657" y="11392"/>
                  </a:lnTo>
                  <a:lnTo>
                    <a:pt x="1583975" y="6422"/>
                  </a:lnTo>
                  <a:lnTo>
                    <a:pt x="1633496" y="2860"/>
                  </a:lnTo>
                  <a:lnTo>
                    <a:pt x="1683191" y="716"/>
                  </a:lnTo>
                  <a:lnTo>
                    <a:pt x="1733030" y="0"/>
                  </a:lnTo>
                  <a:lnTo>
                    <a:pt x="1733030" y="866559"/>
                  </a:lnTo>
                  <a:lnTo>
                    <a:pt x="1685483" y="867841"/>
                  </a:lnTo>
                  <a:lnTo>
                    <a:pt x="1638605" y="871643"/>
                  </a:lnTo>
                  <a:lnTo>
                    <a:pt x="1592464" y="877899"/>
                  </a:lnTo>
                  <a:lnTo>
                    <a:pt x="1547126" y="886543"/>
                  </a:lnTo>
                  <a:lnTo>
                    <a:pt x="1502657" y="897509"/>
                  </a:lnTo>
                  <a:lnTo>
                    <a:pt x="1459123" y="910730"/>
                  </a:lnTo>
                  <a:lnTo>
                    <a:pt x="1416589" y="926141"/>
                  </a:lnTo>
                  <a:lnTo>
                    <a:pt x="1375122" y="943676"/>
                  </a:lnTo>
                  <a:lnTo>
                    <a:pt x="1334788" y="963268"/>
                  </a:lnTo>
                  <a:lnTo>
                    <a:pt x="1295654" y="984852"/>
                  </a:lnTo>
                  <a:lnTo>
                    <a:pt x="1257784" y="1008361"/>
                  </a:lnTo>
                  <a:lnTo>
                    <a:pt x="1221246" y="1033729"/>
                  </a:lnTo>
                  <a:lnTo>
                    <a:pt x="1186104" y="1060891"/>
                  </a:lnTo>
                  <a:lnTo>
                    <a:pt x="1152426" y="1089779"/>
                  </a:lnTo>
                  <a:lnTo>
                    <a:pt x="1120278" y="1120328"/>
                  </a:lnTo>
                  <a:lnTo>
                    <a:pt x="1089724" y="1152473"/>
                  </a:lnTo>
                  <a:lnTo>
                    <a:pt x="1060832" y="1186146"/>
                  </a:lnTo>
                  <a:lnTo>
                    <a:pt x="1033668" y="1221282"/>
                  </a:lnTo>
                  <a:lnTo>
                    <a:pt x="1008297" y="1257814"/>
                  </a:lnTo>
                  <a:lnTo>
                    <a:pt x="984786" y="1295677"/>
                  </a:lnTo>
                  <a:lnTo>
                    <a:pt x="963200" y="1334805"/>
                  </a:lnTo>
                  <a:lnTo>
                    <a:pt x="943606" y="1375131"/>
                  </a:lnTo>
                  <a:lnTo>
                    <a:pt x="926070" y="1416590"/>
                  </a:lnTo>
                  <a:lnTo>
                    <a:pt x="910658" y="1459114"/>
                  </a:lnTo>
                  <a:lnTo>
                    <a:pt x="897436" y="1502639"/>
                  </a:lnTo>
                  <a:lnTo>
                    <a:pt x="886469" y="1547098"/>
                  </a:lnTo>
                  <a:lnTo>
                    <a:pt x="877825" y="1592425"/>
                  </a:lnTo>
                  <a:lnTo>
                    <a:pt x="871568" y="1638554"/>
                  </a:lnTo>
                  <a:lnTo>
                    <a:pt x="867766" y="1685418"/>
                  </a:lnTo>
                  <a:lnTo>
                    <a:pt x="866484" y="1732953"/>
                  </a:lnTo>
                  <a:lnTo>
                    <a:pt x="867913" y="1782721"/>
                  </a:lnTo>
                  <a:lnTo>
                    <a:pt x="872174" y="1832143"/>
                  </a:lnTo>
                  <a:lnTo>
                    <a:pt x="879232" y="1881102"/>
                  </a:lnTo>
                  <a:lnTo>
                    <a:pt x="889051" y="1929484"/>
                  </a:lnTo>
                  <a:lnTo>
                    <a:pt x="901593" y="1977173"/>
                  </a:lnTo>
                  <a:lnTo>
                    <a:pt x="916824" y="2024056"/>
                  </a:lnTo>
                  <a:lnTo>
                    <a:pt x="934707" y="2070016"/>
                  </a:lnTo>
                  <a:lnTo>
                    <a:pt x="955204" y="2114939"/>
                  </a:lnTo>
                  <a:lnTo>
                    <a:pt x="978282" y="2158710"/>
                  </a:lnTo>
                  <a:lnTo>
                    <a:pt x="1003902" y="2201215"/>
                  </a:lnTo>
                  <a:lnTo>
                    <a:pt x="1032029" y="2242337"/>
                  </a:lnTo>
                  <a:lnTo>
                    <a:pt x="331027" y="2751569"/>
                  </a:lnTo>
                  <a:close/>
                </a:path>
              </a:pathLst>
            </a:custGeom>
            <a:ln w="234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3872356" y="4924877"/>
              <a:ext cx="175895" cy="187960"/>
            </a:xfrm>
            <a:custGeom>
              <a:avLst/>
              <a:gdLst/>
              <a:ahLst/>
              <a:cxnLst/>
              <a:rect l="l" t="t" r="r" b="b"/>
              <a:pathLst>
                <a:path w="175895" h="187960">
                  <a:moveTo>
                    <a:pt x="0" y="187520"/>
                  </a:moveTo>
                  <a:lnTo>
                    <a:pt x="175799" y="187520"/>
                  </a:lnTo>
                  <a:lnTo>
                    <a:pt x="175799" y="0"/>
                  </a:lnTo>
                  <a:lnTo>
                    <a:pt x="0" y="0"/>
                  </a:lnTo>
                  <a:lnTo>
                    <a:pt x="0" y="18752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4" name="object 5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544180" y="3788481"/>
              <a:ext cx="167010" cy="187520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2450579" y="2259012"/>
              <a:ext cx="82550" cy="85090"/>
            </a:xfrm>
            <a:custGeom>
              <a:avLst/>
              <a:gdLst/>
              <a:ahLst/>
              <a:cxnLst/>
              <a:rect l="l" t="t" r="r" b="b"/>
              <a:pathLst>
                <a:path w="82550" h="85089">
                  <a:moveTo>
                    <a:pt x="82042" y="0"/>
                  </a:moveTo>
                  <a:lnTo>
                    <a:pt x="0" y="0"/>
                  </a:lnTo>
                  <a:lnTo>
                    <a:pt x="0" y="84975"/>
                  </a:lnTo>
                  <a:lnTo>
                    <a:pt x="82042" y="84975"/>
                  </a:lnTo>
                  <a:lnTo>
                    <a:pt x="82042" y="0"/>
                  </a:lnTo>
                  <a:close/>
                </a:path>
              </a:pathLst>
            </a:custGeom>
            <a:solidFill>
              <a:srgbClr val="C4D982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2450579" y="2259012"/>
              <a:ext cx="82550" cy="85090"/>
            </a:xfrm>
            <a:custGeom>
              <a:avLst/>
              <a:gdLst/>
              <a:ahLst/>
              <a:cxnLst/>
              <a:rect l="l" t="t" r="r" b="b"/>
              <a:pathLst>
                <a:path w="82550" h="85089">
                  <a:moveTo>
                    <a:pt x="0" y="84975"/>
                  </a:moveTo>
                  <a:lnTo>
                    <a:pt x="82042" y="84975"/>
                  </a:lnTo>
                  <a:lnTo>
                    <a:pt x="82042" y="0"/>
                  </a:lnTo>
                  <a:lnTo>
                    <a:pt x="0" y="0"/>
                  </a:lnTo>
                  <a:lnTo>
                    <a:pt x="0" y="84975"/>
                  </a:lnTo>
                  <a:close/>
                </a:path>
              </a:pathLst>
            </a:custGeom>
            <a:ln w="234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7" name="object 5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570708" y="2198966"/>
              <a:ext cx="127454" cy="187502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2922308" y="2259012"/>
              <a:ext cx="82550" cy="85090"/>
            </a:xfrm>
            <a:custGeom>
              <a:avLst/>
              <a:gdLst/>
              <a:ahLst/>
              <a:cxnLst/>
              <a:rect l="l" t="t" r="r" b="b"/>
              <a:pathLst>
                <a:path w="82550" h="85089">
                  <a:moveTo>
                    <a:pt x="82042" y="0"/>
                  </a:moveTo>
                  <a:lnTo>
                    <a:pt x="0" y="0"/>
                  </a:lnTo>
                  <a:lnTo>
                    <a:pt x="0" y="84975"/>
                  </a:lnTo>
                  <a:lnTo>
                    <a:pt x="82042" y="84975"/>
                  </a:lnTo>
                  <a:lnTo>
                    <a:pt x="82042" y="0"/>
                  </a:lnTo>
                  <a:close/>
                </a:path>
              </a:pathLst>
            </a:custGeom>
            <a:solidFill>
              <a:srgbClr val="E493B5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2922308" y="2259012"/>
              <a:ext cx="82550" cy="85090"/>
            </a:xfrm>
            <a:custGeom>
              <a:avLst/>
              <a:gdLst/>
              <a:ahLst/>
              <a:cxnLst/>
              <a:rect l="l" t="t" r="r" b="b"/>
              <a:pathLst>
                <a:path w="82550" h="85089">
                  <a:moveTo>
                    <a:pt x="0" y="84975"/>
                  </a:moveTo>
                  <a:lnTo>
                    <a:pt x="82042" y="84975"/>
                  </a:lnTo>
                  <a:lnTo>
                    <a:pt x="82042" y="0"/>
                  </a:lnTo>
                  <a:lnTo>
                    <a:pt x="0" y="0"/>
                  </a:lnTo>
                  <a:lnTo>
                    <a:pt x="0" y="84975"/>
                  </a:lnTo>
                  <a:close/>
                </a:path>
              </a:pathLst>
            </a:custGeom>
            <a:ln w="234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0" name="object 6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042437" y="2198966"/>
              <a:ext cx="197774" cy="187502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7313359" y="2238958"/>
              <a:ext cx="879475" cy="1395095"/>
            </a:xfrm>
            <a:custGeom>
              <a:avLst/>
              <a:gdLst/>
              <a:ahLst/>
              <a:cxnLst/>
              <a:rect l="l" t="t" r="r" b="b"/>
              <a:pathLst>
                <a:path w="879475" h="1395095">
                  <a:moveTo>
                    <a:pt x="879005" y="0"/>
                  </a:moveTo>
                  <a:lnTo>
                    <a:pt x="0" y="0"/>
                  </a:lnTo>
                  <a:lnTo>
                    <a:pt x="0" y="501002"/>
                  </a:lnTo>
                  <a:lnTo>
                    <a:pt x="0" y="501015"/>
                  </a:lnTo>
                  <a:lnTo>
                    <a:pt x="0" y="1394968"/>
                  </a:lnTo>
                  <a:lnTo>
                    <a:pt x="879005" y="1394968"/>
                  </a:lnTo>
                  <a:lnTo>
                    <a:pt x="879005" y="501002"/>
                  </a:lnTo>
                  <a:lnTo>
                    <a:pt x="879005" y="0"/>
                  </a:lnTo>
                  <a:close/>
                </a:path>
              </a:pathLst>
            </a:custGeom>
            <a:solidFill>
              <a:srgbClr val="F6F4F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2" name="object 6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943142" y="3459587"/>
              <a:ext cx="162614" cy="175799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746252" y="3459587"/>
              <a:ext cx="300808" cy="175799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643279" y="3459587"/>
              <a:ext cx="267207" cy="175799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522271" y="3459587"/>
              <a:ext cx="267655" cy="175799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642542" y="4597158"/>
              <a:ext cx="251980" cy="181660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7635214" y="4909210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4">
                  <a:moveTo>
                    <a:pt x="0" y="83502"/>
                  </a:moveTo>
                  <a:lnTo>
                    <a:pt x="9438" y="50984"/>
                  </a:lnTo>
                  <a:lnTo>
                    <a:pt x="35180" y="24444"/>
                  </a:lnTo>
                  <a:lnTo>
                    <a:pt x="73364" y="6557"/>
                  </a:lnTo>
                  <a:lnTo>
                    <a:pt x="120129" y="0"/>
                  </a:lnTo>
                  <a:lnTo>
                    <a:pt x="166899" y="6557"/>
                  </a:lnTo>
                  <a:lnTo>
                    <a:pt x="205082" y="24444"/>
                  </a:lnTo>
                  <a:lnTo>
                    <a:pt x="230821" y="50984"/>
                  </a:lnTo>
                  <a:lnTo>
                    <a:pt x="240258" y="83502"/>
                  </a:lnTo>
                  <a:lnTo>
                    <a:pt x="230821" y="116020"/>
                  </a:lnTo>
                  <a:lnTo>
                    <a:pt x="205082" y="142560"/>
                  </a:lnTo>
                  <a:lnTo>
                    <a:pt x="166899" y="160447"/>
                  </a:lnTo>
                  <a:lnTo>
                    <a:pt x="120129" y="167004"/>
                  </a:lnTo>
                  <a:lnTo>
                    <a:pt x="73364" y="160447"/>
                  </a:lnTo>
                  <a:lnTo>
                    <a:pt x="35180" y="142560"/>
                  </a:lnTo>
                  <a:lnTo>
                    <a:pt x="9438" y="116020"/>
                  </a:lnTo>
                  <a:lnTo>
                    <a:pt x="0" y="83502"/>
                  </a:lnTo>
                  <a:close/>
                </a:path>
              </a:pathLst>
            </a:custGeom>
            <a:ln w="14655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8" name="object 6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41657" y="1156246"/>
              <a:ext cx="5238252" cy="201802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767294" y="6922113"/>
              <a:ext cx="299085" cy="164465"/>
            </a:xfrm>
            <a:custGeom>
              <a:avLst/>
              <a:gdLst/>
              <a:ahLst/>
              <a:cxnLst/>
              <a:rect l="l" t="t" r="r" b="b"/>
              <a:pathLst>
                <a:path w="299084" h="164465">
                  <a:moveTo>
                    <a:pt x="0" y="82041"/>
                  </a:moveTo>
                  <a:lnTo>
                    <a:pt x="11743" y="50106"/>
                  </a:lnTo>
                  <a:lnTo>
                    <a:pt x="43767" y="24028"/>
                  </a:lnTo>
                  <a:lnTo>
                    <a:pt x="91264" y="6446"/>
                  </a:lnTo>
                  <a:lnTo>
                    <a:pt x="149428" y="0"/>
                  </a:lnTo>
                  <a:lnTo>
                    <a:pt x="207591" y="6446"/>
                  </a:lnTo>
                  <a:lnTo>
                    <a:pt x="255089" y="24028"/>
                  </a:lnTo>
                  <a:lnTo>
                    <a:pt x="287113" y="50106"/>
                  </a:lnTo>
                  <a:lnTo>
                    <a:pt x="298856" y="82041"/>
                  </a:lnTo>
                  <a:lnTo>
                    <a:pt x="287113" y="113977"/>
                  </a:lnTo>
                  <a:lnTo>
                    <a:pt x="255089" y="140055"/>
                  </a:lnTo>
                  <a:lnTo>
                    <a:pt x="207591" y="157637"/>
                  </a:lnTo>
                  <a:lnTo>
                    <a:pt x="149428" y="164083"/>
                  </a:lnTo>
                  <a:lnTo>
                    <a:pt x="91264" y="157637"/>
                  </a:lnTo>
                  <a:lnTo>
                    <a:pt x="43767" y="140055"/>
                  </a:lnTo>
                  <a:lnTo>
                    <a:pt x="11743" y="113977"/>
                  </a:lnTo>
                  <a:lnTo>
                    <a:pt x="0" y="82041"/>
                  </a:lnTo>
                  <a:close/>
                </a:path>
              </a:pathLst>
            </a:custGeom>
            <a:ln w="14655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767294" y="6834213"/>
              <a:ext cx="299085" cy="164465"/>
            </a:xfrm>
            <a:custGeom>
              <a:avLst/>
              <a:gdLst/>
              <a:ahLst/>
              <a:cxnLst/>
              <a:rect l="l" t="t" r="r" b="b"/>
              <a:pathLst>
                <a:path w="299084" h="164465">
                  <a:moveTo>
                    <a:pt x="0" y="82042"/>
                  </a:moveTo>
                  <a:lnTo>
                    <a:pt x="11743" y="50106"/>
                  </a:lnTo>
                  <a:lnTo>
                    <a:pt x="43767" y="24028"/>
                  </a:lnTo>
                  <a:lnTo>
                    <a:pt x="91264" y="6446"/>
                  </a:lnTo>
                  <a:lnTo>
                    <a:pt x="149428" y="0"/>
                  </a:lnTo>
                  <a:lnTo>
                    <a:pt x="207591" y="6446"/>
                  </a:lnTo>
                  <a:lnTo>
                    <a:pt x="255089" y="24028"/>
                  </a:lnTo>
                  <a:lnTo>
                    <a:pt x="287113" y="50106"/>
                  </a:lnTo>
                  <a:lnTo>
                    <a:pt x="298856" y="82042"/>
                  </a:lnTo>
                  <a:lnTo>
                    <a:pt x="287113" y="113977"/>
                  </a:lnTo>
                  <a:lnTo>
                    <a:pt x="255089" y="140055"/>
                  </a:lnTo>
                  <a:lnTo>
                    <a:pt x="207591" y="157637"/>
                  </a:lnTo>
                  <a:lnTo>
                    <a:pt x="149428" y="164084"/>
                  </a:lnTo>
                  <a:lnTo>
                    <a:pt x="91264" y="157637"/>
                  </a:lnTo>
                  <a:lnTo>
                    <a:pt x="43767" y="140055"/>
                  </a:lnTo>
                  <a:lnTo>
                    <a:pt x="11743" y="113977"/>
                  </a:lnTo>
                  <a:lnTo>
                    <a:pt x="0" y="82042"/>
                  </a:lnTo>
                  <a:close/>
                </a:path>
              </a:pathLst>
            </a:custGeom>
            <a:ln w="14655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1" name="object 7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131787" y="6891363"/>
              <a:ext cx="884210" cy="140992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752686" y="4022882"/>
              <a:ext cx="486379" cy="647529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41657" y="1659108"/>
              <a:ext cx="415738" cy="175799"/>
            </a:xfrm>
            <a:prstGeom prst="rect">
              <a:avLst/>
            </a:prstGeom>
          </p:spPr>
        </p:pic>
      </p:grpSp>
      <p:grpSp>
        <p:nvGrpSpPr>
          <p:cNvPr id="74" name="object 74"/>
          <p:cNvGrpSpPr/>
          <p:nvPr/>
        </p:nvGrpSpPr>
        <p:grpSpPr>
          <a:xfrm>
            <a:off x="9169717" y="2475032"/>
            <a:ext cx="225238" cy="165847"/>
            <a:chOff x="8512746" y="2805036"/>
            <a:chExt cx="255270" cy="187960"/>
          </a:xfrm>
        </p:grpSpPr>
        <p:pic>
          <p:nvPicPr>
            <p:cNvPr id="75" name="object 7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583802" y="2805036"/>
              <a:ext cx="153822" cy="187502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8520074" y="2814256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041"/>
                  </a:moveTo>
                  <a:lnTo>
                    <a:pt x="9436" y="50127"/>
                  </a:lnTo>
                  <a:lnTo>
                    <a:pt x="35175" y="24047"/>
                  </a:lnTo>
                  <a:lnTo>
                    <a:pt x="73359" y="6453"/>
                  </a:lnTo>
                  <a:lnTo>
                    <a:pt x="120129" y="0"/>
                  </a:lnTo>
                  <a:lnTo>
                    <a:pt x="166899" y="6453"/>
                  </a:lnTo>
                  <a:lnTo>
                    <a:pt x="205082" y="24047"/>
                  </a:lnTo>
                  <a:lnTo>
                    <a:pt x="230821" y="50127"/>
                  </a:lnTo>
                  <a:lnTo>
                    <a:pt x="240258" y="82041"/>
                  </a:lnTo>
                  <a:lnTo>
                    <a:pt x="230821" y="113956"/>
                  </a:lnTo>
                  <a:lnTo>
                    <a:pt x="205082" y="140036"/>
                  </a:lnTo>
                  <a:lnTo>
                    <a:pt x="166899" y="157630"/>
                  </a:lnTo>
                  <a:lnTo>
                    <a:pt x="120129" y="164083"/>
                  </a:lnTo>
                  <a:lnTo>
                    <a:pt x="73359" y="157630"/>
                  </a:lnTo>
                  <a:lnTo>
                    <a:pt x="35175" y="140036"/>
                  </a:lnTo>
                  <a:lnTo>
                    <a:pt x="9436" y="113956"/>
                  </a:lnTo>
                  <a:lnTo>
                    <a:pt x="0" y="82041"/>
                  </a:lnTo>
                  <a:close/>
                </a:path>
              </a:pathLst>
            </a:custGeom>
            <a:ln w="14655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7" name="object 77"/>
          <p:cNvGrpSpPr/>
          <p:nvPr/>
        </p:nvGrpSpPr>
        <p:grpSpPr>
          <a:xfrm>
            <a:off x="9159374" y="2741435"/>
            <a:ext cx="225238" cy="165847"/>
            <a:chOff x="8501024" y="3106960"/>
            <a:chExt cx="255270" cy="187960"/>
          </a:xfrm>
        </p:grpSpPr>
        <p:pic>
          <p:nvPicPr>
            <p:cNvPr id="78" name="object 7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583803" y="3106960"/>
              <a:ext cx="149429" cy="187520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8508352" y="3116046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4">
                  <a:moveTo>
                    <a:pt x="0" y="83502"/>
                  </a:moveTo>
                  <a:lnTo>
                    <a:pt x="9438" y="50984"/>
                  </a:lnTo>
                  <a:lnTo>
                    <a:pt x="35180" y="24444"/>
                  </a:lnTo>
                  <a:lnTo>
                    <a:pt x="73364" y="6557"/>
                  </a:lnTo>
                  <a:lnTo>
                    <a:pt x="120129" y="0"/>
                  </a:lnTo>
                  <a:lnTo>
                    <a:pt x="166899" y="6557"/>
                  </a:lnTo>
                  <a:lnTo>
                    <a:pt x="205082" y="24444"/>
                  </a:lnTo>
                  <a:lnTo>
                    <a:pt x="230821" y="50984"/>
                  </a:lnTo>
                  <a:lnTo>
                    <a:pt x="240258" y="83502"/>
                  </a:lnTo>
                  <a:lnTo>
                    <a:pt x="230821" y="116020"/>
                  </a:lnTo>
                  <a:lnTo>
                    <a:pt x="205082" y="142560"/>
                  </a:lnTo>
                  <a:lnTo>
                    <a:pt x="166899" y="160447"/>
                  </a:lnTo>
                  <a:lnTo>
                    <a:pt x="120129" y="167004"/>
                  </a:lnTo>
                  <a:lnTo>
                    <a:pt x="73364" y="160447"/>
                  </a:lnTo>
                  <a:lnTo>
                    <a:pt x="35180" y="142560"/>
                  </a:lnTo>
                  <a:lnTo>
                    <a:pt x="9438" y="116020"/>
                  </a:lnTo>
                  <a:lnTo>
                    <a:pt x="0" y="83502"/>
                  </a:lnTo>
                  <a:close/>
                </a:path>
              </a:pathLst>
            </a:custGeom>
            <a:ln w="14655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58328" y="6331102"/>
            <a:ext cx="251572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35" b="0" i="0" u="heavy" strike="noStrike" kern="0" cap="none" spc="119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BDD887"/>
                  </a:solidFill>
                </a:uFill>
                <a:latin typeface="Arial Narrow"/>
                <a:ea typeface="+mn-ea"/>
                <a:cs typeface="Arial Narrow"/>
              </a:rPr>
              <a:t>  </a:t>
            </a:r>
            <a:r>
              <a:rPr kumimoji="0" sz="1235" b="0" i="0" u="heavy" strike="noStrike" kern="0" cap="none" spc="-44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BDD887"/>
                  </a:solidFill>
                </a:uFill>
                <a:latin typeface="Arial Narrow"/>
                <a:ea typeface="+mn-ea"/>
                <a:cs typeface="Arial Narrow"/>
              </a:rPr>
              <a:t>53</a:t>
            </a:r>
            <a:endParaRPr kumimoji="0" sz="123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669534" y="6518118"/>
            <a:ext cx="229160" cy="22412"/>
          </a:xfrm>
          <a:custGeom>
            <a:avLst/>
            <a:gdLst/>
            <a:ahLst/>
            <a:cxnLst/>
            <a:rect l="l" t="t" r="r" b="b"/>
            <a:pathLst>
              <a:path w="259715" h="25400">
                <a:moveTo>
                  <a:pt x="0" y="25399"/>
                </a:moveTo>
                <a:lnTo>
                  <a:pt x="259194" y="25399"/>
                </a:lnTo>
                <a:lnTo>
                  <a:pt x="259194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7CA0BC"/>
          </a:solidFill>
        </p:spPr>
        <p:txBody>
          <a:bodyPr wrap="square" lIns="0" tIns="0" rIns="0" bIns="0" rtlCol="0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71445" y="412701"/>
            <a:ext cx="5573806" cy="3507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  <a:tabLst>
                <a:tab pos="5561776" algn="l"/>
              </a:tabLst>
            </a:pPr>
            <a:r>
              <a:rPr spc="84" dirty="0">
                <a:solidFill>
                  <a:srgbClr val="7CA0BC"/>
                </a:solidFill>
                <a:uFill>
                  <a:solidFill>
                    <a:srgbClr val="7CA0BC"/>
                  </a:solidFill>
                </a:uFill>
              </a:rPr>
              <a:t>MI</a:t>
            </a:r>
            <a:r>
              <a:rPr spc="190" dirty="0">
                <a:solidFill>
                  <a:srgbClr val="7CA0BC"/>
                </a:solidFill>
                <a:uFill>
                  <a:solidFill>
                    <a:srgbClr val="7CA0BC"/>
                  </a:solidFill>
                </a:uFill>
              </a:rPr>
              <a:t> </a:t>
            </a:r>
            <a:r>
              <a:rPr spc="243" dirty="0">
                <a:solidFill>
                  <a:srgbClr val="7CA0BC"/>
                </a:solidFill>
                <a:uFill>
                  <a:solidFill>
                    <a:srgbClr val="7CA0BC"/>
                  </a:solidFill>
                </a:uFill>
              </a:rPr>
              <a:t>RELACIÓN</a:t>
            </a:r>
            <a:r>
              <a:rPr spc="190" dirty="0">
                <a:solidFill>
                  <a:srgbClr val="7CA0BC"/>
                </a:solidFill>
                <a:uFill>
                  <a:solidFill>
                    <a:srgbClr val="7CA0BC"/>
                  </a:solidFill>
                </a:uFill>
              </a:rPr>
              <a:t> </a:t>
            </a:r>
            <a:r>
              <a:rPr spc="172" dirty="0">
                <a:solidFill>
                  <a:srgbClr val="7CA0BC"/>
                </a:solidFill>
                <a:uFill>
                  <a:solidFill>
                    <a:srgbClr val="7CA0BC"/>
                  </a:solidFill>
                </a:uFill>
              </a:rPr>
              <a:t>CON</a:t>
            </a:r>
            <a:r>
              <a:rPr spc="190" dirty="0">
                <a:solidFill>
                  <a:srgbClr val="7CA0BC"/>
                </a:solidFill>
                <a:uFill>
                  <a:solidFill>
                    <a:srgbClr val="7CA0BC"/>
                  </a:solidFill>
                </a:uFill>
              </a:rPr>
              <a:t> </a:t>
            </a:r>
            <a:r>
              <a:rPr spc="168" dirty="0">
                <a:solidFill>
                  <a:srgbClr val="7CA0BC"/>
                </a:solidFill>
                <a:uFill>
                  <a:solidFill>
                    <a:srgbClr val="7CA0BC"/>
                  </a:solidFill>
                </a:uFill>
              </a:rPr>
              <a:t>MIS</a:t>
            </a:r>
            <a:r>
              <a:rPr spc="190" dirty="0">
                <a:solidFill>
                  <a:srgbClr val="7CA0BC"/>
                </a:solidFill>
                <a:uFill>
                  <a:solidFill>
                    <a:srgbClr val="7CA0BC"/>
                  </a:solidFill>
                </a:uFill>
              </a:rPr>
              <a:t> </a:t>
            </a:r>
            <a:r>
              <a:rPr spc="256" dirty="0">
                <a:solidFill>
                  <a:srgbClr val="7CA0BC"/>
                </a:solidFill>
                <a:uFill>
                  <a:solidFill>
                    <a:srgbClr val="7CA0BC"/>
                  </a:solidFill>
                </a:uFill>
              </a:rPr>
              <a:t>PADRES</a:t>
            </a:r>
            <a:r>
              <a:rPr u="heavy" dirty="0">
                <a:solidFill>
                  <a:srgbClr val="7CA0BC"/>
                </a:solidFill>
                <a:uFill>
                  <a:solidFill>
                    <a:srgbClr val="7CA0BC"/>
                  </a:solidFill>
                </a:uFill>
              </a:rPr>
              <a:t>	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2134945" y="1020218"/>
            <a:ext cx="7763435" cy="5361454"/>
            <a:chOff x="540004" y="1156246"/>
            <a:chExt cx="8798560" cy="6076315"/>
          </a:xfrm>
        </p:grpSpPr>
        <p:sp>
          <p:nvSpPr>
            <p:cNvPr id="6" name="object 6"/>
            <p:cNvSpPr/>
            <p:nvPr/>
          </p:nvSpPr>
          <p:spPr>
            <a:xfrm>
              <a:off x="540004" y="1156246"/>
              <a:ext cx="8798560" cy="6076315"/>
            </a:xfrm>
            <a:custGeom>
              <a:avLst/>
              <a:gdLst/>
              <a:ahLst/>
              <a:cxnLst/>
              <a:rect l="l" t="t" r="r" b="b"/>
              <a:pathLst>
                <a:path w="8798560" h="6076315">
                  <a:moveTo>
                    <a:pt x="8798407" y="0"/>
                  </a:moveTo>
                  <a:lnTo>
                    <a:pt x="0" y="0"/>
                  </a:lnTo>
                  <a:lnTo>
                    <a:pt x="0" y="6076149"/>
                  </a:lnTo>
                  <a:lnTo>
                    <a:pt x="8798407" y="6076149"/>
                  </a:lnTo>
                  <a:lnTo>
                    <a:pt x="87984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3375431" y="2735846"/>
              <a:ext cx="1930400" cy="3406775"/>
            </a:xfrm>
            <a:custGeom>
              <a:avLst/>
              <a:gdLst/>
              <a:ahLst/>
              <a:cxnLst/>
              <a:rect l="l" t="t" r="r" b="b"/>
              <a:pathLst>
                <a:path w="1930400" h="3406775">
                  <a:moveTo>
                    <a:pt x="304622" y="2571661"/>
                  </a:moveTo>
                  <a:lnTo>
                    <a:pt x="0" y="2571661"/>
                  </a:lnTo>
                  <a:lnTo>
                    <a:pt x="0" y="2890926"/>
                  </a:lnTo>
                  <a:lnTo>
                    <a:pt x="304622" y="2890926"/>
                  </a:lnTo>
                  <a:lnTo>
                    <a:pt x="304622" y="2571661"/>
                  </a:lnTo>
                  <a:close/>
                </a:path>
                <a:path w="1930400" h="3406775">
                  <a:moveTo>
                    <a:pt x="439356" y="3084233"/>
                  </a:moveTo>
                  <a:lnTo>
                    <a:pt x="12" y="3084233"/>
                  </a:lnTo>
                  <a:lnTo>
                    <a:pt x="12" y="3406419"/>
                  </a:lnTo>
                  <a:lnTo>
                    <a:pt x="439356" y="3406419"/>
                  </a:lnTo>
                  <a:lnTo>
                    <a:pt x="439356" y="3084233"/>
                  </a:lnTo>
                  <a:close/>
                </a:path>
                <a:path w="1930400" h="3406775">
                  <a:moveTo>
                    <a:pt x="506717" y="2056155"/>
                  </a:moveTo>
                  <a:lnTo>
                    <a:pt x="0" y="2056155"/>
                  </a:lnTo>
                  <a:lnTo>
                    <a:pt x="0" y="2378341"/>
                  </a:lnTo>
                  <a:lnTo>
                    <a:pt x="506717" y="2378341"/>
                  </a:lnTo>
                  <a:lnTo>
                    <a:pt x="506717" y="2056155"/>
                  </a:lnTo>
                  <a:close/>
                </a:path>
                <a:path w="1930400" h="3406775">
                  <a:moveTo>
                    <a:pt x="641451" y="1543583"/>
                  </a:moveTo>
                  <a:lnTo>
                    <a:pt x="0" y="1543583"/>
                  </a:lnTo>
                  <a:lnTo>
                    <a:pt x="0" y="1862861"/>
                  </a:lnTo>
                  <a:lnTo>
                    <a:pt x="641451" y="1862861"/>
                  </a:lnTo>
                  <a:lnTo>
                    <a:pt x="641451" y="1543583"/>
                  </a:lnTo>
                  <a:close/>
                </a:path>
                <a:path w="1930400" h="3406775">
                  <a:moveTo>
                    <a:pt x="846480" y="1028077"/>
                  </a:moveTo>
                  <a:lnTo>
                    <a:pt x="0" y="1028077"/>
                  </a:lnTo>
                  <a:lnTo>
                    <a:pt x="0" y="1350264"/>
                  </a:lnTo>
                  <a:lnTo>
                    <a:pt x="846480" y="1350264"/>
                  </a:lnTo>
                  <a:lnTo>
                    <a:pt x="846480" y="1028077"/>
                  </a:lnTo>
                  <a:close/>
                </a:path>
                <a:path w="1930400" h="3406775">
                  <a:moveTo>
                    <a:pt x="1590446" y="515505"/>
                  </a:moveTo>
                  <a:lnTo>
                    <a:pt x="0" y="515505"/>
                  </a:lnTo>
                  <a:lnTo>
                    <a:pt x="0" y="837692"/>
                  </a:lnTo>
                  <a:lnTo>
                    <a:pt x="1590446" y="837692"/>
                  </a:lnTo>
                  <a:lnTo>
                    <a:pt x="1590446" y="515505"/>
                  </a:lnTo>
                  <a:close/>
                </a:path>
                <a:path w="1930400" h="3406775">
                  <a:moveTo>
                    <a:pt x="1930209" y="0"/>
                  </a:moveTo>
                  <a:lnTo>
                    <a:pt x="0" y="0"/>
                  </a:lnTo>
                  <a:lnTo>
                    <a:pt x="0" y="322186"/>
                  </a:lnTo>
                  <a:lnTo>
                    <a:pt x="1930209" y="322186"/>
                  </a:lnTo>
                  <a:lnTo>
                    <a:pt x="1930209" y="0"/>
                  </a:lnTo>
                  <a:close/>
                </a:path>
              </a:pathLst>
            </a:custGeom>
            <a:solidFill>
              <a:srgbClr val="F46A89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3375431" y="2642120"/>
              <a:ext cx="0" cy="3594100"/>
            </a:xfrm>
            <a:custGeom>
              <a:avLst/>
              <a:gdLst/>
              <a:ahLst/>
              <a:cxnLst/>
              <a:rect l="l" t="t" r="r" b="b"/>
              <a:pathLst>
                <a:path h="3594100">
                  <a:moveTo>
                    <a:pt x="0" y="0"/>
                  </a:moveTo>
                  <a:lnTo>
                    <a:pt x="0" y="3593884"/>
                  </a:lnTo>
                </a:path>
              </a:pathLst>
            </a:custGeom>
            <a:ln w="11722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92496" y="2803283"/>
              <a:ext cx="159181" cy="18782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55209" y="3317697"/>
              <a:ext cx="175729" cy="18745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09783" y="3831725"/>
              <a:ext cx="166952" cy="18745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05491" y="4345631"/>
              <a:ext cx="153771" cy="18744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70312" y="4859663"/>
              <a:ext cx="144985" cy="18745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66896" y="5373848"/>
              <a:ext cx="123018" cy="18745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01922" y="5887084"/>
              <a:ext cx="144983" cy="18782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19004" y="2706556"/>
              <a:ext cx="2186495" cy="18745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98065" y="2890722"/>
              <a:ext cx="416899" cy="18782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17547" y="3312854"/>
              <a:ext cx="1266558" cy="18745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17624" y="3826899"/>
              <a:ext cx="1569948" cy="18745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72831" y="4340932"/>
              <a:ext cx="1512392" cy="18745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30476" y="4854977"/>
              <a:ext cx="1652689" cy="18745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356142" y="5369022"/>
              <a:ext cx="927511" cy="18745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972409" y="5882397"/>
              <a:ext cx="313244" cy="187821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020028" y="2008403"/>
              <a:ext cx="440690" cy="4583430"/>
            </a:xfrm>
            <a:custGeom>
              <a:avLst/>
              <a:gdLst/>
              <a:ahLst/>
              <a:cxnLst/>
              <a:rect l="l" t="t" r="r" b="b"/>
              <a:pathLst>
                <a:path w="440689" h="4583430">
                  <a:moveTo>
                    <a:pt x="440651" y="648385"/>
                  </a:moveTo>
                  <a:lnTo>
                    <a:pt x="0" y="648385"/>
                  </a:lnTo>
                  <a:lnTo>
                    <a:pt x="0" y="1125347"/>
                  </a:lnTo>
                  <a:lnTo>
                    <a:pt x="0" y="1647139"/>
                  </a:lnTo>
                  <a:lnTo>
                    <a:pt x="0" y="4583239"/>
                  </a:lnTo>
                  <a:lnTo>
                    <a:pt x="440651" y="4583239"/>
                  </a:lnTo>
                  <a:lnTo>
                    <a:pt x="440651" y="1125347"/>
                  </a:lnTo>
                  <a:lnTo>
                    <a:pt x="440651" y="648385"/>
                  </a:lnTo>
                  <a:close/>
                </a:path>
                <a:path w="440689" h="4583430">
                  <a:moveTo>
                    <a:pt x="440651" y="0"/>
                  </a:moveTo>
                  <a:lnTo>
                    <a:pt x="0" y="0"/>
                  </a:lnTo>
                  <a:lnTo>
                    <a:pt x="0" y="648360"/>
                  </a:lnTo>
                  <a:lnTo>
                    <a:pt x="440651" y="648360"/>
                  </a:lnTo>
                  <a:lnTo>
                    <a:pt x="440651" y="0"/>
                  </a:lnTo>
                  <a:close/>
                </a:path>
              </a:pathLst>
            </a:custGeom>
            <a:solidFill>
              <a:srgbClr val="F6F4F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6020028" y="2008428"/>
              <a:ext cx="0" cy="4258310"/>
            </a:xfrm>
            <a:custGeom>
              <a:avLst/>
              <a:gdLst/>
              <a:ahLst/>
              <a:cxnLst/>
              <a:rect l="l" t="t" r="r" b="b"/>
              <a:pathLst>
                <a:path h="4258310">
                  <a:moveTo>
                    <a:pt x="0" y="0"/>
                  </a:moveTo>
                  <a:lnTo>
                    <a:pt x="0" y="425789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6460693" y="2008428"/>
              <a:ext cx="0" cy="4258310"/>
            </a:xfrm>
            <a:custGeom>
              <a:avLst/>
              <a:gdLst/>
              <a:ahLst/>
              <a:cxnLst/>
              <a:rect l="l" t="t" r="r" b="b"/>
              <a:pathLst>
                <a:path h="4258310">
                  <a:moveTo>
                    <a:pt x="0" y="0"/>
                  </a:moveTo>
                  <a:lnTo>
                    <a:pt x="0" y="425789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5579363" y="2656763"/>
              <a:ext cx="1329690" cy="0"/>
            </a:xfrm>
            <a:custGeom>
              <a:avLst/>
              <a:gdLst/>
              <a:ahLst/>
              <a:cxnLst/>
              <a:rect l="l" t="t" r="r" b="b"/>
              <a:pathLst>
                <a:path w="1329690">
                  <a:moveTo>
                    <a:pt x="0" y="0"/>
                  </a:moveTo>
                  <a:lnTo>
                    <a:pt x="1329321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5579363" y="3133750"/>
              <a:ext cx="1329690" cy="0"/>
            </a:xfrm>
            <a:custGeom>
              <a:avLst/>
              <a:gdLst/>
              <a:ahLst/>
              <a:cxnLst/>
              <a:rect l="l" t="t" r="r" b="b"/>
              <a:pathLst>
                <a:path w="1329690">
                  <a:moveTo>
                    <a:pt x="0" y="0"/>
                  </a:moveTo>
                  <a:lnTo>
                    <a:pt x="1329321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5579363" y="3655555"/>
              <a:ext cx="1329690" cy="0"/>
            </a:xfrm>
            <a:custGeom>
              <a:avLst/>
              <a:gdLst/>
              <a:ahLst/>
              <a:cxnLst/>
              <a:rect l="l" t="t" r="r" b="b"/>
              <a:pathLst>
                <a:path w="1329690">
                  <a:moveTo>
                    <a:pt x="0" y="0"/>
                  </a:moveTo>
                  <a:lnTo>
                    <a:pt x="1329321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5579363" y="4177360"/>
              <a:ext cx="1329690" cy="0"/>
            </a:xfrm>
            <a:custGeom>
              <a:avLst/>
              <a:gdLst/>
              <a:ahLst/>
              <a:cxnLst/>
              <a:rect l="l" t="t" r="r" b="b"/>
              <a:pathLst>
                <a:path w="1329690">
                  <a:moveTo>
                    <a:pt x="0" y="0"/>
                  </a:moveTo>
                  <a:lnTo>
                    <a:pt x="1329321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5579363" y="4699152"/>
              <a:ext cx="1329690" cy="0"/>
            </a:xfrm>
            <a:custGeom>
              <a:avLst/>
              <a:gdLst/>
              <a:ahLst/>
              <a:cxnLst/>
              <a:rect l="l" t="t" r="r" b="b"/>
              <a:pathLst>
                <a:path w="1329690">
                  <a:moveTo>
                    <a:pt x="0" y="0"/>
                  </a:moveTo>
                  <a:lnTo>
                    <a:pt x="1329321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5579363" y="5220957"/>
              <a:ext cx="1329690" cy="0"/>
            </a:xfrm>
            <a:custGeom>
              <a:avLst/>
              <a:gdLst/>
              <a:ahLst/>
              <a:cxnLst/>
              <a:rect l="l" t="t" r="r" b="b"/>
              <a:pathLst>
                <a:path w="1329690">
                  <a:moveTo>
                    <a:pt x="0" y="0"/>
                  </a:moveTo>
                  <a:lnTo>
                    <a:pt x="1329321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5579363" y="5742762"/>
              <a:ext cx="1329690" cy="0"/>
            </a:xfrm>
            <a:custGeom>
              <a:avLst/>
              <a:gdLst/>
              <a:ahLst/>
              <a:cxnLst/>
              <a:rect l="l" t="t" r="r" b="b"/>
              <a:pathLst>
                <a:path w="1329690">
                  <a:moveTo>
                    <a:pt x="0" y="0"/>
                  </a:moveTo>
                  <a:lnTo>
                    <a:pt x="1329321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5579363" y="6264554"/>
              <a:ext cx="1329690" cy="0"/>
            </a:xfrm>
            <a:custGeom>
              <a:avLst/>
              <a:gdLst/>
              <a:ahLst/>
              <a:cxnLst/>
              <a:rect l="l" t="t" r="r" b="b"/>
              <a:pathLst>
                <a:path w="1329690">
                  <a:moveTo>
                    <a:pt x="0" y="0"/>
                  </a:moveTo>
                  <a:lnTo>
                    <a:pt x="1329321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6901357" y="2655011"/>
              <a:ext cx="0" cy="3611879"/>
            </a:xfrm>
            <a:custGeom>
              <a:avLst/>
              <a:gdLst/>
              <a:ahLst/>
              <a:cxnLst/>
              <a:rect l="l" t="t" r="r" b="b"/>
              <a:pathLst>
                <a:path h="3611879">
                  <a:moveTo>
                    <a:pt x="0" y="0"/>
                  </a:moveTo>
                  <a:lnTo>
                    <a:pt x="0" y="3611308"/>
                  </a:lnTo>
                </a:path>
              </a:pathLst>
            </a:custGeom>
            <a:ln w="146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6" name="object 3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692267" y="2245533"/>
              <a:ext cx="260094" cy="187455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136017" y="2153420"/>
              <a:ext cx="127411" cy="187455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220955" y="2153420"/>
              <a:ext cx="87858" cy="187455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264897" y="2153420"/>
              <a:ext cx="136677" cy="187455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136017" y="2337799"/>
              <a:ext cx="263610" cy="187455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562179" y="2153420"/>
              <a:ext cx="131804" cy="187455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650050" y="2153420"/>
              <a:ext cx="87870" cy="187455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693992" y="2153420"/>
              <a:ext cx="172327" cy="187455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576834" y="2337799"/>
              <a:ext cx="263610" cy="187455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750852" y="2809807"/>
              <a:ext cx="153772" cy="187455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188735" y="2809807"/>
              <a:ext cx="158165" cy="187455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635407" y="2809807"/>
              <a:ext cx="144985" cy="187455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747918" y="3309197"/>
              <a:ext cx="162560" cy="187455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188735" y="3309197"/>
              <a:ext cx="158165" cy="187455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629552" y="3309197"/>
              <a:ext cx="162559" cy="187455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750852" y="3831294"/>
              <a:ext cx="153772" cy="187455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191669" y="3831294"/>
              <a:ext cx="149378" cy="187455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629552" y="3831294"/>
              <a:ext cx="158165" cy="187455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747918" y="4353391"/>
              <a:ext cx="162560" cy="187455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188735" y="4353391"/>
              <a:ext cx="162560" cy="187455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629552" y="4353391"/>
              <a:ext cx="162559" cy="187455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759640" y="4875186"/>
              <a:ext cx="127406" cy="187451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197523" y="4875183"/>
              <a:ext cx="136198" cy="187455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641261" y="4875183"/>
              <a:ext cx="127411" cy="187455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774283" y="5397284"/>
              <a:ext cx="111290" cy="187451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194590" y="5397284"/>
              <a:ext cx="140591" cy="187451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655917" y="5397284"/>
              <a:ext cx="105435" cy="187451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759640" y="5919380"/>
              <a:ext cx="127406" cy="187451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200457" y="5919377"/>
              <a:ext cx="127411" cy="187455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641261" y="5919377"/>
              <a:ext cx="127411" cy="187455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671769" y="6418331"/>
              <a:ext cx="300697" cy="175737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130163" y="6418331"/>
              <a:ext cx="267124" cy="175740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570967" y="6418331"/>
              <a:ext cx="267124" cy="175740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8299234" y="2006091"/>
              <a:ext cx="472440" cy="4588510"/>
            </a:xfrm>
            <a:custGeom>
              <a:avLst/>
              <a:gdLst/>
              <a:ahLst/>
              <a:cxnLst/>
              <a:rect l="l" t="t" r="r" b="b"/>
              <a:pathLst>
                <a:path w="472440" h="4588509">
                  <a:moveTo>
                    <a:pt x="471944" y="4260875"/>
                  </a:moveTo>
                  <a:lnTo>
                    <a:pt x="0" y="4260875"/>
                  </a:lnTo>
                  <a:lnTo>
                    <a:pt x="0" y="4587976"/>
                  </a:lnTo>
                  <a:lnTo>
                    <a:pt x="471944" y="4587976"/>
                  </a:lnTo>
                  <a:lnTo>
                    <a:pt x="471944" y="4260875"/>
                  </a:lnTo>
                  <a:close/>
                </a:path>
                <a:path w="472440" h="4588509">
                  <a:moveTo>
                    <a:pt x="471944" y="2715996"/>
                  </a:moveTo>
                  <a:lnTo>
                    <a:pt x="0" y="2715996"/>
                  </a:lnTo>
                  <a:lnTo>
                    <a:pt x="0" y="3230918"/>
                  </a:lnTo>
                  <a:lnTo>
                    <a:pt x="0" y="3745839"/>
                  </a:lnTo>
                  <a:lnTo>
                    <a:pt x="0" y="4260812"/>
                  </a:lnTo>
                  <a:lnTo>
                    <a:pt x="471944" y="4260812"/>
                  </a:lnTo>
                  <a:lnTo>
                    <a:pt x="471944" y="3745890"/>
                  </a:lnTo>
                  <a:lnTo>
                    <a:pt x="471944" y="3230969"/>
                  </a:lnTo>
                  <a:lnTo>
                    <a:pt x="471944" y="2715996"/>
                  </a:lnTo>
                  <a:close/>
                </a:path>
                <a:path w="472440" h="4588509">
                  <a:moveTo>
                    <a:pt x="471944" y="1686026"/>
                  </a:moveTo>
                  <a:lnTo>
                    <a:pt x="0" y="1686026"/>
                  </a:lnTo>
                  <a:lnTo>
                    <a:pt x="0" y="2200935"/>
                  </a:lnTo>
                  <a:lnTo>
                    <a:pt x="0" y="2715907"/>
                  </a:lnTo>
                  <a:lnTo>
                    <a:pt x="471944" y="2715907"/>
                  </a:lnTo>
                  <a:lnTo>
                    <a:pt x="471944" y="2200986"/>
                  </a:lnTo>
                  <a:lnTo>
                    <a:pt x="471944" y="1686026"/>
                  </a:lnTo>
                  <a:close/>
                </a:path>
                <a:path w="472440" h="4588509">
                  <a:moveTo>
                    <a:pt x="471944" y="0"/>
                  </a:moveTo>
                  <a:lnTo>
                    <a:pt x="0" y="0"/>
                  </a:lnTo>
                  <a:lnTo>
                    <a:pt x="0" y="656043"/>
                  </a:lnTo>
                  <a:lnTo>
                    <a:pt x="0" y="1170952"/>
                  </a:lnTo>
                  <a:lnTo>
                    <a:pt x="0" y="1685925"/>
                  </a:lnTo>
                  <a:lnTo>
                    <a:pt x="471944" y="1685925"/>
                  </a:lnTo>
                  <a:lnTo>
                    <a:pt x="471944" y="1171003"/>
                  </a:lnTo>
                  <a:lnTo>
                    <a:pt x="471944" y="656094"/>
                  </a:lnTo>
                  <a:lnTo>
                    <a:pt x="471944" y="0"/>
                  </a:lnTo>
                  <a:close/>
                </a:path>
              </a:pathLst>
            </a:custGeom>
            <a:solidFill>
              <a:srgbClr val="F6F4F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8299221" y="2006091"/>
              <a:ext cx="0" cy="4262755"/>
            </a:xfrm>
            <a:custGeom>
              <a:avLst/>
              <a:gdLst/>
              <a:ahLst/>
              <a:cxnLst/>
              <a:rect l="l" t="t" r="r" b="b"/>
              <a:pathLst>
                <a:path h="4262755">
                  <a:moveTo>
                    <a:pt x="0" y="0"/>
                  </a:moveTo>
                  <a:lnTo>
                    <a:pt x="0" y="4262716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object 71"/>
            <p:cNvSpPr/>
            <p:nvPr/>
          </p:nvSpPr>
          <p:spPr>
            <a:xfrm>
              <a:off x="8771242" y="2006091"/>
              <a:ext cx="0" cy="4262755"/>
            </a:xfrm>
            <a:custGeom>
              <a:avLst/>
              <a:gdLst/>
              <a:ahLst/>
              <a:cxnLst/>
              <a:rect l="l" t="t" r="r" b="b"/>
              <a:pathLst>
                <a:path h="4262755">
                  <a:moveTo>
                    <a:pt x="0" y="0"/>
                  </a:moveTo>
                  <a:lnTo>
                    <a:pt x="0" y="4262716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7827365" y="2662186"/>
              <a:ext cx="1423670" cy="0"/>
            </a:xfrm>
            <a:custGeom>
              <a:avLst/>
              <a:gdLst/>
              <a:ahLst/>
              <a:cxnLst/>
              <a:rect l="l" t="t" r="r" b="b"/>
              <a:pathLst>
                <a:path w="1423670">
                  <a:moveTo>
                    <a:pt x="0" y="0"/>
                  </a:moveTo>
                  <a:lnTo>
                    <a:pt x="1423200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object 73"/>
            <p:cNvSpPr/>
            <p:nvPr/>
          </p:nvSpPr>
          <p:spPr>
            <a:xfrm>
              <a:off x="7827365" y="3177095"/>
              <a:ext cx="1423670" cy="0"/>
            </a:xfrm>
            <a:custGeom>
              <a:avLst/>
              <a:gdLst/>
              <a:ahLst/>
              <a:cxnLst/>
              <a:rect l="l" t="t" r="r" b="b"/>
              <a:pathLst>
                <a:path w="1423670">
                  <a:moveTo>
                    <a:pt x="0" y="0"/>
                  </a:moveTo>
                  <a:lnTo>
                    <a:pt x="1423200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object 74"/>
            <p:cNvSpPr/>
            <p:nvPr/>
          </p:nvSpPr>
          <p:spPr>
            <a:xfrm>
              <a:off x="7827365" y="3692017"/>
              <a:ext cx="1423670" cy="0"/>
            </a:xfrm>
            <a:custGeom>
              <a:avLst/>
              <a:gdLst/>
              <a:ahLst/>
              <a:cxnLst/>
              <a:rect l="l" t="t" r="r" b="b"/>
              <a:pathLst>
                <a:path w="1423670">
                  <a:moveTo>
                    <a:pt x="0" y="0"/>
                  </a:moveTo>
                  <a:lnTo>
                    <a:pt x="1423200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7827365" y="4207078"/>
              <a:ext cx="1423670" cy="0"/>
            </a:xfrm>
            <a:custGeom>
              <a:avLst/>
              <a:gdLst/>
              <a:ahLst/>
              <a:cxnLst/>
              <a:rect l="l" t="t" r="r" b="b"/>
              <a:pathLst>
                <a:path w="1423670">
                  <a:moveTo>
                    <a:pt x="0" y="0"/>
                  </a:moveTo>
                  <a:lnTo>
                    <a:pt x="1423200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object 76"/>
            <p:cNvSpPr/>
            <p:nvPr/>
          </p:nvSpPr>
          <p:spPr>
            <a:xfrm>
              <a:off x="7827365" y="4721999"/>
              <a:ext cx="1423670" cy="0"/>
            </a:xfrm>
            <a:custGeom>
              <a:avLst/>
              <a:gdLst/>
              <a:ahLst/>
              <a:cxnLst/>
              <a:rect l="l" t="t" r="r" b="b"/>
              <a:pathLst>
                <a:path w="1423670">
                  <a:moveTo>
                    <a:pt x="0" y="0"/>
                  </a:moveTo>
                  <a:lnTo>
                    <a:pt x="1423200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object 77"/>
            <p:cNvSpPr/>
            <p:nvPr/>
          </p:nvSpPr>
          <p:spPr>
            <a:xfrm>
              <a:off x="7827365" y="5237060"/>
              <a:ext cx="1423670" cy="0"/>
            </a:xfrm>
            <a:custGeom>
              <a:avLst/>
              <a:gdLst/>
              <a:ahLst/>
              <a:cxnLst/>
              <a:rect l="l" t="t" r="r" b="b"/>
              <a:pathLst>
                <a:path w="1423670">
                  <a:moveTo>
                    <a:pt x="0" y="0"/>
                  </a:moveTo>
                  <a:lnTo>
                    <a:pt x="1423200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object 78"/>
            <p:cNvSpPr/>
            <p:nvPr/>
          </p:nvSpPr>
          <p:spPr>
            <a:xfrm>
              <a:off x="7827365" y="5751982"/>
              <a:ext cx="1423670" cy="0"/>
            </a:xfrm>
            <a:custGeom>
              <a:avLst/>
              <a:gdLst/>
              <a:ahLst/>
              <a:cxnLst/>
              <a:rect l="l" t="t" r="r" b="b"/>
              <a:pathLst>
                <a:path w="1423670">
                  <a:moveTo>
                    <a:pt x="0" y="0"/>
                  </a:moveTo>
                  <a:lnTo>
                    <a:pt x="1423200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object 79"/>
            <p:cNvSpPr/>
            <p:nvPr/>
          </p:nvSpPr>
          <p:spPr>
            <a:xfrm>
              <a:off x="7827365" y="6266903"/>
              <a:ext cx="1423670" cy="0"/>
            </a:xfrm>
            <a:custGeom>
              <a:avLst/>
              <a:gdLst/>
              <a:ahLst/>
              <a:cxnLst/>
              <a:rect l="l" t="t" r="r" b="b"/>
              <a:pathLst>
                <a:path w="1423670">
                  <a:moveTo>
                    <a:pt x="0" y="0"/>
                  </a:moveTo>
                  <a:lnTo>
                    <a:pt x="1423200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object 80"/>
            <p:cNvSpPr/>
            <p:nvPr/>
          </p:nvSpPr>
          <p:spPr>
            <a:xfrm>
              <a:off x="9243250" y="2660281"/>
              <a:ext cx="0" cy="3608704"/>
            </a:xfrm>
            <a:custGeom>
              <a:avLst/>
              <a:gdLst/>
              <a:ahLst/>
              <a:cxnLst/>
              <a:rect l="l" t="t" r="r" b="b"/>
              <a:pathLst>
                <a:path h="3608704">
                  <a:moveTo>
                    <a:pt x="0" y="0"/>
                  </a:moveTo>
                  <a:lnTo>
                    <a:pt x="0" y="3608527"/>
                  </a:lnTo>
                </a:path>
              </a:pathLst>
            </a:custGeom>
            <a:ln w="146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81" name="object 8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955660" y="2247146"/>
              <a:ext cx="260534" cy="187455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430882" y="2154728"/>
              <a:ext cx="127411" cy="187455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515832" y="2154732"/>
              <a:ext cx="87858" cy="187451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559761" y="2154728"/>
              <a:ext cx="123018" cy="187455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430882" y="2339260"/>
              <a:ext cx="263610" cy="187455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891181" y="2154728"/>
              <a:ext cx="131804" cy="187455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978899" y="2154732"/>
              <a:ext cx="87858" cy="187451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9022981" y="2154728"/>
              <a:ext cx="171829" cy="187455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902890" y="2339260"/>
              <a:ext cx="263610" cy="187455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014233" y="2833966"/>
              <a:ext cx="149377" cy="187451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491956" y="2833966"/>
              <a:ext cx="136194" cy="187451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955620" y="2833966"/>
              <a:ext cx="158153" cy="187451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014233" y="3349176"/>
              <a:ext cx="153772" cy="187455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8483168" y="3349176"/>
              <a:ext cx="158165" cy="187455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955620" y="3349176"/>
              <a:ext cx="162559" cy="187455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8023021" y="3864237"/>
              <a:ext cx="127411" cy="187455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8486241" y="3864237"/>
              <a:ext cx="149378" cy="187455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8967329" y="3864237"/>
              <a:ext cx="127411" cy="187455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8020100" y="4379379"/>
              <a:ext cx="136182" cy="187820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8491956" y="4379377"/>
              <a:ext cx="136198" cy="187821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8964409" y="4379379"/>
              <a:ext cx="136182" cy="187820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8020100" y="4894159"/>
              <a:ext cx="136182" cy="187808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491956" y="4894159"/>
              <a:ext cx="136198" cy="187821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8964409" y="4894159"/>
              <a:ext cx="136182" cy="187808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8017166" y="5409361"/>
              <a:ext cx="140591" cy="187820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509533" y="5409361"/>
              <a:ext cx="105435" cy="187820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8961475" y="5409361"/>
              <a:ext cx="140589" cy="187820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020100" y="5925235"/>
              <a:ext cx="136182" cy="187451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8491956" y="5925235"/>
              <a:ext cx="136194" cy="187451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964409" y="5925235"/>
              <a:ext cx="136182" cy="187451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7961515" y="6420894"/>
              <a:ext cx="246035" cy="175740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8430450" y="6420894"/>
              <a:ext cx="253065" cy="175740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8917394" y="6420894"/>
              <a:ext cx="221432" cy="175740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6058395" y="1558385"/>
              <a:ext cx="389557" cy="518433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8293219" y="1491018"/>
              <a:ext cx="486214" cy="647306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6125762" y="2812002"/>
              <a:ext cx="251891" cy="181597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6130163" y="3323107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4" h="164464">
                  <a:moveTo>
                    <a:pt x="0" y="82016"/>
                  </a:moveTo>
                  <a:lnTo>
                    <a:pt x="9434" y="50111"/>
                  </a:lnTo>
                  <a:lnTo>
                    <a:pt x="35166" y="24039"/>
                  </a:lnTo>
                  <a:lnTo>
                    <a:pt x="73337" y="6451"/>
                  </a:lnTo>
                  <a:lnTo>
                    <a:pt x="120091" y="0"/>
                  </a:lnTo>
                  <a:lnTo>
                    <a:pt x="166844" y="6451"/>
                  </a:lnTo>
                  <a:lnTo>
                    <a:pt x="205016" y="24039"/>
                  </a:lnTo>
                  <a:lnTo>
                    <a:pt x="230747" y="50111"/>
                  </a:lnTo>
                  <a:lnTo>
                    <a:pt x="240182" y="82016"/>
                  </a:lnTo>
                  <a:lnTo>
                    <a:pt x="230747" y="113921"/>
                  </a:lnTo>
                  <a:lnTo>
                    <a:pt x="205016" y="139993"/>
                  </a:lnTo>
                  <a:lnTo>
                    <a:pt x="166844" y="157581"/>
                  </a:lnTo>
                  <a:lnTo>
                    <a:pt x="120091" y="164033"/>
                  </a:lnTo>
                  <a:lnTo>
                    <a:pt x="73337" y="157581"/>
                  </a:lnTo>
                  <a:lnTo>
                    <a:pt x="35166" y="139993"/>
                  </a:lnTo>
                  <a:lnTo>
                    <a:pt x="9434" y="113921"/>
                  </a:lnTo>
                  <a:lnTo>
                    <a:pt x="0" y="82016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object 118"/>
            <p:cNvSpPr/>
            <p:nvPr/>
          </p:nvSpPr>
          <p:spPr>
            <a:xfrm>
              <a:off x="7951990" y="2836900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5">
                  <a:moveTo>
                    <a:pt x="0" y="83477"/>
                  </a:moveTo>
                  <a:lnTo>
                    <a:pt x="9434" y="50974"/>
                  </a:lnTo>
                  <a:lnTo>
                    <a:pt x="35166" y="24441"/>
                  </a:lnTo>
                  <a:lnTo>
                    <a:pt x="73337" y="6556"/>
                  </a:lnTo>
                  <a:lnTo>
                    <a:pt x="120091" y="0"/>
                  </a:lnTo>
                  <a:lnTo>
                    <a:pt x="166844" y="6556"/>
                  </a:lnTo>
                  <a:lnTo>
                    <a:pt x="205016" y="24441"/>
                  </a:lnTo>
                  <a:lnTo>
                    <a:pt x="230747" y="50974"/>
                  </a:lnTo>
                  <a:lnTo>
                    <a:pt x="240182" y="83477"/>
                  </a:lnTo>
                  <a:lnTo>
                    <a:pt x="230747" y="115979"/>
                  </a:lnTo>
                  <a:lnTo>
                    <a:pt x="205016" y="142513"/>
                  </a:lnTo>
                  <a:lnTo>
                    <a:pt x="166844" y="160397"/>
                  </a:lnTo>
                  <a:lnTo>
                    <a:pt x="120091" y="166954"/>
                  </a:lnTo>
                  <a:lnTo>
                    <a:pt x="73337" y="160397"/>
                  </a:lnTo>
                  <a:lnTo>
                    <a:pt x="35166" y="142513"/>
                  </a:lnTo>
                  <a:lnTo>
                    <a:pt x="9434" y="11597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9" name="object 119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5528538" y="6447622"/>
              <a:ext cx="93433" cy="140591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7803794" y="6447622"/>
              <a:ext cx="94005" cy="140591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049083" y="1156246"/>
              <a:ext cx="2276555" cy="210286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1074703" y="6937497"/>
              <a:ext cx="299085" cy="167005"/>
            </a:xfrm>
            <a:custGeom>
              <a:avLst/>
              <a:gdLst/>
              <a:ahLst/>
              <a:cxnLst/>
              <a:rect l="l" t="t" r="r" b="b"/>
              <a:pathLst>
                <a:path w="299084" h="167004">
                  <a:moveTo>
                    <a:pt x="0" y="83477"/>
                  </a:moveTo>
                  <a:lnTo>
                    <a:pt x="11738" y="50984"/>
                  </a:lnTo>
                  <a:lnTo>
                    <a:pt x="43751" y="24450"/>
                  </a:lnTo>
                  <a:lnTo>
                    <a:pt x="91232" y="6560"/>
                  </a:lnTo>
                  <a:lnTo>
                    <a:pt x="149377" y="0"/>
                  </a:lnTo>
                  <a:lnTo>
                    <a:pt x="207521" y="6560"/>
                  </a:lnTo>
                  <a:lnTo>
                    <a:pt x="255003" y="24450"/>
                  </a:lnTo>
                  <a:lnTo>
                    <a:pt x="287016" y="50984"/>
                  </a:lnTo>
                  <a:lnTo>
                    <a:pt x="298754" y="83477"/>
                  </a:lnTo>
                  <a:lnTo>
                    <a:pt x="287016" y="115969"/>
                  </a:lnTo>
                  <a:lnTo>
                    <a:pt x="255003" y="142503"/>
                  </a:lnTo>
                  <a:lnTo>
                    <a:pt x="207521" y="160393"/>
                  </a:lnTo>
                  <a:lnTo>
                    <a:pt x="149377" y="166954"/>
                  </a:lnTo>
                  <a:lnTo>
                    <a:pt x="91232" y="160393"/>
                  </a:lnTo>
                  <a:lnTo>
                    <a:pt x="43751" y="142503"/>
                  </a:lnTo>
                  <a:lnTo>
                    <a:pt x="11738" y="11596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" name="object 123"/>
            <p:cNvSpPr/>
            <p:nvPr/>
          </p:nvSpPr>
          <p:spPr>
            <a:xfrm>
              <a:off x="1074703" y="6852551"/>
              <a:ext cx="299085" cy="164465"/>
            </a:xfrm>
            <a:custGeom>
              <a:avLst/>
              <a:gdLst/>
              <a:ahLst/>
              <a:cxnLst/>
              <a:rect l="l" t="t" r="r" b="b"/>
              <a:pathLst>
                <a:path w="299084" h="164465">
                  <a:moveTo>
                    <a:pt x="0" y="82016"/>
                  </a:moveTo>
                  <a:lnTo>
                    <a:pt x="11738" y="50090"/>
                  </a:lnTo>
                  <a:lnTo>
                    <a:pt x="43751" y="24020"/>
                  </a:lnTo>
                  <a:lnTo>
                    <a:pt x="91232" y="6444"/>
                  </a:lnTo>
                  <a:lnTo>
                    <a:pt x="149377" y="0"/>
                  </a:lnTo>
                  <a:lnTo>
                    <a:pt x="207521" y="6444"/>
                  </a:lnTo>
                  <a:lnTo>
                    <a:pt x="255003" y="24020"/>
                  </a:lnTo>
                  <a:lnTo>
                    <a:pt x="287016" y="50090"/>
                  </a:lnTo>
                  <a:lnTo>
                    <a:pt x="298754" y="82016"/>
                  </a:lnTo>
                  <a:lnTo>
                    <a:pt x="287016" y="113943"/>
                  </a:lnTo>
                  <a:lnTo>
                    <a:pt x="255003" y="140012"/>
                  </a:lnTo>
                  <a:lnTo>
                    <a:pt x="207521" y="157588"/>
                  </a:lnTo>
                  <a:lnTo>
                    <a:pt x="149377" y="164033"/>
                  </a:lnTo>
                  <a:lnTo>
                    <a:pt x="91232" y="157588"/>
                  </a:lnTo>
                  <a:lnTo>
                    <a:pt x="43751" y="140012"/>
                  </a:lnTo>
                  <a:lnTo>
                    <a:pt x="11738" y="113943"/>
                  </a:lnTo>
                  <a:lnTo>
                    <a:pt x="0" y="82016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24" name="object 124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439075" y="6908938"/>
              <a:ext cx="883913" cy="140958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049074" y="1667499"/>
              <a:ext cx="415596" cy="175740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8893663" y="2829579"/>
              <a:ext cx="251891" cy="181597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8419166" y="2829579"/>
              <a:ext cx="251891" cy="181597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8419166" y="3345071"/>
              <a:ext cx="251891" cy="178676"/>
            </a:xfrm>
            <a:prstGeom prst="rect">
              <a:avLst/>
            </a:prstGeom>
          </p:spPr>
        </p:pic>
        <p:sp>
          <p:nvSpPr>
            <p:cNvPr id="129" name="object 129"/>
            <p:cNvSpPr/>
            <p:nvPr/>
          </p:nvSpPr>
          <p:spPr>
            <a:xfrm>
              <a:off x="6566572" y="3323107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4">
                  <a:moveTo>
                    <a:pt x="0" y="83477"/>
                  </a:moveTo>
                  <a:lnTo>
                    <a:pt x="9434" y="50974"/>
                  </a:lnTo>
                  <a:lnTo>
                    <a:pt x="35166" y="24441"/>
                  </a:lnTo>
                  <a:lnTo>
                    <a:pt x="73337" y="6556"/>
                  </a:lnTo>
                  <a:lnTo>
                    <a:pt x="120091" y="0"/>
                  </a:lnTo>
                  <a:lnTo>
                    <a:pt x="166844" y="6556"/>
                  </a:lnTo>
                  <a:lnTo>
                    <a:pt x="205016" y="24441"/>
                  </a:lnTo>
                  <a:lnTo>
                    <a:pt x="230747" y="50974"/>
                  </a:lnTo>
                  <a:lnTo>
                    <a:pt x="240182" y="83477"/>
                  </a:lnTo>
                  <a:lnTo>
                    <a:pt x="230747" y="115979"/>
                  </a:lnTo>
                  <a:lnTo>
                    <a:pt x="205016" y="142513"/>
                  </a:lnTo>
                  <a:lnTo>
                    <a:pt x="166844" y="160397"/>
                  </a:lnTo>
                  <a:lnTo>
                    <a:pt x="120091" y="166954"/>
                  </a:lnTo>
                  <a:lnTo>
                    <a:pt x="73337" y="160397"/>
                  </a:lnTo>
                  <a:lnTo>
                    <a:pt x="35166" y="142513"/>
                  </a:lnTo>
                  <a:lnTo>
                    <a:pt x="9434" y="11597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" name="object 130"/>
            <p:cNvSpPr/>
            <p:nvPr/>
          </p:nvSpPr>
          <p:spPr>
            <a:xfrm>
              <a:off x="5682018" y="3838613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4" h="167004">
                  <a:moveTo>
                    <a:pt x="0" y="83477"/>
                  </a:moveTo>
                  <a:lnTo>
                    <a:pt x="9434" y="50974"/>
                  </a:lnTo>
                  <a:lnTo>
                    <a:pt x="35166" y="24441"/>
                  </a:lnTo>
                  <a:lnTo>
                    <a:pt x="73337" y="6556"/>
                  </a:lnTo>
                  <a:lnTo>
                    <a:pt x="120091" y="0"/>
                  </a:lnTo>
                  <a:lnTo>
                    <a:pt x="166844" y="6556"/>
                  </a:lnTo>
                  <a:lnTo>
                    <a:pt x="205016" y="24441"/>
                  </a:lnTo>
                  <a:lnTo>
                    <a:pt x="230747" y="50974"/>
                  </a:lnTo>
                  <a:lnTo>
                    <a:pt x="240182" y="83477"/>
                  </a:lnTo>
                  <a:lnTo>
                    <a:pt x="230747" y="115979"/>
                  </a:lnTo>
                  <a:lnTo>
                    <a:pt x="205016" y="142513"/>
                  </a:lnTo>
                  <a:lnTo>
                    <a:pt x="166844" y="160397"/>
                  </a:lnTo>
                  <a:lnTo>
                    <a:pt x="120091" y="166954"/>
                  </a:lnTo>
                  <a:lnTo>
                    <a:pt x="73337" y="160397"/>
                  </a:lnTo>
                  <a:lnTo>
                    <a:pt x="35166" y="142513"/>
                  </a:lnTo>
                  <a:lnTo>
                    <a:pt x="9434" y="11597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31" name="object 131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6568039" y="3825436"/>
              <a:ext cx="251891" cy="178676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7935880" y="3869366"/>
              <a:ext cx="251891" cy="178676"/>
            </a:xfrm>
            <a:prstGeom prst="rect">
              <a:avLst/>
            </a:prstGeom>
          </p:spPr>
        </p:pic>
        <p:sp>
          <p:nvSpPr>
            <p:cNvPr id="133" name="object 133"/>
            <p:cNvSpPr/>
            <p:nvPr/>
          </p:nvSpPr>
          <p:spPr>
            <a:xfrm>
              <a:off x="8898064" y="3876687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4">
                  <a:moveTo>
                    <a:pt x="0" y="83477"/>
                  </a:moveTo>
                  <a:lnTo>
                    <a:pt x="9434" y="50974"/>
                  </a:lnTo>
                  <a:lnTo>
                    <a:pt x="35166" y="24441"/>
                  </a:lnTo>
                  <a:lnTo>
                    <a:pt x="73337" y="6556"/>
                  </a:lnTo>
                  <a:lnTo>
                    <a:pt x="120091" y="0"/>
                  </a:lnTo>
                  <a:lnTo>
                    <a:pt x="166844" y="6556"/>
                  </a:lnTo>
                  <a:lnTo>
                    <a:pt x="205016" y="24441"/>
                  </a:lnTo>
                  <a:lnTo>
                    <a:pt x="230747" y="50974"/>
                  </a:lnTo>
                  <a:lnTo>
                    <a:pt x="240182" y="83477"/>
                  </a:lnTo>
                  <a:lnTo>
                    <a:pt x="230747" y="115979"/>
                  </a:lnTo>
                  <a:lnTo>
                    <a:pt x="205016" y="142513"/>
                  </a:lnTo>
                  <a:lnTo>
                    <a:pt x="166844" y="160397"/>
                  </a:lnTo>
                  <a:lnTo>
                    <a:pt x="120091" y="166954"/>
                  </a:lnTo>
                  <a:lnTo>
                    <a:pt x="73337" y="160397"/>
                  </a:lnTo>
                  <a:lnTo>
                    <a:pt x="35166" y="142513"/>
                  </a:lnTo>
                  <a:lnTo>
                    <a:pt x="9434" y="11597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4" name="object 134"/>
            <p:cNvSpPr/>
            <p:nvPr/>
          </p:nvSpPr>
          <p:spPr>
            <a:xfrm>
              <a:off x="7943202" y="4389272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4">
                  <a:moveTo>
                    <a:pt x="0" y="83477"/>
                  </a:moveTo>
                  <a:lnTo>
                    <a:pt x="9434" y="50974"/>
                  </a:lnTo>
                  <a:lnTo>
                    <a:pt x="35166" y="24441"/>
                  </a:lnTo>
                  <a:lnTo>
                    <a:pt x="73337" y="6556"/>
                  </a:lnTo>
                  <a:lnTo>
                    <a:pt x="120091" y="0"/>
                  </a:lnTo>
                  <a:lnTo>
                    <a:pt x="166844" y="6556"/>
                  </a:lnTo>
                  <a:lnTo>
                    <a:pt x="205016" y="24441"/>
                  </a:lnTo>
                  <a:lnTo>
                    <a:pt x="230747" y="50974"/>
                  </a:lnTo>
                  <a:lnTo>
                    <a:pt x="240182" y="83477"/>
                  </a:lnTo>
                  <a:lnTo>
                    <a:pt x="230747" y="115979"/>
                  </a:lnTo>
                  <a:lnTo>
                    <a:pt x="205016" y="142513"/>
                  </a:lnTo>
                  <a:lnTo>
                    <a:pt x="166844" y="160397"/>
                  </a:lnTo>
                  <a:lnTo>
                    <a:pt x="120091" y="166954"/>
                  </a:lnTo>
                  <a:lnTo>
                    <a:pt x="73337" y="160397"/>
                  </a:lnTo>
                  <a:lnTo>
                    <a:pt x="35166" y="142513"/>
                  </a:lnTo>
                  <a:lnTo>
                    <a:pt x="9434" y="11597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5" name="object 135"/>
            <p:cNvSpPr/>
            <p:nvPr/>
          </p:nvSpPr>
          <p:spPr>
            <a:xfrm>
              <a:off x="8420633" y="4383404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016"/>
                  </a:moveTo>
                  <a:lnTo>
                    <a:pt x="9434" y="50111"/>
                  </a:lnTo>
                  <a:lnTo>
                    <a:pt x="35166" y="24039"/>
                  </a:lnTo>
                  <a:lnTo>
                    <a:pt x="73337" y="6451"/>
                  </a:lnTo>
                  <a:lnTo>
                    <a:pt x="120091" y="0"/>
                  </a:lnTo>
                  <a:lnTo>
                    <a:pt x="166844" y="6451"/>
                  </a:lnTo>
                  <a:lnTo>
                    <a:pt x="205016" y="24039"/>
                  </a:lnTo>
                  <a:lnTo>
                    <a:pt x="230747" y="50111"/>
                  </a:lnTo>
                  <a:lnTo>
                    <a:pt x="240182" y="82016"/>
                  </a:lnTo>
                  <a:lnTo>
                    <a:pt x="230747" y="113921"/>
                  </a:lnTo>
                  <a:lnTo>
                    <a:pt x="205016" y="139993"/>
                  </a:lnTo>
                  <a:lnTo>
                    <a:pt x="166844" y="157581"/>
                  </a:lnTo>
                  <a:lnTo>
                    <a:pt x="120091" y="164033"/>
                  </a:lnTo>
                  <a:lnTo>
                    <a:pt x="73337" y="157581"/>
                  </a:lnTo>
                  <a:lnTo>
                    <a:pt x="35166" y="139993"/>
                  </a:lnTo>
                  <a:lnTo>
                    <a:pt x="9434" y="113921"/>
                  </a:lnTo>
                  <a:lnTo>
                    <a:pt x="0" y="82016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6" name="object 136"/>
            <p:cNvSpPr/>
            <p:nvPr/>
          </p:nvSpPr>
          <p:spPr>
            <a:xfrm>
              <a:off x="8880487" y="4383404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4">
                  <a:moveTo>
                    <a:pt x="0" y="83477"/>
                  </a:moveTo>
                  <a:lnTo>
                    <a:pt x="9434" y="50974"/>
                  </a:lnTo>
                  <a:lnTo>
                    <a:pt x="35166" y="24441"/>
                  </a:lnTo>
                  <a:lnTo>
                    <a:pt x="73337" y="6556"/>
                  </a:lnTo>
                  <a:lnTo>
                    <a:pt x="120091" y="0"/>
                  </a:lnTo>
                  <a:lnTo>
                    <a:pt x="166844" y="6556"/>
                  </a:lnTo>
                  <a:lnTo>
                    <a:pt x="205016" y="24441"/>
                  </a:lnTo>
                  <a:lnTo>
                    <a:pt x="230747" y="50974"/>
                  </a:lnTo>
                  <a:lnTo>
                    <a:pt x="240182" y="83477"/>
                  </a:lnTo>
                  <a:lnTo>
                    <a:pt x="230747" y="115979"/>
                  </a:lnTo>
                  <a:lnTo>
                    <a:pt x="205016" y="142513"/>
                  </a:lnTo>
                  <a:lnTo>
                    <a:pt x="166844" y="160397"/>
                  </a:lnTo>
                  <a:lnTo>
                    <a:pt x="120091" y="166954"/>
                  </a:lnTo>
                  <a:lnTo>
                    <a:pt x="73337" y="160397"/>
                  </a:lnTo>
                  <a:lnTo>
                    <a:pt x="35166" y="142513"/>
                  </a:lnTo>
                  <a:lnTo>
                    <a:pt x="9434" y="11597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7" name="object 137"/>
            <p:cNvSpPr/>
            <p:nvPr/>
          </p:nvSpPr>
          <p:spPr>
            <a:xfrm>
              <a:off x="6569506" y="5402707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4">
                  <a:moveTo>
                    <a:pt x="0" y="83477"/>
                  </a:moveTo>
                  <a:lnTo>
                    <a:pt x="9434" y="50974"/>
                  </a:lnTo>
                  <a:lnTo>
                    <a:pt x="35166" y="24441"/>
                  </a:lnTo>
                  <a:lnTo>
                    <a:pt x="73337" y="6556"/>
                  </a:lnTo>
                  <a:lnTo>
                    <a:pt x="120091" y="0"/>
                  </a:lnTo>
                  <a:lnTo>
                    <a:pt x="166844" y="6556"/>
                  </a:lnTo>
                  <a:lnTo>
                    <a:pt x="205016" y="24441"/>
                  </a:lnTo>
                  <a:lnTo>
                    <a:pt x="230747" y="50974"/>
                  </a:lnTo>
                  <a:lnTo>
                    <a:pt x="240182" y="83477"/>
                  </a:lnTo>
                  <a:lnTo>
                    <a:pt x="230747" y="115979"/>
                  </a:lnTo>
                  <a:lnTo>
                    <a:pt x="205016" y="142513"/>
                  </a:lnTo>
                  <a:lnTo>
                    <a:pt x="166844" y="160397"/>
                  </a:lnTo>
                  <a:lnTo>
                    <a:pt x="120091" y="166954"/>
                  </a:lnTo>
                  <a:lnTo>
                    <a:pt x="73337" y="160397"/>
                  </a:lnTo>
                  <a:lnTo>
                    <a:pt x="35166" y="142513"/>
                  </a:lnTo>
                  <a:lnTo>
                    <a:pt x="9434" y="11597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8" name="object 138"/>
            <p:cNvSpPr/>
            <p:nvPr/>
          </p:nvSpPr>
          <p:spPr>
            <a:xfrm>
              <a:off x="5690806" y="5926988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4" h="167004">
                  <a:moveTo>
                    <a:pt x="0" y="83477"/>
                  </a:moveTo>
                  <a:lnTo>
                    <a:pt x="9434" y="50974"/>
                  </a:lnTo>
                  <a:lnTo>
                    <a:pt x="35166" y="24441"/>
                  </a:lnTo>
                  <a:lnTo>
                    <a:pt x="73337" y="6556"/>
                  </a:lnTo>
                  <a:lnTo>
                    <a:pt x="120091" y="0"/>
                  </a:lnTo>
                  <a:lnTo>
                    <a:pt x="166844" y="6556"/>
                  </a:lnTo>
                  <a:lnTo>
                    <a:pt x="205016" y="24441"/>
                  </a:lnTo>
                  <a:lnTo>
                    <a:pt x="230747" y="50974"/>
                  </a:lnTo>
                  <a:lnTo>
                    <a:pt x="240182" y="83477"/>
                  </a:lnTo>
                  <a:lnTo>
                    <a:pt x="230747" y="115979"/>
                  </a:lnTo>
                  <a:lnTo>
                    <a:pt x="205016" y="142513"/>
                  </a:lnTo>
                  <a:lnTo>
                    <a:pt x="166844" y="160397"/>
                  </a:lnTo>
                  <a:lnTo>
                    <a:pt x="120091" y="166954"/>
                  </a:lnTo>
                  <a:lnTo>
                    <a:pt x="73337" y="160397"/>
                  </a:lnTo>
                  <a:lnTo>
                    <a:pt x="35166" y="142513"/>
                  </a:lnTo>
                  <a:lnTo>
                    <a:pt x="9434" y="11597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39" name="object 139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8419166" y="5928455"/>
              <a:ext cx="251891" cy="1786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2558" y="6331102"/>
            <a:ext cx="251572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35" b="0" i="0" u="heavy" strike="noStrike" kern="0" cap="none" spc="-22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7CA0BC"/>
                  </a:solidFill>
                </a:uFill>
                <a:latin typeface="Arial Narrow"/>
                <a:ea typeface="+mn-ea"/>
                <a:cs typeface="Arial Narrow"/>
              </a:rPr>
              <a:t>54</a:t>
            </a:r>
            <a:r>
              <a:rPr kumimoji="0" sz="1235" b="0" i="0" u="heavy" strike="noStrike" kern="0" cap="none" spc="441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7CA0BC"/>
                  </a:solidFill>
                </a:uFill>
                <a:latin typeface="Arial Narrow"/>
                <a:ea typeface="+mn-ea"/>
                <a:cs typeface="Arial Narrow"/>
              </a:rPr>
              <a:t> </a:t>
            </a:r>
            <a:endParaRPr kumimoji="0" sz="123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47266" y="412701"/>
            <a:ext cx="5580529" cy="3507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  <a:tabLst>
                <a:tab pos="658941" algn="l"/>
              </a:tabLst>
            </a:pPr>
            <a:r>
              <a:rPr u="heavy" dirty="0">
                <a:solidFill>
                  <a:srgbClr val="7CA0BC"/>
                </a:solidFill>
                <a:uFill>
                  <a:solidFill>
                    <a:srgbClr val="7CA0BC"/>
                  </a:solidFill>
                </a:uFill>
              </a:rPr>
              <a:t>	</a:t>
            </a:r>
            <a:r>
              <a:rPr spc="84" dirty="0">
                <a:solidFill>
                  <a:srgbClr val="7CA0BC"/>
                </a:solidFill>
                <a:uFill>
                  <a:solidFill>
                    <a:srgbClr val="7CA0BC"/>
                  </a:solidFill>
                </a:uFill>
              </a:rPr>
              <a:t>MI</a:t>
            </a:r>
            <a:r>
              <a:rPr spc="190" dirty="0">
                <a:solidFill>
                  <a:srgbClr val="7CA0BC"/>
                </a:solidFill>
                <a:uFill>
                  <a:solidFill>
                    <a:srgbClr val="7CA0BC"/>
                  </a:solidFill>
                </a:uFill>
              </a:rPr>
              <a:t> </a:t>
            </a:r>
            <a:r>
              <a:rPr spc="243" dirty="0">
                <a:solidFill>
                  <a:srgbClr val="7CA0BC"/>
                </a:solidFill>
                <a:uFill>
                  <a:solidFill>
                    <a:srgbClr val="7CA0BC"/>
                  </a:solidFill>
                </a:uFill>
              </a:rPr>
              <a:t>RELACIÓN</a:t>
            </a:r>
            <a:r>
              <a:rPr spc="190" dirty="0">
                <a:solidFill>
                  <a:srgbClr val="7CA0BC"/>
                </a:solidFill>
                <a:uFill>
                  <a:solidFill>
                    <a:srgbClr val="7CA0BC"/>
                  </a:solidFill>
                </a:uFill>
              </a:rPr>
              <a:t> </a:t>
            </a:r>
            <a:r>
              <a:rPr spc="172" dirty="0">
                <a:solidFill>
                  <a:srgbClr val="7CA0BC"/>
                </a:solidFill>
                <a:uFill>
                  <a:solidFill>
                    <a:srgbClr val="7CA0BC"/>
                  </a:solidFill>
                </a:uFill>
              </a:rPr>
              <a:t>CON</a:t>
            </a:r>
            <a:r>
              <a:rPr spc="190" dirty="0">
                <a:solidFill>
                  <a:srgbClr val="7CA0BC"/>
                </a:solidFill>
                <a:uFill>
                  <a:solidFill>
                    <a:srgbClr val="7CA0BC"/>
                  </a:solidFill>
                </a:uFill>
              </a:rPr>
              <a:t> </a:t>
            </a:r>
            <a:r>
              <a:rPr spc="168" dirty="0">
                <a:solidFill>
                  <a:srgbClr val="7CA0BC"/>
                </a:solidFill>
                <a:uFill>
                  <a:solidFill>
                    <a:srgbClr val="7CA0BC"/>
                  </a:solidFill>
                </a:uFill>
              </a:rPr>
              <a:t>MIS</a:t>
            </a:r>
            <a:r>
              <a:rPr spc="190" dirty="0">
                <a:solidFill>
                  <a:srgbClr val="7CA0BC"/>
                </a:solidFill>
                <a:uFill>
                  <a:solidFill>
                    <a:srgbClr val="7CA0BC"/>
                  </a:solidFill>
                </a:uFill>
              </a:rPr>
              <a:t> </a:t>
            </a:r>
            <a:r>
              <a:rPr spc="278" dirty="0">
                <a:solidFill>
                  <a:srgbClr val="7CA0BC"/>
                </a:solidFill>
                <a:uFill>
                  <a:solidFill>
                    <a:srgbClr val="7CA0BC"/>
                  </a:solidFill>
                </a:uFill>
              </a:rPr>
              <a:t>PADRES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293766" y="1020218"/>
            <a:ext cx="7763435" cy="5361454"/>
            <a:chOff x="720001" y="1156246"/>
            <a:chExt cx="8798560" cy="6076315"/>
          </a:xfrm>
        </p:grpSpPr>
        <p:sp>
          <p:nvSpPr>
            <p:cNvPr id="5" name="object 5"/>
            <p:cNvSpPr/>
            <p:nvPr/>
          </p:nvSpPr>
          <p:spPr>
            <a:xfrm>
              <a:off x="720001" y="1156246"/>
              <a:ext cx="8798560" cy="6076315"/>
            </a:xfrm>
            <a:custGeom>
              <a:avLst/>
              <a:gdLst/>
              <a:ahLst/>
              <a:cxnLst/>
              <a:rect l="l" t="t" r="r" b="b"/>
              <a:pathLst>
                <a:path w="8798560" h="6076315">
                  <a:moveTo>
                    <a:pt x="8798407" y="0"/>
                  </a:moveTo>
                  <a:lnTo>
                    <a:pt x="0" y="0"/>
                  </a:lnTo>
                  <a:lnTo>
                    <a:pt x="0" y="6076149"/>
                  </a:lnTo>
                  <a:lnTo>
                    <a:pt x="8798407" y="6076149"/>
                  </a:lnTo>
                  <a:lnTo>
                    <a:pt x="87984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3118624" y="5239423"/>
              <a:ext cx="700405" cy="694690"/>
            </a:xfrm>
            <a:custGeom>
              <a:avLst/>
              <a:gdLst/>
              <a:ahLst/>
              <a:cxnLst/>
              <a:rect l="l" t="t" r="r" b="b"/>
              <a:pathLst>
                <a:path w="700404" h="694689">
                  <a:moveTo>
                    <a:pt x="700265" y="0"/>
                  </a:moveTo>
                  <a:lnTo>
                    <a:pt x="0" y="0"/>
                  </a:lnTo>
                  <a:lnTo>
                    <a:pt x="0" y="694410"/>
                  </a:lnTo>
                  <a:lnTo>
                    <a:pt x="700265" y="694410"/>
                  </a:lnTo>
                  <a:lnTo>
                    <a:pt x="700265" y="0"/>
                  </a:lnTo>
                  <a:close/>
                </a:path>
              </a:pathLst>
            </a:custGeom>
            <a:solidFill>
              <a:srgbClr val="F8BE7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3118624" y="4577245"/>
              <a:ext cx="700405" cy="662305"/>
            </a:xfrm>
            <a:custGeom>
              <a:avLst/>
              <a:gdLst/>
              <a:ahLst/>
              <a:cxnLst/>
              <a:rect l="l" t="t" r="r" b="b"/>
              <a:pathLst>
                <a:path w="700404" h="662304">
                  <a:moveTo>
                    <a:pt x="700265" y="0"/>
                  </a:moveTo>
                  <a:lnTo>
                    <a:pt x="0" y="0"/>
                  </a:lnTo>
                  <a:lnTo>
                    <a:pt x="0" y="662177"/>
                  </a:lnTo>
                  <a:lnTo>
                    <a:pt x="700265" y="662177"/>
                  </a:lnTo>
                  <a:lnTo>
                    <a:pt x="700265" y="0"/>
                  </a:lnTo>
                  <a:close/>
                </a:path>
              </a:pathLst>
            </a:custGeom>
            <a:solidFill>
              <a:srgbClr val="F46A89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3118624" y="3440404"/>
              <a:ext cx="700405" cy="1137285"/>
            </a:xfrm>
            <a:custGeom>
              <a:avLst/>
              <a:gdLst/>
              <a:ahLst/>
              <a:cxnLst/>
              <a:rect l="l" t="t" r="r" b="b"/>
              <a:pathLst>
                <a:path w="700404" h="1137285">
                  <a:moveTo>
                    <a:pt x="700265" y="0"/>
                  </a:moveTo>
                  <a:lnTo>
                    <a:pt x="0" y="0"/>
                  </a:lnTo>
                  <a:lnTo>
                    <a:pt x="0" y="1136840"/>
                  </a:lnTo>
                  <a:lnTo>
                    <a:pt x="700265" y="1136840"/>
                  </a:lnTo>
                  <a:lnTo>
                    <a:pt x="700265" y="0"/>
                  </a:lnTo>
                  <a:close/>
                </a:path>
              </a:pathLst>
            </a:custGeom>
            <a:solidFill>
              <a:srgbClr val="C4D982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3118624" y="2778226"/>
              <a:ext cx="700405" cy="662305"/>
            </a:xfrm>
            <a:custGeom>
              <a:avLst/>
              <a:gdLst/>
              <a:ahLst/>
              <a:cxnLst/>
              <a:rect l="l" t="t" r="r" b="b"/>
              <a:pathLst>
                <a:path w="700404" h="662304">
                  <a:moveTo>
                    <a:pt x="700265" y="0"/>
                  </a:moveTo>
                  <a:lnTo>
                    <a:pt x="0" y="0"/>
                  </a:lnTo>
                  <a:lnTo>
                    <a:pt x="0" y="662177"/>
                  </a:lnTo>
                  <a:lnTo>
                    <a:pt x="700265" y="662177"/>
                  </a:lnTo>
                  <a:lnTo>
                    <a:pt x="700265" y="0"/>
                  </a:lnTo>
                  <a:close/>
                </a:path>
              </a:pathLst>
            </a:custGeom>
            <a:solidFill>
              <a:srgbClr val="6DD2C9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14839" y="5494624"/>
              <a:ext cx="167010" cy="18752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420846" y="4815745"/>
              <a:ext cx="145415" cy="187960"/>
            </a:xfrm>
            <a:custGeom>
              <a:avLst/>
              <a:gdLst/>
              <a:ahLst/>
              <a:cxnLst/>
              <a:rect l="l" t="t" r="r" b="b"/>
              <a:pathLst>
                <a:path w="145414" h="187960">
                  <a:moveTo>
                    <a:pt x="0" y="187520"/>
                  </a:moveTo>
                  <a:lnTo>
                    <a:pt x="145035" y="187520"/>
                  </a:lnTo>
                  <a:lnTo>
                    <a:pt x="145035" y="0"/>
                  </a:lnTo>
                  <a:lnTo>
                    <a:pt x="0" y="0"/>
                  </a:lnTo>
                  <a:lnTo>
                    <a:pt x="0" y="18752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3412058" y="3914990"/>
              <a:ext cx="175895" cy="187960"/>
            </a:xfrm>
            <a:custGeom>
              <a:avLst/>
              <a:gdLst/>
              <a:ahLst/>
              <a:cxnLst/>
              <a:rect l="l" t="t" r="r" b="b"/>
              <a:pathLst>
                <a:path w="175895" h="187960">
                  <a:moveTo>
                    <a:pt x="0" y="187883"/>
                  </a:moveTo>
                  <a:lnTo>
                    <a:pt x="175793" y="187883"/>
                  </a:lnTo>
                  <a:lnTo>
                    <a:pt x="175793" y="0"/>
                  </a:lnTo>
                  <a:lnTo>
                    <a:pt x="0" y="0"/>
                  </a:lnTo>
                  <a:lnTo>
                    <a:pt x="0" y="187883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3420846" y="3015564"/>
              <a:ext cx="145415" cy="187960"/>
            </a:xfrm>
            <a:custGeom>
              <a:avLst/>
              <a:gdLst/>
              <a:ahLst/>
              <a:cxnLst/>
              <a:rect l="l" t="t" r="r" b="b"/>
              <a:pathLst>
                <a:path w="145414" h="187960">
                  <a:moveTo>
                    <a:pt x="0" y="187502"/>
                  </a:moveTo>
                  <a:lnTo>
                    <a:pt x="145034" y="187502"/>
                  </a:lnTo>
                  <a:lnTo>
                    <a:pt x="145034" y="0"/>
                  </a:lnTo>
                  <a:lnTo>
                    <a:pt x="0" y="0"/>
                  </a:lnTo>
                  <a:lnTo>
                    <a:pt x="0" y="187502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1366481" y="3091726"/>
              <a:ext cx="82550" cy="82550"/>
            </a:xfrm>
            <a:custGeom>
              <a:avLst/>
              <a:gdLst/>
              <a:ahLst/>
              <a:cxnLst/>
              <a:rect l="l" t="t" r="r" b="b"/>
              <a:pathLst>
                <a:path w="82550" h="82550">
                  <a:moveTo>
                    <a:pt x="82041" y="0"/>
                  </a:moveTo>
                  <a:lnTo>
                    <a:pt x="0" y="0"/>
                  </a:lnTo>
                  <a:lnTo>
                    <a:pt x="0" y="82041"/>
                  </a:lnTo>
                  <a:lnTo>
                    <a:pt x="82041" y="82041"/>
                  </a:lnTo>
                  <a:lnTo>
                    <a:pt x="82041" y="0"/>
                  </a:lnTo>
                  <a:close/>
                </a:path>
              </a:pathLst>
            </a:custGeom>
            <a:solidFill>
              <a:srgbClr val="6DD2C9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5582" y="3031230"/>
              <a:ext cx="127454" cy="18752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366481" y="3879900"/>
              <a:ext cx="82550" cy="82550"/>
            </a:xfrm>
            <a:custGeom>
              <a:avLst/>
              <a:gdLst/>
              <a:ahLst/>
              <a:cxnLst/>
              <a:rect l="l" t="t" r="r" b="b"/>
              <a:pathLst>
                <a:path w="82550" h="82550">
                  <a:moveTo>
                    <a:pt x="82041" y="0"/>
                  </a:moveTo>
                  <a:lnTo>
                    <a:pt x="0" y="0"/>
                  </a:lnTo>
                  <a:lnTo>
                    <a:pt x="0" y="82041"/>
                  </a:lnTo>
                  <a:lnTo>
                    <a:pt x="82041" y="82041"/>
                  </a:lnTo>
                  <a:lnTo>
                    <a:pt x="82041" y="0"/>
                  </a:lnTo>
                  <a:close/>
                </a:path>
              </a:pathLst>
            </a:custGeom>
            <a:solidFill>
              <a:srgbClr val="C4D982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85582" y="3820129"/>
              <a:ext cx="896901" cy="18752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85582" y="4004723"/>
              <a:ext cx="1083543" cy="18752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366481" y="4668062"/>
              <a:ext cx="82550" cy="85090"/>
            </a:xfrm>
            <a:custGeom>
              <a:avLst/>
              <a:gdLst/>
              <a:ahLst/>
              <a:cxnLst/>
              <a:rect l="l" t="t" r="r" b="b"/>
              <a:pathLst>
                <a:path w="82550" h="85089">
                  <a:moveTo>
                    <a:pt x="82041" y="0"/>
                  </a:moveTo>
                  <a:lnTo>
                    <a:pt x="0" y="0"/>
                  </a:lnTo>
                  <a:lnTo>
                    <a:pt x="0" y="84975"/>
                  </a:lnTo>
                  <a:lnTo>
                    <a:pt x="82041" y="84975"/>
                  </a:lnTo>
                  <a:lnTo>
                    <a:pt x="82041" y="0"/>
                  </a:lnTo>
                  <a:close/>
                </a:path>
              </a:pathLst>
            </a:custGeom>
            <a:solidFill>
              <a:srgbClr val="F46A89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85582" y="4609027"/>
              <a:ext cx="197774" cy="18752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366481" y="5456237"/>
              <a:ext cx="82550" cy="85090"/>
            </a:xfrm>
            <a:custGeom>
              <a:avLst/>
              <a:gdLst/>
              <a:ahLst/>
              <a:cxnLst/>
              <a:rect l="l" t="t" r="r" b="b"/>
              <a:pathLst>
                <a:path w="82550" h="85089">
                  <a:moveTo>
                    <a:pt x="82041" y="0"/>
                  </a:moveTo>
                  <a:lnTo>
                    <a:pt x="0" y="0"/>
                  </a:lnTo>
                  <a:lnTo>
                    <a:pt x="0" y="84975"/>
                  </a:lnTo>
                  <a:lnTo>
                    <a:pt x="82041" y="84975"/>
                  </a:lnTo>
                  <a:lnTo>
                    <a:pt x="82041" y="0"/>
                  </a:lnTo>
                  <a:close/>
                </a:path>
              </a:pathLst>
            </a:custGeom>
            <a:solidFill>
              <a:srgbClr val="F8BE7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85582" y="5398079"/>
              <a:ext cx="713117" cy="18752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4645152" y="5174957"/>
              <a:ext cx="4243070" cy="756285"/>
            </a:xfrm>
            <a:custGeom>
              <a:avLst/>
              <a:gdLst/>
              <a:ahLst/>
              <a:cxnLst/>
              <a:rect l="l" t="t" r="r" b="b"/>
              <a:pathLst>
                <a:path w="4243070" h="756285">
                  <a:moveTo>
                    <a:pt x="372110" y="93764"/>
                  </a:moveTo>
                  <a:lnTo>
                    <a:pt x="0" y="93764"/>
                  </a:lnTo>
                  <a:lnTo>
                    <a:pt x="0" y="755942"/>
                  </a:lnTo>
                  <a:lnTo>
                    <a:pt x="372110" y="755942"/>
                  </a:lnTo>
                  <a:lnTo>
                    <a:pt x="372110" y="93764"/>
                  </a:lnTo>
                  <a:close/>
                </a:path>
                <a:path w="4243070" h="756285">
                  <a:moveTo>
                    <a:pt x="1016711" y="0"/>
                  </a:moveTo>
                  <a:lnTo>
                    <a:pt x="644601" y="0"/>
                  </a:lnTo>
                  <a:lnTo>
                    <a:pt x="644601" y="755942"/>
                  </a:lnTo>
                  <a:lnTo>
                    <a:pt x="1016711" y="755942"/>
                  </a:lnTo>
                  <a:lnTo>
                    <a:pt x="1016711" y="0"/>
                  </a:lnTo>
                  <a:close/>
                </a:path>
                <a:path w="4243070" h="756285">
                  <a:moveTo>
                    <a:pt x="1664246" y="155295"/>
                  </a:moveTo>
                  <a:lnTo>
                    <a:pt x="1289202" y="155295"/>
                  </a:lnTo>
                  <a:lnTo>
                    <a:pt x="1289202" y="755942"/>
                  </a:lnTo>
                  <a:lnTo>
                    <a:pt x="1664246" y="755942"/>
                  </a:lnTo>
                  <a:lnTo>
                    <a:pt x="1664246" y="155295"/>
                  </a:lnTo>
                  <a:close/>
                </a:path>
                <a:path w="4243070" h="756285">
                  <a:moveTo>
                    <a:pt x="2953435" y="61531"/>
                  </a:moveTo>
                  <a:lnTo>
                    <a:pt x="2578404" y="61531"/>
                  </a:lnTo>
                  <a:lnTo>
                    <a:pt x="2578404" y="755942"/>
                  </a:lnTo>
                  <a:lnTo>
                    <a:pt x="2953435" y="755942"/>
                  </a:lnTo>
                  <a:lnTo>
                    <a:pt x="2953435" y="61531"/>
                  </a:lnTo>
                  <a:close/>
                </a:path>
                <a:path w="4243070" h="756285">
                  <a:moveTo>
                    <a:pt x="3598024" y="61531"/>
                  </a:moveTo>
                  <a:lnTo>
                    <a:pt x="3222993" y="61531"/>
                  </a:lnTo>
                  <a:lnTo>
                    <a:pt x="3222993" y="755942"/>
                  </a:lnTo>
                  <a:lnTo>
                    <a:pt x="3598024" y="755942"/>
                  </a:lnTo>
                  <a:lnTo>
                    <a:pt x="3598024" y="61531"/>
                  </a:lnTo>
                  <a:close/>
                </a:path>
                <a:path w="4243070" h="756285">
                  <a:moveTo>
                    <a:pt x="4242625" y="61531"/>
                  </a:moveTo>
                  <a:lnTo>
                    <a:pt x="3867594" y="61531"/>
                  </a:lnTo>
                  <a:lnTo>
                    <a:pt x="3867594" y="755942"/>
                  </a:lnTo>
                  <a:lnTo>
                    <a:pt x="4242625" y="755942"/>
                  </a:lnTo>
                  <a:lnTo>
                    <a:pt x="4242625" y="61531"/>
                  </a:lnTo>
                  <a:close/>
                </a:path>
              </a:pathLst>
            </a:custGeom>
            <a:solidFill>
              <a:srgbClr val="F8BE7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4645152" y="4512779"/>
              <a:ext cx="4243070" cy="817880"/>
            </a:xfrm>
            <a:custGeom>
              <a:avLst/>
              <a:gdLst/>
              <a:ahLst/>
              <a:cxnLst/>
              <a:rect l="l" t="t" r="r" b="b"/>
              <a:pathLst>
                <a:path w="4243070" h="817879">
                  <a:moveTo>
                    <a:pt x="372110" y="125996"/>
                  </a:moveTo>
                  <a:lnTo>
                    <a:pt x="0" y="125996"/>
                  </a:lnTo>
                  <a:lnTo>
                    <a:pt x="0" y="755942"/>
                  </a:lnTo>
                  <a:lnTo>
                    <a:pt x="372110" y="755942"/>
                  </a:lnTo>
                  <a:lnTo>
                    <a:pt x="372110" y="125996"/>
                  </a:lnTo>
                  <a:close/>
                </a:path>
                <a:path w="4243070" h="817879">
                  <a:moveTo>
                    <a:pt x="1016711" y="0"/>
                  </a:moveTo>
                  <a:lnTo>
                    <a:pt x="644601" y="0"/>
                  </a:lnTo>
                  <a:lnTo>
                    <a:pt x="644601" y="662178"/>
                  </a:lnTo>
                  <a:lnTo>
                    <a:pt x="1016711" y="662178"/>
                  </a:lnTo>
                  <a:lnTo>
                    <a:pt x="1016711" y="0"/>
                  </a:lnTo>
                  <a:close/>
                </a:path>
                <a:path w="4243070" h="817879">
                  <a:moveTo>
                    <a:pt x="1664246" y="187528"/>
                  </a:moveTo>
                  <a:lnTo>
                    <a:pt x="1289202" y="187528"/>
                  </a:lnTo>
                  <a:lnTo>
                    <a:pt x="1289202" y="817473"/>
                  </a:lnTo>
                  <a:lnTo>
                    <a:pt x="1664246" y="817473"/>
                  </a:lnTo>
                  <a:lnTo>
                    <a:pt x="1664246" y="187528"/>
                  </a:lnTo>
                  <a:close/>
                </a:path>
                <a:path w="4243070" h="817879">
                  <a:moveTo>
                    <a:pt x="2953435" y="29298"/>
                  </a:moveTo>
                  <a:lnTo>
                    <a:pt x="2578404" y="29298"/>
                  </a:lnTo>
                  <a:lnTo>
                    <a:pt x="2578404" y="723709"/>
                  </a:lnTo>
                  <a:lnTo>
                    <a:pt x="2953435" y="723709"/>
                  </a:lnTo>
                  <a:lnTo>
                    <a:pt x="2953435" y="29298"/>
                  </a:lnTo>
                  <a:close/>
                </a:path>
                <a:path w="4243070" h="817879">
                  <a:moveTo>
                    <a:pt x="3598024" y="125996"/>
                  </a:moveTo>
                  <a:lnTo>
                    <a:pt x="3222993" y="125996"/>
                  </a:lnTo>
                  <a:lnTo>
                    <a:pt x="3222993" y="723722"/>
                  </a:lnTo>
                  <a:lnTo>
                    <a:pt x="3598024" y="723722"/>
                  </a:lnTo>
                  <a:lnTo>
                    <a:pt x="3598024" y="125996"/>
                  </a:lnTo>
                  <a:close/>
                </a:path>
                <a:path w="4243070" h="817879">
                  <a:moveTo>
                    <a:pt x="4242625" y="29298"/>
                  </a:moveTo>
                  <a:lnTo>
                    <a:pt x="3867594" y="29298"/>
                  </a:lnTo>
                  <a:lnTo>
                    <a:pt x="3867594" y="723709"/>
                  </a:lnTo>
                  <a:lnTo>
                    <a:pt x="4242625" y="723709"/>
                  </a:lnTo>
                  <a:lnTo>
                    <a:pt x="4242625" y="29298"/>
                  </a:lnTo>
                  <a:close/>
                </a:path>
              </a:pathLst>
            </a:custGeom>
            <a:solidFill>
              <a:srgbClr val="F46A89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4645152" y="3375939"/>
              <a:ext cx="4243070" cy="1324610"/>
            </a:xfrm>
            <a:custGeom>
              <a:avLst/>
              <a:gdLst/>
              <a:ahLst/>
              <a:cxnLst/>
              <a:rect l="l" t="t" r="r" b="b"/>
              <a:pathLst>
                <a:path w="4243070" h="1324610">
                  <a:moveTo>
                    <a:pt x="372110" y="64465"/>
                  </a:moveTo>
                  <a:lnTo>
                    <a:pt x="0" y="64465"/>
                  </a:lnTo>
                  <a:lnTo>
                    <a:pt x="0" y="1262849"/>
                  </a:lnTo>
                  <a:lnTo>
                    <a:pt x="372110" y="1262849"/>
                  </a:lnTo>
                  <a:lnTo>
                    <a:pt x="372110" y="64465"/>
                  </a:lnTo>
                  <a:close/>
                </a:path>
                <a:path w="4243070" h="1324610">
                  <a:moveTo>
                    <a:pt x="1016711" y="32232"/>
                  </a:moveTo>
                  <a:lnTo>
                    <a:pt x="644601" y="32232"/>
                  </a:lnTo>
                  <a:lnTo>
                    <a:pt x="644601" y="1136840"/>
                  </a:lnTo>
                  <a:lnTo>
                    <a:pt x="1016711" y="1136840"/>
                  </a:lnTo>
                  <a:lnTo>
                    <a:pt x="1016711" y="32232"/>
                  </a:lnTo>
                  <a:close/>
                </a:path>
                <a:path w="4243070" h="1324610">
                  <a:moveTo>
                    <a:pt x="1664246" y="64465"/>
                  </a:moveTo>
                  <a:lnTo>
                    <a:pt x="1289202" y="64465"/>
                  </a:lnTo>
                  <a:lnTo>
                    <a:pt x="1289202" y="1324368"/>
                  </a:lnTo>
                  <a:lnTo>
                    <a:pt x="1664246" y="1324368"/>
                  </a:lnTo>
                  <a:lnTo>
                    <a:pt x="1664246" y="64465"/>
                  </a:lnTo>
                  <a:close/>
                </a:path>
                <a:path w="4243070" h="1324610">
                  <a:moveTo>
                    <a:pt x="2953435" y="32232"/>
                  </a:moveTo>
                  <a:lnTo>
                    <a:pt x="2578404" y="32232"/>
                  </a:lnTo>
                  <a:lnTo>
                    <a:pt x="2578404" y="1166139"/>
                  </a:lnTo>
                  <a:lnTo>
                    <a:pt x="2953435" y="1166139"/>
                  </a:lnTo>
                  <a:lnTo>
                    <a:pt x="2953435" y="32232"/>
                  </a:lnTo>
                  <a:close/>
                </a:path>
                <a:path w="4243070" h="1324610">
                  <a:moveTo>
                    <a:pt x="3598024" y="158229"/>
                  </a:moveTo>
                  <a:lnTo>
                    <a:pt x="3222993" y="158229"/>
                  </a:lnTo>
                  <a:lnTo>
                    <a:pt x="3222993" y="1262837"/>
                  </a:lnTo>
                  <a:lnTo>
                    <a:pt x="3598024" y="1262837"/>
                  </a:lnTo>
                  <a:lnTo>
                    <a:pt x="3598024" y="158229"/>
                  </a:lnTo>
                  <a:close/>
                </a:path>
                <a:path w="4243070" h="1324610">
                  <a:moveTo>
                    <a:pt x="4242625" y="0"/>
                  </a:moveTo>
                  <a:lnTo>
                    <a:pt x="3867594" y="0"/>
                  </a:lnTo>
                  <a:lnTo>
                    <a:pt x="3867594" y="1166139"/>
                  </a:lnTo>
                  <a:lnTo>
                    <a:pt x="4242625" y="1166139"/>
                  </a:lnTo>
                  <a:lnTo>
                    <a:pt x="4242625" y="0"/>
                  </a:lnTo>
                  <a:close/>
                </a:path>
              </a:pathLst>
            </a:custGeom>
            <a:solidFill>
              <a:srgbClr val="C4D982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4645152" y="2778226"/>
              <a:ext cx="4243070" cy="756285"/>
            </a:xfrm>
            <a:custGeom>
              <a:avLst/>
              <a:gdLst/>
              <a:ahLst/>
              <a:cxnLst/>
              <a:rect l="l" t="t" r="r" b="b"/>
              <a:pathLst>
                <a:path w="4243070" h="756285">
                  <a:moveTo>
                    <a:pt x="372110" y="0"/>
                  </a:moveTo>
                  <a:lnTo>
                    <a:pt x="0" y="0"/>
                  </a:lnTo>
                  <a:lnTo>
                    <a:pt x="0" y="662178"/>
                  </a:lnTo>
                  <a:lnTo>
                    <a:pt x="372110" y="662178"/>
                  </a:lnTo>
                  <a:lnTo>
                    <a:pt x="372110" y="0"/>
                  </a:lnTo>
                  <a:close/>
                </a:path>
                <a:path w="4243070" h="756285">
                  <a:moveTo>
                    <a:pt x="1016711" y="0"/>
                  </a:moveTo>
                  <a:lnTo>
                    <a:pt x="644601" y="0"/>
                  </a:lnTo>
                  <a:lnTo>
                    <a:pt x="644601" y="629945"/>
                  </a:lnTo>
                  <a:lnTo>
                    <a:pt x="1016711" y="629945"/>
                  </a:lnTo>
                  <a:lnTo>
                    <a:pt x="1016711" y="0"/>
                  </a:lnTo>
                  <a:close/>
                </a:path>
                <a:path w="4243070" h="756285">
                  <a:moveTo>
                    <a:pt x="1664246" y="0"/>
                  </a:moveTo>
                  <a:lnTo>
                    <a:pt x="1289202" y="0"/>
                  </a:lnTo>
                  <a:lnTo>
                    <a:pt x="1289202" y="662178"/>
                  </a:lnTo>
                  <a:lnTo>
                    <a:pt x="1664246" y="662178"/>
                  </a:lnTo>
                  <a:lnTo>
                    <a:pt x="1664246" y="0"/>
                  </a:lnTo>
                  <a:close/>
                </a:path>
                <a:path w="4243070" h="756285">
                  <a:moveTo>
                    <a:pt x="2953435" y="0"/>
                  </a:moveTo>
                  <a:lnTo>
                    <a:pt x="2578404" y="0"/>
                  </a:lnTo>
                  <a:lnTo>
                    <a:pt x="2578404" y="629945"/>
                  </a:lnTo>
                  <a:lnTo>
                    <a:pt x="2953435" y="629945"/>
                  </a:lnTo>
                  <a:lnTo>
                    <a:pt x="2953435" y="0"/>
                  </a:lnTo>
                  <a:close/>
                </a:path>
                <a:path w="4243070" h="756285">
                  <a:moveTo>
                    <a:pt x="3598024" y="0"/>
                  </a:moveTo>
                  <a:lnTo>
                    <a:pt x="3222993" y="0"/>
                  </a:lnTo>
                  <a:lnTo>
                    <a:pt x="3222993" y="755942"/>
                  </a:lnTo>
                  <a:lnTo>
                    <a:pt x="3598024" y="755942"/>
                  </a:lnTo>
                  <a:lnTo>
                    <a:pt x="3598024" y="0"/>
                  </a:lnTo>
                  <a:close/>
                </a:path>
                <a:path w="4243070" h="756285">
                  <a:moveTo>
                    <a:pt x="4242625" y="0"/>
                  </a:moveTo>
                  <a:lnTo>
                    <a:pt x="3867594" y="0"/>
                  </a:lnTo>
                  <a:lnTo>
                    <a:pt x="3867594" y="597725"/>
                  </a:lnTo>
                  <a:lnTo>
                    <a:pt x="4242625" y="597725"/>
                  </a:lnTo>
                  <a:lnTo>
                    <a:pt x="4242625" y="0"/>
                  </a:lnTo>
                  <a:close/>
                </a:path>
              </a:pathLst>
            </a:custGeom>
            <a:solidFill>
              <a:srgbClr val="6DD2C9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86528" y="5513673"/>
              <a:ext cx="136232" cy="17578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19407" y="5466499"/>
              <a:ext cx="171945" cy="17579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73089" y="5544946"/>
              <a:ext cx="145034" cy="17616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359789" y="5497988"/>
              <a:ext cx="158220" cy="17579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04835" y="5497988"/>
              <a:ext cx="158220" cy="17579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649728" y="5497988"/>
              <a:ext cx="158220" cy="17579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771872" y="4859997"/>
              <a:ext cx="184581" cy="187515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5428195" y="4749825"/>
              <a:ext cx="145415" cy="187960"/>
            </a:xfrm>
            <a:custGeom>
              <a:avLst/>
              <a:gdLst/>
              <a:ahLst/>
              <a:cxnLst/>
              <a:rect l="l" t="t" r="r" b="b"/>
              <a:pathLst>
                <a:path w="145414" h="187960">
                  <a:moveTo>
                    <a:pt x="0" y="187515"/>
                  </a:moveTo>
                  <a:lnTo>
                    <a:pt x="145021" y="187515"/>
                  </a:lnTo>
                  <a:lnTo>
                    <a:pt x="145021" y="0"/>
                  </a:lnTo>
                  <a:lnTo>
                    <a:pt x="0" y="0"/>
                  </a:lnTo>
                  <a:lnTo>
                    <a:pt x="0" y="187515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5" name="object 3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61506" y="4922984"/>
              <a:ext cx="184589" cy="18752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56868" y="4796993"/>
              <a:ext cx="167004" cy="187515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004835" y="4844308"/>
              <a:ext cx="153824" cy="18752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46794" y="4796988"/>
              <a:ext cx="167010" cy="18752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777727" y="3952716"/>
              <a:ext cx="167010" cy="17579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425262" y="3873240"/>
              <a:ext cx="158761" cy="176166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061506" y="3984218"/>
              <a:ext cx="184589" cy="175793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356868" y="3889870"/>
              <a:ext cx="167004" cy="175793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004835" y="4000036"/>
              <a:ext cx="158220" cy="17579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649728" y="3873240"/>
              <a:ext cx="153824" cy="176166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4783594" y="3014456"/>
              <a:ext cx="145415" cy="187960"/>
            </a:xfrm>
            <a:custGeom>
              <a:avLst/>
              <a:gdLst/>
              <a:ahLst/>
              <a:cxnLst/>
              <a:rect l="l" t="t" r="r" b="b"/>
              <a:pathLst>
                <a:path w="145414" h="187960">
                  <a:moveTo>
                    <a:pt x="0" y="187886"/>
                  </a:moveTo>
                  <a:lnTo>
                    <a:pt x="145035" y="187886"/>
                  </a:lnTo>
                  <a:lnTo>
                    <a:pt x="145035" y="0"/>
                  </a:lnTo>
                  <a:lnTo>
                    <a:pt x="0" y="0"/>
                  </a:lnTo>
                  <a:lnTo>
                    <a:pt x="0" y="187886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6" name="object 4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16473" y="2998772"/>
              <a:ext cx="184589" cy="187886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6073089" y="3014456"/>
              <a:ext cx="145415" cy="187960"/>
            </a:xfrm>
            <a:custGeom>
              <a:avLst/>
              <a:gdLst/>
              <a:ahLst/>
              <a:cxnLst/>
              <a:rect l="l" t="t" r="r" b="b"/>
              <a:pathLst>
                <a:path w="145414" h="187960">
                  <a:moveTo>
                    <a:pt x="0" y="187886"/>
                  </a:moveTo>
                  <a:lnTo>
                    <a:pt x="145035" y="187886"/>
                  </a:lnTo>
                  <a:lnTo>
                    <a:pt x="145035" y="0"/>
                  </a:lnTo>
                  <a:lnTo>
                    <a:pt x="0" y="0"/>
                  </a:lnTo>
                  <a:lnTo>
                    <a:pt x="0" y="187886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8" name="object 4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351014" y="2998774"/>
              <a:ext cx="184576" cy="187883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7996046" y="3062439"/>
              <a:ext cx="180340" cy="187960"/>
            </a:xfrm>
            <a:custGeom>
              <a:avLst/>
              <a:gdLst/>
              <a:ahLst/>
              <a:cxnLst/>
              <a:rect l="l" t="t" r="r" b="b"/>
              <a:pathLst>
                <a:path w="180340" h="187960">
                  <a:moveTo>
                    <a:pt x="0" y="187515"/>
                  </a:moveTo>
                  <a:lnTo>
                    <a:pt x="180187" y="187515"/>
                  </a:lnTo>
                  <a:lnTo>
                    <a:pt x="180187" y="0"/>
                  </a:lnTo>
                  <a:lnTo>
                    <a:pt x="0" y="0"/>
                  </a:lnTo>
                  <a:lnTo>
                    <a:pt x="0" y="187515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0" name="object 5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649728" y="2983252"/>
              <a:ext cx="153824" cy="187886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4474921" y="5977344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h="217170">
                  <a:moveTo>
                    <a:pt x="0" y="0"/>
                  </a:moveTo>
                  <a:lnTo>
                    <a:pt x="0" y="216814"/>
                  </a:lnTo>
                </a:path>
              </a:pathLst>
            </a:custGeom>
            <a:ln w="146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5139436" y="5977344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h="217170">
                  <a:moveTo>
                    <a:pt x="0" y="0"/>
                  </a:moveTo>
                  <a:lnTo>
                    <a:pt x="0" y="216814"/>
                  </a:lnTo>
                </a:path>
              </a:pathLst>
            </a:custGeom>
            <a:ln w="146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5803963" y="5977344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h="217170">
                  <a:moveTo>
                    <a:pt x="0" y="0"/>
                  </a:moveTo>
                  <a:lnTo>
                    <a:pt x="0" y="216814"/>
                  </a:lnTo>
                </a:path>
              </a:pathLst>
            </a:custGeom>
            <a:ln w="146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3810393" y="5977344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h="217170">
                  <a:moveTo>
                    <a:pt x="0" y="0"/>
                  </a:moveTo>
                  <a:lnTo>
                    <a:pt x="0" y="216814"/>
                  </a:lnTo>
                </a:path>
              </a:pathLst>
            </a:custGeom>
            <a:ln w="146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6468490" y="5977344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h="217170">
                  <a:moveTo>
                    <a:pt x="0" y="0"/>
                  </a:moveTo>
                  <a:lnTo>
                    <a:pt x="0" y="216814"/>
                  </a:lnTo>
                </a:path>
              </a:pathLst>
            </a:custGeom>
            <a:ln w="146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3803065" y="5984671"/>
              <a:ext cx="2673350" cy="0"/>
            </a:xfrm>
            <a:custGeom>
              <a:avLst/>
              <a:gdLst/>
              <a:ahLst/>
              <a:cxnLst/>
              <a:rect l="l" t="t" r="r" b="b"/>
              <a:pathLst>
                <a:path w="2673350">
                  <a:moveTo>
                    <a:pt x="0" y="0"/>
                  </a:moveTo>
                  <a:lnTo>
                    <a:pt x="2672740" y="0"/>
                  </a:lnTo>
                </a:path>
              </a:pathLst>
            </a:custGeom>
            <a:ln w="146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3803065" y="6186842"/>
              <a:ext cx="2673350" cy="0"/>
            </a:xfrm>
            <a:custGeom>
              <a:avLst/>
              <a:gdLst/>
              <a:ahLst/>
              <a:cxnLst/>
              <a:rect l="l" t="t" r="r" b="b"/>
              <a:pathLst>
                <a:path w="2673350">
                  <a:moveTo>
                    <a:pt x="0" y="0"/>
                  </a:moveTo>
                  <a:lnTo>
                    <a:pt x="2672740" y="0"/>
                  </a:lnTo>
                </a:path>
              </a:pathLst>
            </a:custGeom>
            <a:ln w="146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8" name="object 5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357725" y="6004521"/>
              <a:ext cx="117487" cy="176161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679581" y="6004516"/>
              <a:ext cx="301233" cy="176166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361825" y="6004516"/>
              <a:ext cx="267655" cy="176166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026645" y="6004521"/>
              <a:ext cx="267639" cy="176161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7084085" y="5987008"/>
              <a:ext cx="0" cy="236220"/>
            </a:xfrm>
            <a:custGeom>
              <a:avLst/>
              <a:gdLst/>
              <a:ahLst/>
              <a:cxnLst/>
              <a:rect l="l" t="t" r="r" b="b"/>
              <a:pathLst>
                <a:path h="236220">
                  <a:moveTo>
                    <a:pt x="0" y="0"/>
                  </a:moveTo>
                  <a:lnTo>
                    <a:pt x="0" y="236016"/>
                  </a:lnTo>
                </a:path>
              </a:pathLst>
            </a:custGeom>
            <a:ln w="146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7731607" y="5987008"/>
              <a:ext cx="0" cy="236220"/>
            </a:xfrm>
            <a:custGeom>
              <a:avLst/>
              <a:gdLst/>
              <a:ahLst/>
              <a:cxnLst/>
              <a:rect l="l" t="t" r="r" b="b"/>
              <a:pathLst>
                <a:path h="236220">
                  <a:moveTo>
                    <a:pt x="0" y="0"/>
                  </a:moveTo>
                  <a:lnTo>
                    <a:pt x="0" y="236016"/>
                  </a:lnTo>
                </a:path>
              </a:pathLst>
            </a:custGeom>
            <a:ln w="146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8379294" y="5987008"/>
              <a:ext cx="0" cy="236220"/>
            </a:xfrm>
            <a:custGeom>
              <a:avLst/>
              <a:gdLst/>
              <a:ahLst/>
              <a:cxnLst/>
              <a:rect l="l" t="t" r="r" b="b"/>
              <a:pathLst>
                <a:path h="236220">
                  <a:moveTo>
                    <a:pt x="0" y="0"/>
                  </a:moveTo>
                  <a:lnTo>
                    <a:pt x="0" y="236016"/>
                  </a:lnTo>
                </a:path>
              </a:pathLst>
            </a:custGeom>
            <a:ln w="146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6436550" y="5987008"/>
              <a:ext cx="0" cy="236220"/>
            </a:xfrm>
            <a:custGeom>
              <a:avLst/>
              <a:gdLst/>
              <a:ahLst/>
              <a:cxnLst/>
              <a:rect l="l" t="t" r="r" b="b"/>
              <a:pathLst>
                <a:path h="236220">
                  <a:moveTo>
                    <a:pt x="0" y="0"/>
                  </a:moveTo>
                  <a:lnTo>
                    <a:pt x="0" y="236016"/>
                  </a:lnTo>
                </a:path>
              </a:pathLst>
            </a:custGeom>
            <a:ln w="146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object 66"/>
            <p:cNvSpPr/>
            <p:nvPr/>
          </p:nvSpPr>
          <p:spPr>
            <a:xfrm>
              <a:off x="9026817" y="5987008"/>
              <a:ext cx="0" cy="236220"/>
            </a:xfrm>
            <a:custGeom>
              <a:avLst/>
              <a:gdLst/>
              <a:ahLst/>
              <a:cxnLst/>
              <a:rect l="l" t="t" r="r" b="b"/>
              <a:pathLst>
                <a:path h="236220">
                  <a:moveTo>
                    <a:pt x="0" y="0"/>
                  </a:moveTo>
                  <a:lnTo>
                    <a:pt x="0" y="236016"/>
                  </a:lnTo>
                </a:path>
              </a:pathLst>
            </a:custGeom>
            <a:ln w="146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object 67"/>
            <p:cNvSpPr/>
            <p:nvPr/>
          </p:nvSpPr>
          <p:spPr>
            <a:xfrm>
              <a:off x="6429222" y="5994336"/>
              <a:ext cx="2605405" cy="0"/>
            </a:xfrm>
            <a:custGeom>
              <a:avLst/>
              <a:gdLst/>
              <a:ahLst/>
              <a:cxnLst/>
              <a:rect l="l" t="t" r="r" b="b"/>
              <a:pathLst>
                <a:path w="2605404">
                  <a:moveTo>
                    <a:pt x="0" y="0"/>
                  </a:moveTo>
                  <a:lnTo>
                    <a:pt x="2604922" y="0"/>
                  </a:lnTo>
                </a:path>
              </a:pathLst>
            </a:custGeom>
            <a:ln w="146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object 68"/>
            <p:cNvSpPr/>
            <p:nvPr/>
          </p:nvSpPr>
          <p:spPr>
            <a:xfrm>
              <a:off x="6429222" y="6215697"/>
              <a:ext cx="2605405" cy="0"/>
            </a:xfrm>
            <a:custGeom>
              <a:avLst/>
              <a:gdLst/>
              <a:ahLst/>
              <a:cxnLst/>
              <a:rect l="l" t="t" r="r" b="b"/>
              <a:pathLst>
                <a:path w="2605404">
                  <a:moveTo>
                    <a:pt x="0" y="0"/>
                  </a:moveTo>
                  <a:lnTo>
                    <a:pt x="2604922" y="0"/>
                  </a:lnTo>
                </a:path>
              </a:pathLst>
            </a:custGeom>
            <a:ln w="146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9" name="object 6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969074" y="6023933"/>
              <a:ext cx="116763" cy="175799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306030" y="6023933"/>
              <a:ext cx="246119" cy="175799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950924" y="6023933"/>
              <a:ext cx="253151" cy="175799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613546" y="6023933"/>
              <a:ext cx="221500" cy="175799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722063" y="2411600"/>
              <a:ext cx="260183" cy="187886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367401" y="2319388"/>
              <a:ext cx="127444" cy="187515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452364" y="2319383"/>
              <a:ext cx="87900" cy="187520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496318" y="2319388"/>
              <a:ext cx="136728" cy="187515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367401" y="2503474"/>
              <a:ext cx="263690" cy="187871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998514" y="2319383"/>
              <a:ext cx="131850" cy="187520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086411" y="2319383"/>
              <a:ext cx="87900" cy="187520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130366" y="2319388"/>
              <a:ext cx="171881" cy="187515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010236" y="2503474"/>
              <a:ext cx="263700" cy="187871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322439" y="2461483"/>
              <a:ext cx="260183" cy="187520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933346" y="2369192"/>
              <a:ext cx="127454" cy="187520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018309" y="2369192"/>
              <a:ext cx="87900" cy="187520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062264" y="2369192"/>
              <a:ext cx="136733" cy="187520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927479" y="2553787"/>
              <a:ext cx="278349" cy="187520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529891" y="2369192"/>
              <a:ext cx="131850" cy="187520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617940" y="2369192"/>
              <a:ext cx="87900" cy="187520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661742" y="2369197"/>
              <a:ext cx="171881" cy="187515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541613" y="2553792"/>
              <a:ext cx="263690" cy="187515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278031" y="1916805"/>
              <a:ext cx="389690" cy="518609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803694" y="1852345"/>
              <a:ext cx="483436" cy="647522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41657" y="1156258"/>
              <a:ext cx="2600220" cy="211162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995873" y="5532424"/>
              <a:ext cx="251980" cy="181660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767294" y="6931494"/>
              <a:ext cx="299085" cy="164465"/>
            </a:xfrm>
            <a:custGeom>
              <a:avLst/>
              <a:gdLst/>
              <a:ahLst/>
              <a:cxnLst/>
              <a:rect l="l" t="t" r="r" b="b"/>
              <a:pathLst>
                <a:path w="299084" h="164465">
                  <a:moveTo>
                    <a:pt x="0" y="82041"/>
                  </a:moveTo>
                  <a:lnTo>
                    <a:pt x="11743" y="50106"/>
                  </a:lnTo>
                  <a:lnTo>
                    <a:pt x="43767" y="24028"/>
                  </a:lnTo>
                  <a:lnTo>
                    <a:pt x="91264" y="6446"/>
                  </a:lnTo>
                  <a:lnTo>
                    <a:pt x="149428" y="0"/>
                  </a:lnTo>
                  <a:lnTo>
                    <a:pt x="207591" y="6446"/>
                  </a:lnTo>
                  <a:lnTo>
                    <a:pt x="255089" y="24028"/>
                  </a:lnTo>
                  <a:lnTo>
                    <a:pt x="287113" y="50106"/>
                  </a:lnTo>
                  <a:lnTo>
                    <a:pt x="298856" y="82041"/>
                  </a:lnTo>
                  <a:lnTo>
                    <a:pt x="287113" y="113977"/>
                  </a:lnTo>
                  <a:lnTo>
                    <a:pt x="255089" y="140055"/>
                  </a:lnTo>
                  <a:lnTo>
                    <a:pt x="207591" y="157637"/>
                  </a:lnTo>
                  <a:lnTo>
                    <a:pt x="149428" y="164083"/>
                  </a:lnTo>
                  <a:lnTo>
                    <a:pt x="91264" y="157637"/>
                  </a:lnTo>
                  <a:lnTo>
                    <a:pt x="43767" y="140055"/>
                  </a:lnTo>
                  <a:lnTo>
                    <a:pt x="11743" y="113977"/>
                  </a:lnTo>
                  <a:lnTo>
                    <a:pt x="0" y="82041"/>
                  </a:lnTo>
                  <a:close/>
                </a:path>
              </a:pathLst>
            </a:custGeom>
            <a:ln w="14655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object 96"/>
            <p:cNvSpPr/>
            <p:nvPr/>
          </p:nvSpPr>
          <p:spPr>
            <a:xfrm>
              <a:off x="767294" y="6843595"/>
              <a:ext cx="299085" cy="164465"/>
            </a:xfrm>
            <a:custGeom>
              <a:avLst/>
              <a:gdLst/>
              <a:ahLst/>
              <a:cxnLst/>
              <a:rect l="l" t="t" r="r" b="b"/>
              <a:pathLst>
                <a:path w="299084" h="164465">
                  <a:moveTo>
                    <a:pt x="0" y="82041"/>
                  </a:moveTo>
                  <a:lnTo>
                    <a:pt x="11743" y="50106"/>
                  </a:lnTo>
                  <a:lnTo>
                    <a:pt x="43767" y="24028"/>
                  </a:lnTo>
                  <a:lnTo>
                    <a:pt x="91264" y="6446"/>
                  </a:lnTo>
                  <a:lnTo>
                    <a:pt x="149428" y="0"/>
                  </a:lnTo>
                  <a:lnTo>
                    <a:pt x="207591" y="6446"/>
                  </a:lnTo>
                  <a:lnTo>
                    <a:pt x="255089" y="24028"/>
                  </a:lnTo>
                  <a:lnTo>
                    <a:pt x="287113" y="50106"/>
                  </a:lnTo>
                  <a:lnTo>
                    <a:pt x="298856" y="82041"/>
                  </a:lnTo>
                  <a:lnTo>
                    <a:pt x="287113" y="113977"/>
                  </a:lnTo>
                  <a:lnTo>
                    <a:pt x="255089" y="140055"/>
                  </a:lnTo>
                  <a:lnTo>
                    <a:pt x="207591" y="157637"/>
                  </a:lnTo>
                  <a:lnTo>
                    <a:pt x="149428" y="164083"/>
                  </a:lnTo>
                  <a:lnTo>
                    <a:pt x="91264" y="157637"/>
                  </a:lnTo>
                  <a:lnTo>
                    <a:pt x="43767" y="140055"/>
                  </a:lnTo>
                  <a:lnTo>
                    <a:pt x="11743" y="113977"/>
                  </a:lnTo>
                  <a:lnTo>
                    <a:pt x="0" y="82041"/>
                  </a:lnTo>
                  <a:close/>
                </a:path>
              </a:pathLst>
            </a:custGeom>
            <a:ln w="14655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7" name="object 9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131787" y="6900735"/>
              <a:ext cx="884210" cy="140995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41657" y="1668487"/>
              <a:ext cx="415731" cy="175793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5361533" y="5469420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4" h="164464">
                  <a:moveTo>
                    <a:pt x="0" y="82041"/>
                  </a:moveTo>
                  <a:lnTo>
                    <a:pt x="9438" y="50127"/>
                  </a:lnTo>
                  <a:lnTo>
                    <a:pt x="35180" y="24047"/>
                  </a:lnTo>
                  <a:lnTo>
                    <a:pt x="73364" y="6453"/>
                  </a:lnTo>
                  <a:lnTo>
                    <a:pt x="120129" y="0"/>
                  </a:lnTo>
                  <a:lnTo>
                    <a:pt x="166899" y="6453"/>
                  </a:lnTo>
                  <a:lnTo>
                    <a:pt x="205082" y="24047"/>
                  </a:lnTo>
                  <a:lnTo>
                    <a:pt x="230821" y="50127"/>
                  </a:lnTo>
                  <a:lnTo>
                    <a:pt x="240258" y="82041"/>
                  </a:lnTo>
                  <a:lnTo>
                    <a:pt x="230821" y="113956"/>
                  </a:lnTo>
                  <a:lnTo>
                    <a:pt x="205082" y="140036"/>
                  </a:lnTo>
                  <a:lnTo>
                    <a:pt x="166899" y="157630"/>
                  </a:lnTo>
                  <a:lnTo>
                    <a:pt x="120129" y="164083"/>
                  </a:lnTo>
                  <a:lnTo>
                    <a:pt x="73364" y="157630"/>
                  </a:lnTo>
                  <a:lnTo>
                    <a:pt x="35180" y="140036"/>
                  </a:lnTo>
                  <a:lnTo>
                    <a:pt x="9438" y="113956"/>
                  </a:lnTo>
                  <a:lnTo>
                    <a:pt x="0" y="82041"/>
                  </a:lnTo>
                  <a:close/>
                </a:path>
              </a:pathLst>
            </a:custGeom>
            <a:ln w="14655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object 100"/>
            <p:cNvSpPr/>
            <p:nvPr/>
          </p:nvSpPr>
          <p:spPr>
            <a:xfrm>
              <a:off x="6006134" y="3983926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4" h="167004">
                  <a:moveTo>
                    <a:pt x="0" y="83502"/>
                  </a:moveTo>
                  <a:lnTo>
                    <a:pt x="9438" y="50984"/>
                  </a:lnTo>
                  <a:lnTo>
                    <a:pt x="35180" y="24444"/>
                  </a:lnTo>
                  <a:lnTo>
                    <a:pt x="73364" y="6557"/>
                  </a:lnTo>
                  <a:lnTo>
                    <a:pt x="120129" y="0"/>
                  </a:lnTo>
                  <a:lnTo>
                    <a:pt x="166899" y="6557"/>
                  </a:lnTo>
                  <a:lnTo>
                    <a:pt x="205082" y="24444"/>
                  </a:lnTo>
                  <a:lnTo>
                    <a:pt x="230821" y="50984"/>
                  </a:lnTo>
                  <a:lnTo>
                    <a:pt x="240258" y="83502"/>
                  </a:lnTo>
                  <a:lnTo>
                    <a:pt x="230821" y="116020"/>
                  </a:lnTo>
                  <a:lnTo>
                    <a:pt x="205082" y="142560"/>
                  </a:lnTo>
                  <a:lnTo>
                    <a:pt x="166899" y="160447"/>
                  </a:lnTo>
                  <a:lnTo>
                    <a:pt x="120129" y="167004"/>
                  </a:lnTo>
                  <a:lnTo>
                    <a:pt x="73364" y="160447"/>
                  </a:lnTo>
                  <a:lnTo>
                    <a:pt x="35180" y="142560"/>
                  </a:lnTo>
                  <a:lnTo>
                    <a:pt x="9438" y="116020"/>
                  </a:lnTo>
                  <a:lnTo>
                    <a:pt x="0" y="83502"/>
                  </a:lnTo>
                  <a:close/>
                </a:path>
              </a:pathLst>
            </a:custGeom>
            <a:ln w="14655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1" name="object 101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932610" y="3082937"/>
              <a:ext cx="251980" cy="178739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8581605" y="2996514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5">
                  <a:moveTo>
                    <a:pt x="0" y="83502"/>
                  </a:moveTo>
                  <a:lnTo>
                    <a:pt x="9436" y="50984"/>
                  </a:lnTo>
                  <a:lnTo>
                    <a:pt x="35175" y="24444"/>
                  </a:lnTo>
                  <a:lnTo>
                    <a:pt x="73359" y="6557"/>
                  </a:lnTo>
                  <a:lnTo>
                    <a:pt x="120129" y="0"/>
                  </a:lnTo>
                  <a:lnTo>
                    <a:pt x="166899" y="6557"/>
                  </a:lnTo>
                  <a:lnTo>
                    <a:pt x="205082" y="24444"/>
                  </a:lnTo>
                  <a:lnTo>
                    <a:pt x="230821" y="50984"/>
                  </a:lnTo>
                  <a:lnTo>
                    <a:pt x="240258" y="83502"/>
                  </a:lnTo>
                  <a:lnTo>
                    <a:pt x="230821" y="116020"/>
                  </a:lnTo>
                  <a:lnTo>
                    <a:pt x="205082" y="142560"/>
                  </a:lnTo>
                  <a:lnTo>
                    <a:pt x="166899" y="160447"/>
                  </a:lnTo>
                  <a:lnTo>
                    <a:pt x="120129" y="167004"/>
                  </a:lnTo>
                  <a:lnTo>
                    <a:pt x="73359" y="160447"/>
                  </a:lnTo>
                  <a:lnTo>
                    <a:pt x="35175" y="142560"/>
                  </a:lnTo>
                  <a:lnTo>
                    <a:pt x="9436" y="116020"/>
                  </a:lnTo>
                  <a:lnTo>
                    <a:pt x="0" y="83502"/>
                  </a:lnTo>
                  <a:close/>
                </a:path>
              </a:pathLst>
            </a:custGeom>
            <a:ln w="14655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8471" y="0"/>
            <a:ext cx="8875059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71445" y="412701"/>
            <a:ext cx="5573806" cy="3507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  <a:tabLst>
                <a:tab pos="5561776" algn="l"/>
              </a:tabLst>
            </a:pPr>
            <a:r>
              <a:rPr spc="84" dirty="0">
                <a:solidFill>
                  <a:srgbClr val="7CA0BC"/>
                </a:solidFill>
                <a:uFill>
                  <a:solidFill>
                    <a:srgbClr val="7CA0BC"/>
                  </a:solidFill>
                </a:uFill>
              </a:rPr>
              <a:t>MI</a:t>
            </a:r>
            <a:r>
              <a:rPr spc="190" dirty="0">
                <a:solidFill>
                  <a:srgbClr val="7CA0BC"/>
                </a:solidFill>
                <a:uFill>
                  <a:solidFill>
                    <a:srgbClr val="7CA0BC"/>
                  </a:solidFill>
                </a:uFill>
              </a:rPr>
              <a:t> </a:t>
            </a:r>
            <a:r>
              <a:rPr spc="243" dirty="0">
                <a:solidFill>
                  <a:srgbClr val="7CA0BC"/>
                </a:solidFill>
                <a:uFill>
                  <a:solidFill>
                    <a:srgbClr val="7CA0BC"/>
                  </a:solidFill>
                </a:uFill>
              </a:rPr>
              <a:t>RELACIÓN</a:t>
            </a:r>
            <a:r>
              <a:rPr spc="190" dirty="0">
                <a:solidFill>
                  <a:srgbClr val="7CA0BC"/>
                </a:solidFill>
                <a:uFill>
                  <a:solidFill>
                    <a:srgbClr val="7CA0BC"/>
                  </a:solidFill>
                </a:uFill>
              </a:rPr>
              <a:t> </a:t>
            </a:r>
            <a:r>
              <a:rPr spc="172" dirty="0">
                <a:solidFill>
                  <a:srgbClr val="7CA0BC"/>
                </a:solidFill>
                <a:uFill>
                  <a:solidFill>
                    <a:srgbClr val="7CA0BC"/>
                  </a:solidFill>
                </a:uFill>
              </a:rPr>
              <a:t>CON</a:t>
            </a:r>
            <a:r>
              <a:rPr spc="190" dirty="0">
                <a:solidFill>
                  <a:srgbClr val="7CA0BC"/>
                </a:solidFill>
                <a:uFill>
                  <a:solidFill>
                    <a:srgbClr val="7CA0BC"/>
                  </a:solidFill>
                </a:uFill>
              </a:rPr>
              <a:t> </a:t>
            </a:r>
            <a:r>
              <a:rPr spc="168" dirty="0">
                <a:solidFill>
                  <a:srgbClr val="7CA0BC"/>
                </a:solidFill>
                <a:uFill>
                  <a:solidFill>
                    <a:srgbClr val="7CA0BC"/>
                  </a:solidFill>
                </a:uFill>
              </a:rPr>
              <a:t>MIS</a:t>
            </a:r>
            <a:r>
              <a:rPr spc="190" dirty="0">
                <a:solidFill>
                  <a:srgbClr val="7CA0BC"/>
                </a:solidFill>
                <a:uFill>
                  <a:solidFill>
                    <a:srgbClr val="7CA0BC"/>
                  </a:solidFill>
                </a:uFill>
              </a:rPr>
              <a:t> </a:t>
            </a:r>
            <a:r>
              <a:rPr spc="256" dirty="0">
                <a:solidFill>
                  <a:srgbClr val="7CA0BC"/>
                </a:solidFill>
                <a:uFill>
                  <a:solidFill>
                    <a:srgbClr val="7CA0BC"/>
                  </a:solidFill>
                </a:uFill>
              </a:rPr>
              <a:t>PADRES</a:t>
            </a:r>
            <a:r>
              <a:rPr u="heavy" dirty="0">
                <a:solidFill>
                  <a:srgbClr val="7CA0BC"/>
                </a:solidFill>
                <a:uFill>
                  <a:solidFill>
                    <a:srgbClr val="7CA0BC"/>
                  </a:solidFill>
                </a:uFill>
              </a:rPr>
              <a:t>	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2558" y="6331102"/>
            <a:ext cx="251572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35" b="0" i="0" u="heavy" strike="noStrike" kern="0" cap="none" spc="-22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FBE469"/>
                  </a:solidFill>
                </a:uFill>
                <a:latin typeface="Arial Narrow"/>
                <a:ea typeface="+mn-ea"/>
                <a:cs typeface="Arial Narrow"/>
              </a:rPr>
              <a:t>58</a:t>
            </a:r>
            <a:r>
              <a:rPr kumimoji="0" sz="1235" b="0" i="0" u="heavy" strike="noStrike" kern="0" cap="none" spc="441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FBE469"/>
                  </a:solidFill>
                </a:uFill>
                <a:latin typeface="Arial Narrow"/>
                <a:ea typeface="+mn-ea"/>
                <a:cs typeface="Arial Narrow"/>
              </a:rPr>
              <a:t> </a:t>
            </a:r>
            <a:endParaRPr kumimoji="0" sz="123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47266" y="406885"/>
            <a:ext cx="3319743" cy="3507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  <a:tabLst>
                <a:tab pos="739628" algn="l"/>
              </a:tabLst>
            </a:pPr>
            <a:r>
              <a:rPr u="heavy" dirty="0">
                <a:solidFill>
                  <a:srgbClr val="FBE469"/>
                </a:solidFill>
                <a:uFill>
                  <a:solidFill>
                    <a:srgbClr val="FBE469"/>
                  </a:solidFill>
                </a:uFill>
              </a:rPr>
              <a:t>	</a:t>
            </a:r>
            <a:r>
              <a:rPr spc="168" dirty="0">
                <a:solidFill>
                  <a:srgbClr val="FBE469"/>
                </a:solidFill>
                <a:uFill>
                  <a:solidFill>
                    <a:srgbClr val="FBE469"/>
                  </a:solidFill>
                </a:uFill>
              </a:rPr>
              <a:t>MIS</a:t>
            </a:r>
            <a:r>
              <a:rPr spc="185" dirty="0">
                <a:solidFill>
                  <a:srgbClr val="FBE469"/>
                </a:solidFill>
                <a:uFill>
                  <a:solidFill>
                    <a:srgbClr val="FBE469"/>
                  </a:solidFill>
                </a:uFill>
              </a:rPr>
              <a:t> </a:t>
            </a:r>
            <a:r>
              <a:rPr spc="256" dirty="0">
                <a:solidFill>
                  <a:srgbClr val="FBE469"/>
                </a:solidFill>
                <a:uFill>
                  <a:solidFill>
                    <a:srgbClr val="FBE469"/>
                  </a:solidFill>
                </a:uFill>
              </a:rPr>
              <a:t>EMOCIONES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293766" y="1012284"/>
            <a:ext cx="7739903" cy="5361454"/>
            <a:chOff x="720001" y="1147254"/>
            <a:chExt cx="8771890" cy="6076315"/>
          </a:xfrm>
        </p:grpSpPr>
        <p:sp>
          <p:nvSpPr>
            <p:cNvPr id="5" name="object 5"/>
            <p:cNvSpPr/>
            <p:nvPr/>
          </p:nvSpPr>
          <p:spPr>
            <a:xfrm>
              <a:off x="720001" y="1147254"/>
              <a:ext cx="8771890" cy="6076315"/>
            </a:xfrm>
            <a:custGeom>
              <a:avLst/>
              <a:gdLst/>
              <a:ahLst/>
              <a:cxnLst/>
              <a:rect l="l" t="t" r="r" b="b"/>
              <a:pathLst>
                <a:path w="8771890" h="6076315">
                  <a:moveTo>
                    <a:pt x="8771407" y="0"/>
                  </a:moveTo>
                  <a:lnTo>
                    <a:pt x="0" y="0"/>
                  </a:lnTo>
                  <a:lnTo>
                    <a:pt x="0" y="6076137"/>
                  </a:lnTo>
                  <a:lnTo>
                    <a:pt x="8771407" y="6076137"/>
                  </a:lnTo>
                  <a:lnTo>
                    <a:pt x="87714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801268" y="5804801"/>
              <a:ext cx="7983855" cy="287020"/>
            </a:xfrm>
            <a:custGeom>
              <a:avLst/>
              <a:gdLst/>
              <a:ahLst/>
              <a:cxnLst/>
              <a:rect l="l" t="t" r="r" b="b"/>
              <a:pathLst>
                <a:path w="7983855" h="287020">
                  <a:moveTo>
                    <a:pt x="1202042" y="0"/>
                  </a:moveTo>
                  <a:lnTo>
                    <a:pt x="601040" y="0"/>
                  </a:lnTo>
                  <a:lnTo>
                    <a:pt x="0" y="0"/>
                  </a:lnTo>
                  <a:lnTo>
                    <a:pt x="0" y="286512"/>
                  </a:lnTo>
                  <a:lnTo>
                    <a:pt x="601002" y="286512"/>
                  </a:lnTo>
                  <a:lnTo>
                    <a:pt x="1202042" y="286512"/>
                  </a:lnTo>
                  <a:lnTo>
                    <a:pt x="1202042" y="0"/>
                  </a:lnTo>
                  <a:close/>
                </a:path>
                <a:path w="7983855" h="287020">
                  <a:moveTo>
                    <a:pt x="7983271" y="0"/>
                  </a:moveTo>
                  <a:lnTo>
                    <a:pt x="6287986" y="0"/>
                  </a:lnTo>
                  <a:lnTo>
                    <a:pt x="4592688" y="0"/>
                  </a:lnTo>
                  <a:lnTo>
                    <a:pt x="2897390" y="0"/>
                  </a:lnTo>
                  <a:lnTo>
                    <a:pt x="1202093" y="0"/>
                  </a:lnTo>
                  <a:lnTo>
                    <a:pt x="1202093" y="286512"/>
                  </a:lnTo>
                  <a:lnTo>
                    <a:pt x="2897390" y="286512"/>
                  </a:lnTo>
                  <a:lnTo>
                    <a:pt x="4592688" y="286512"/>
                  </a:lnTo>
                  <a:lnTo>
                    <a:pt x="6287986" y="286512"/>
                  </a:lnTo>
                  <a:lnTo>
                    <a:pt x="7983271" y="286512"/>
                  </a:lnTo>
                  <a:lnTo>
                    <a:pt x="7983271" y="0"/>
                  </a:lnTo>
                  <a:close/>
                </a:path>
              </a:pathLst>
            </a:custGeom>
            <a:solidFill>
              <a:srgbClr val="F6F4F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2003361" y="5518353"/>
              <a:ext cx="0" cy="859790"/>
            </a:xfrm>
            <a:custGeom>
              <a:avLst/>
              <a:gdLst/>
              <a:ahLst/>
              <a:cxnLst/>
              <a:rect l="l" t="t" r="r" b="b"/>
              <a:pathLst>
                <a:path h="859789">
                  <a:moveTo>
                    <a:pt x="0" y="0"/>
                  </a:moveTo>
                  <a:lnTo>
                    <a:pt x="0" y="85951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3698659" y="5518353"/>
              <a:ext cx="0" cy="859790"/>
            </a:xfrm>
            <a:custGeom>
              <a:avLst/>
              <a:gdLst/>
              <a:ahLst/>
              <a:cxnLst/>
              <a:rect l="l" t="t" r="r" b="b"/>
              <a:pathLst>
                <a:path h="859789">
                  <a:moveTo>
                    <a:pt x="0" y="0"/>
                  </a:moveTo>
                  <a:lnTo>
                    <a:pt x="0" y="85951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5393956" y="5518353"/>
              <a:ext cx="0" cy="859790"/>
            </a:xfrm>
            <a:custGeom>
              <a:avLst/>
              <a:gdLst/>
              <a:ahLst/>
              <a:cxnLst/>
              <a:rect l="l" t="t" r="r" b="b"/>
              <a:pathLst>
                <a:path h="859789">
                  <a:moveTo>
                    <a:pt x="0" y="0"/>
                  </a:moveTo>
                  <a:lnTo>
                    <a:pt x="0" y="85951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7089254" y="5518353"/>
              <a:ext cx="0" cy="859790"/>
            </a:xfrm>
            <a:custGeom>
              <a:avLst/>
              <a:gdLst/>
              <a:ahLst/>
              <a:cxnLst/>
              <a:rect l="l" t="t" r="r" b="b"/>
              <a:pathLst>
                <a:path h="859789">
                  <a:moveTo>
                    <a:pt x="0" y="0"/>
                  </a:moveTo>
                  <a:lnTo>
                    <a:pt x="0" y="85951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402270" y="5804903"/>
              <a:ext cx="7384415" cy="0"/>
            </a:xfrm>
            <a:custGeom>
              <a:avLst/>
              <a:gdLst/>
              <a:ahLst/>
              <a:cxnLst/>
              <a:rect l="l" t="t" r="r" b="b"/>
              <a:pathLst>
                <a:path w="7384415">
                  <a:moveTo>
                    <a:pt x="0" y="0"/>
                  </a:moveTo>
                  <a:lnTo>
                    <a:pt x="7384046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1402270" y="6091313"/>
              <a:ext cx="7384415" cy="0"/>
            </a:xfrm>
            <a:custGeom>
              <a:avLst/>
              <a:gdLst/>
              <a:ahLst/>
              <a:cxnLst/>
              <a:rect l="l" t="t" r="r" b="b"/>
              <a:pathLst>
                <a:path w="7384415">
                  <a:moveTo>
                    <a:pt x="0" y="0"/>
                  </a:moveTo>
                  <a:lnTo>
                    <a:pt x="7384046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8784399" y="5518353"/>
              <a:ext cx="0" cy="859790"/>
            </a:xfrm>
            <a:custGeom>
              <a:avLst/>
              <a:gdLst/>
              <a:ahLst/>
              <a:cxnLst/>
              <a:rect l="l" t="t" r="r" b="b"/>
              <a:pathLst>
                <a:path h="859789">
                  <a:moveTo>
                    <a:pt x="0" y="0"/>
                  </a:moveTo>
                  <a:lnTo>
                    <a:pt x="0" y="85951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0569" y="5581351"/>
              <a:ext cx="246113" cy="17578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93151" y="5574316"/>
              <a:ext cx="260183" cy="18752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01048" y="5576945"/>
              <a:ext cx="149987" cy="18752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91367" y="5576945"/>
              <a:ext cx="171405" cy="18752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98679" y="5576945"/>
              <a:ext cx="136245" cy="18752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94421" y="5576951"/>
              <a:ext cx="136232" cy="18751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97635" y="5868047"/>
              <a:ext cx="253149" cy="17579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81823" y="5861176"/>
              <a:ext cx="127454" cy="18750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66786" y="5861176"/>
              <a:ext cx="87896" cy="18750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10741" y="5861176"/>
              <a:ext cx="358292" cy="18750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798114" y="5863648"/>
              <a:ext cx="158761" cy="18752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493856" y="5863648"/>
              <a:ext cx="158220" cy="18752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201752" y="5863653"/>
              <a:ext cx="123050" cy="18751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912138" y="5863648"/>
              <a:ext cx="111340" cy="18752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09357" y="6154458"/>
              <a:ext cx="221500" cy="17579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67167" y="6147493"/>
              <a:ext cx="131850" cy="18752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55064" y="6147493"/>
              <a:ext cx="87900" cy="18752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99018" y="6147493"/>
              <a:ext cx="388429" cy="18752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01048" y="6150061"/>
              <a:ext cx="149987" cy="18788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91367" y="6150061"/>
              <a:ext cx="171405" cy="187886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98679" y="6150061"/>
              <a:ext cx="136245" cy="187886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897494" y="6150061"/>
              <a:ext cx="123059" cy="187886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2314676" y="2461183"/>
              <a:ext cx="6003925" cy="1110615"/>
            </a:xfrm>
            <a:custGeom>
              <a:avLst/>
              <a:gdLst/>
              <a:ahLst/>
              <a:cxnLst/>
              <a:rect l="l" t="t" r="r" b="b"/>
              <a:pathLst>
                <a:path w="6003925" h="1110614">
                  <a:moveTo>
                    <a:pt x="1034288" y="0"/>
                  </a:moveTo>
                  <a:lnTo>
                    <a:pt x="0" y="0"/>
                  </a:lnTo>
                  <a:lnTo>
                    <a:pt x="0" y="1110475"/>
                  </a:lnTo>
                  <a:lnTo>
                    <a:pt x="1034288" y="1110475"/>
                  </a:lnTo>
                  <a:lnTo>
                    <a:pt x="1034288" y="0"/>
                  </a:lnTo>
                  <a:close/>
                </a:path>
                <a:path w="6003925" h="1110614">
                  <a:moveTo>
                    <a:pt x="2689733" y="58610"/>
                  </a:moveTo>
                  <a:lnTo>
                    <a:pt x="1655445" y="58610"/>
                  </a:lnTo>
                  <a:lnTo>
                    <a:pt x="1655445" y="1110475"/>
                  </a:lnTo>
                  <a:lnTo>
                    <a:pt x="2689733" y="1110475"/>
                  </a:lnTo>
                  <a:lnTo>
                    <a:pt x="2689733" y="58610"/>
                  </a:lnTo>
                  <a:close/>
                </a:path>
                <a:path w="6003925" h="1110614">
                  <a:moveTo>
                    <a:pt x="4348111" y="627024"/>
                  </a:moveTo>
                  <a:lnTo>
                    <a:pt x="3310890" y="627024"/>
                  </a:lnTo>
                  <a:lnTo>
                    <a:pt x="3310890" y="1110475"/>
                  </a:lnTo>
                  <a:lnTo>
                    <a:pt x="4348111" y="1110475"/>
                  </a:lnTo>
                  <a:lnTo>
                    <a:pt x="4348111" y="627024"/>
                  </a:lnTo>
                  <a:close/>
                </a:path>
                <a:path w="6003925" h="1110614">
                  <a:moveTo>
                    <a:pt x="6003556" y="685622"/>
                  </a:moveTo>
                  <a:lnTo>
                    <a:pt x="4969268" y="685622"/>
                  </a:lnTo>
                  <a:lnTo>
                    <a:pt x="4969268" y="1110475"/>
                  </a:lnTo>
                  <a:lnTo>
                    <a:pt x="6003556" y="1110475"/>
                  </a:lnTo>
                  <a:lnTo>
                    <a:pt x="6003556" y="685622"/>
                  </a:lnTo>
                  <a:close/>
                </a:path>
              </a:pathLst>
            </a:custGeom>
            <a:solidFill>
              <a:srgbClr val="73BBD0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2004085" y="3571659"/>
              <a:ext cx="6624955" cy="0"/>
            </a:xfrm>
            <a:custGeom>
              <a:avLst/>
              <a:gdLst/>
              <a:ahLst/>
              <a:cxnLst/>
              <a:rect l="l" t="t" r="r" b="b"/>
              <a:pathLst>
                <a:path w="6624955">
                  <a:moveTo>
                    <a:pt x="0" y="0"/>
                  </a:moveTo>
                  <a:lnTo>
                    <a:pt x="6624726" y="0"/>
                  </a:lnTo>
                </a:path>
              </a:pathLst>
            </a:custGeom>
            <a:ln w="11722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8" name="object 3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773946" y="2210013"/>
              <a:ext cx="175799" cy="187886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33798" y="2267089"/>
              <a:ext cx="162598" cy="18750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099492" y="2835869"/>
              <a:ext cx="140639" cy="187886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753477" y="2893377"/>
              <a:ext cx="145033" cy="187502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042617" y="3669380"/>
              <a:ext cx="1632737" cy="18752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648394" y="3854043"/>
              <a:ext cx="415315" cy="187883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986669" y="3669380"/>
              <a:ext cx="1060820" cy="18752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371096" y="3669380"/>
              <a:ext cx="1601978" cy="18752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809424" y="3854041"/>
              <a:ext cx="722420" cy="187886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989775" y="3669380"/>
              <a:ext cx="1677276" cy="187520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155472" y="3854043"/>
              <a:ext cx="1343405" cy="187883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801268" y="4620056"/>
              <a:ext cx="7983855" cy="287020"/>
            </a:xfrm>
            <a:custGeom>
              <a:avLst/>
              <a:gdLst/>
              <a:ahLst/>
              <a:cxnLst/>
              <a:rect l="l" t="t" r="r" b="b"/>
              <a:pathLst>
                <a:path w="7983855" h="287020">
                  <a:moveTo>
                    <a:pt x="1202042" y="0"/>
                  </a:moveTo>
                  <a:lnTo>
                    <a:pt x="601040" y="0"/>
                  </a:lnTo>
                  <a:lnTo>
                    <a:pt x="0" y="0"/>
                  </a:lnTo>
                  <a:lnTo>
                    <a:pt x="0" y="286512"/>
                  </a:lnTo>
                  <a:lnTo>
                    <a:pt x="601002" y="286512"/>
                  </a:lnTo>
                  <a:lnTo>
                    <a:pt x="1202042" y="286512"/>
                  </a:lnTo>
                  <a:lnTo>
                    <a:pt x="1202042" y="0"/>
                  </a:lnTo>
                  <a:close/>
                </a:path>
                <a:path w="7983855" h="287020">
                  <a:moveTo>
                    <a:pt x="7983271" y="0"/>
                  </a:moveTo>
                  <a:lnTo>
                    <a:pt x="6287986" y="0"/>
                  </a:lnTo>
                  <a:lnTo>
                    <a:pt x="4592688" y="0"/>
                  </a:lnTo>
                  <a:lnTo>
                    <a:pt x="2897390" y="0"/>
                  </a:lnTo>
                  <a:lnTo>
                    <a:pt x="1202093" y="0"/>
                  </a:lnTo>
                  <a:lnTo>
                    <a:pt x="1202093" y="286512"/>
                  </a:lnTo>
                  <a:lnTo>
                    <a:pt x="2897390" y="286512"/>
                  </a:lnTo>
                  <a:lnTo>
                    <a:pt x="4592688" y="286512"/>
                  </a:lnTo>
                  <a:lnTo>
                    <a:pt x="6287986" y="286512"/>
                  </a:lnTo>
                  <a:lnTo>
                    <a:pt x="7983271" y="286512"/>
                  </a:lnTo>
                  <a:lnTo>
                    <a:pt x="7983271" y="0"/>
                  </a:lnTo>
                  <a:close/>
                </a:path>
              </a:pathLst>
            </a:custGeom>
            <a:solidFill>
              <a:srgbClr val="F6F4F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2003361" y="4333608"/>
              <a:ext cx="0" cy="859790"/>
            </a:xfrm>
            <a:custGeom>
              <a:avLst/>
              <a:gdLst/>
              <a:ahLst/>
              <a:cxnLst/>
              <a:rect l="l" t="t" r="r" b="b"/>
              <a:pathLst>
                <a:path h="859789">
                  <a:moveTo>
                    <a:pt x="0" y="0"/>
                  </a:moveTo>
                  <a:lnTo>
                    <a:pt x="0" y="85951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3698659" y="4333608"/>
              <a:ext cx="0" cy="859790"/>
            </a:xfrm>
            <a:custGeom>
              <a:avLst/>
              <a:gdLst/>
              <a:ahLst/>
              <a:cxnLst/>
              <a:rect l="l" t="t" r="r" b="b"/>
              <a:pathLst>
                <a:path h="859789">
                  <a:moveTo>
                    <a:pt x="0" y="0"/>
                  </a:moveTo>
                  <a:lnTo>
                    <a:pt x="0" y="85951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5393956" y="4333608"/>
              <a:ext cx="0" cy="859790"/>
            </a:xfrm>
            <a:custGeom>
              <a:avLst/>
              <a:gdLst/>
              <a:ahLst/>
              <a:cxnLst/>
              <a:rect l="l" t="t" r="r" b="b"/>
              <a:pathLst>
                <a:path h="859789">
                  <a:moveTo>
                    <a:pt x="0" y="0"/>
                  </a:moveTo>
                  <a:lnTo>
                    <a:pt x="0" y="85951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7089254" y="4333608"/>
              <a:ext cx="0" cy="859790"/>
            </a:xfrm>
            <a:custGeom>
              <a:avLst/>
              <a:gdLst/>
              <a:ahLst/>
              <a:cxnLst/>
              <a:rect l="l" t="t" r="r" b="b"/>
              <a:pathLst>
                <a:path h="859789">
                  <a:moveTo>
                    <a:pt x="0" y="0"/>
                  </a:moveTo>
                  <a:lnTo>
                    <a:pt x="0" y="85951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1402270" y="4620018"/>
              <a:ext cx="7384415" cy="0"/>
            </a:xfrm>
            <a:custGeom>
              <a:avLst/>
              <a:gdLst/>
              <a:ahLst/>
              <a:cxnLst/>
              <a:rect l="l" t="t" r="r" b="b"/>
              <a:pathLst>
                <a:path w="7384415">
                  <a:moveTo>
                    <a:pt x="0" y="0"/>
                  </a:moveTo>
                  <a:lnTo>
                    <a:pt x="7384046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1402270" y="4906568"/>
              <a:ext cx="7384415" cy="0"/>
            </a:xfrm>
            <a:custGeom>
              <a:avLst/>
              <a:gdLst/>
              <a:ahLst/>
              <a:cxnLst/>
              <a:rect l="l" t="t" r="r" b="b"/>
              <a:pathLst>
                <a:path w="7384415">
                  <a:moveTo>
                    <a:pt x="0" y="0"/>
                  </a:moveTo>
                  <a:lnTo>
                    <a:pt x="7384046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8784399" y="4333608"/>
              <a:ext cx="0" cy="859790"/>
            </a:xfrm>
            <a:custGeom>
              <a:avLst/>
              <a:gdLst/>
              <a:ahLst/>
              <a:cxnLst/>
              <a:rect l="l" t="t" r="r" b="b"/>
              <a:pathLst>
                <a:path h="859789">
                  <a:moveTo>
                    <a:pt x="0" y="0"/>
                  </a:moveTo>
                  <a:lnTo>
                    <a:pt x="0" y="85951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7" name="object 5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74195" y="4396016"/>
              <a:ext cx="300808" cy="175793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93151" y="4389127"/>
              <a:ext cx="260183" cy="187520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806915" y="4391616"/>
              <a:ext cx="136794" cy="187520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97082" y="4391634"/>
              <a:ext cx="149428" cy="187502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201752" y="4391634"/>
              <a:ext cx="123050" cy="187502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894421" y="4391634"/>
              <a:ext cx="136232" cy="187502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991774" y="4682864"/>
              <a:ext cx="267214" cy="175799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81823" y="4675172"/>
              <a:ext cx="127454" cy="187886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66786" y="4675172"/>
              <a:ext cx="87900" cy="187886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10741" y="4675172"/>
              <a:ext cx="358294" cy="187886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806915" y="4678471"/>
              <a:ext cx="136794" cy="187520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496790" y="4678471"/>
              <a:ext cx="153824" cy="187520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198387" y="4678471"/>
              <a:ext cx="132398" cy="187520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903349" y="4678476"/>
              <a:ext cx="105473" cy="187515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991774" y="4969275"/>
              <a:ext cx="267214" cy="175787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67167" y="4962240"/>
              <a:ext cx="131850" cy="187520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55064" y="4962240"/>
              <a:ext cx="87900" cy="187520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99018" y="4962240"/>
              <a:ext cx="388429" cy="187520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798114" y="4964869"/>
              <a:ext cx="158220" cy="187520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497082" y="4964874"/>
              <a:ext cx="149428" cy="187515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201752" y="4964874"/>
              <a:ext cx="123050" cy="187515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94421" y="4964874"/>
              <a:ext cx="136232" cy="187515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2735122" y="6160312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4" h="164464">
                  <a:moveTo>
                    <a:pt x="0" y="82041"/>
                  </a:moveTo>
                  <a:lnTo>
                    <a:pt x="9438" y="50127"/>
                  </a:lnTo>
                  <a:lnTo>
                    <a:pt x="35180" y="24047"/>
                  </a:lnTo>
                  <a:lnTo>
                    <a:pt x="73364" y="6453"/>
                  </a:lnTo>
                  <a:lnTo>
                    <a:pt x="120129" y="0"/>
                  </a:lnTo>
                  <a:lnTo>
                    <a:pt x="166899" y="6453"/>
                  </a:lnTo>
                  <a:lnTo>
                    <a:pt x="205082" y="24047"/>
                  </a:lnTo>
                  <a:lnTo>
                    <a:pt x="230821" y="50127"/>
                  </a:lnTo>
                  <a:lnTo>
                    <a:pt x="240258" y="82041"/>
                  </a:lnTo>
                  <a:lnTo>
                    <a:pt x="230821" y="113956"/>
                  </a:lnTo>
                  <a:lnTo>
                    <a:pt x="205082" y="140036"/>
                  </a:lnTo>
                  <a:lnTo>
                    <a:pt x="166899" y="157630"/>
                  </a:lnTo>
                  <a:lnTo>
                    <a:pt x="120129" y="164083"/>
                  </a:lnTo>
                  <a:lnTo>
                    <a:pt x="73364" y="157630"/>
                  </a:lnTo>
                  <a:lnTo>
                    <a:pt x="35180" y="140036"/>
                  </a:lnTo>
                  <a:lnTo>
                    <a:pt x="9438" y="113956"/>
                  </a:lnTo>
                  <a:lnTo>
                    <a:pt x="0" y="82041"/>
                  </a:lnTo>
                  <a:close/>
                </a:path>
              </a:pathLst>
            </a:custGeom>
            <a:ln w="14655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80" name="object 8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014849" y="4130573"/>
              <a:ext cx="171394" cy="187502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014849" y="5367014"/>
              <a:ext cx="171405" cy="187520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43458" y="1147254"/>
              <a:ext cx="2899092" cy="210794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43458" y="1659108"/>
              <a:ext cx="415738" cy="175799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2743911" y="4393526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4" h="167004">
                  <a:moveTo>
                    <a:pt x="0" y="83502"/>
                  </a:moveTo>
                  <a:lnTo>
                    <a:pt x="9438" y="50984"/>
                  </a:lnTo>
                  <a:lnTo>
                    <a:pt x="35180" y="24444"/>
                  </a:lnTo>
                  <a:lnTo>
                    <a:pt x="73364" y="6557"/>
                  </a:lnTo>
                  <a:lnTo>
                    <a:pt x="120129" y="0"/>
                  </a:lnTo>
                  <a:lnTo>
                    <a:pt x="166899" y="6557"/>
                  </a:lnTo>
                  <a:lnTo>
                    <a:pt x="205082" y="24444"/>
                  </a:lnTo>
                  <a:lnTo>
                    <a:pt x="230821" y="50984"/>
                  </a:lnTo>
                  <a:lnTo>
                    <a:pt x="240258" y="83502"/>
                  </a:lnTo>
                  <a:lnTo>
                    <a:pt x="230821" y="116020"/>
                  </a:lnTo>
                  <a:lnTo>
                    <a:pt x="205082" y="142560"/>
                  </a:lnTo>
                  <a:lnTo>
                    <a:pt x="166899" y="160447"/>
                  </a:lnTo>
                  <a:lnTo>
                    <a:pt x="120129" y="167004"/>
                  </a:lnTo>
                  <a:lnTo>
                    <a:pt x="73364" y="160447"/>
                  </a:lnTo>
                  <a:lnTo>
                    <a:pt x="35180" y="142560"/>
                  </a:lnTo>
                  <a:lnTo>
                    <a:pt x="9438" y="116020"/>
                  </a:lnTo>
                  <a:lnTo>
                    <a:pt x="0" y="83502"/>
                  </a:lnTo>
                  <a:close/>
                </a:path>
              </a:pathLst>
            </a:custGeom>
            <a:ln w="14655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object 85"/>
            <p:cNvSpPr/>
            <p:nvPr/>
          </p:nvSpPr>
          <p:spPr>
            <a:xfrm>
              <a:off x="2743911" y="4973662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4" h="164464">
                  <a:moveTo>
                    <a:pt x="0" y="82042"/>
                  </a:moveTo>
                  <a:lnTo>
                    <a:pt x="9438" y="50127"/>
                  </a:lnTo>
                  <a:lnTo>
                    <a:pt x="35180" y="24047"/>
                  </a:lnTo>
                  <a:lnTo>
                    <a:pt x="73364" y="6453"/>
                  </a:lnTo>
                  <a:lnTo>
                    <a:pt x="120129" y="0"/>
                  </a:lnTo>
                  <a:lnTo>
                    <a:pt x="166899" y="6453"/>
                  </a:lnTo>
                  <a:lnTo>
                    <a:pt x="205082" y="24047"/>
                  </a:lnTo>
                  <a:lnTo>
                    <a:pt x="230821" y="50127"/>
                  </a:lnTo>
                  <a:lnTo>
                    <a:pt x="240258" y="82042"/>
                  </a:lnTo>
                  <a:lnTo>
                    <a:pt x="230821" y="113956"/>
                  </a:lnTo>
                  <a:lnTo>
                    <a:pt x="205082" y="140036"/>
                  </a:lnTo>
                  <a:lnTo>
                    <a:pt x="166899" y="157630"/>
                  </a:lnTo>
                  <a:lnTo>
                    <a:pt x="120129" y="164084"/>
                  </a:lnTo>
                  <a:lnTo>
                    <a:pt x="73364" y="157630"/>
                  </a:lnTo>
                  <a:lnTo>
                    <a:pt x="35180" y="140036"/>
                  </a:lnTo>
                  <a:lnTo>
                    <a:pt x="9438" y="113956"/>
                  </a:lnTo>
                  <a:lnTo>
                    <a:pt x="0" y="82042"/>
                  </a:lnTo>
                  <a:close/>
                </a:path>
              </a:pathLst>
            </a:custGeom>
            <a:ln w="14655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object 86"/>
            <p:cNvSpPr/>
            <p:nvPr/>
          </p:nvSpPr>
          <p:spPr>
            <a:xfrm>
              <a:off x="769095" y="6922113"/>
              <a:ext cx="299085" cy="164465"/>
            </a:xfrm>
            <a:custGeom>
              <a:avLst/>
              <a:gdLst/>
              <a:ahLst/>
              <a:cxnLst/>
              <a:rect l="l" t="t" r="r" b="b"/>
              <a:pathLst>
                <a:path w="299084" h="164465">
                  <a:moveTo>
                    <a:pt x="0" y="82041"/>
                  </a:moveTo>
                  <a:lnTo>
                    <a:pt x="11743" y="50106"/>
                  </a:lnTo>
                  <a:lnTo>
                    <a:pt x="43767" y="24028"/>
                  </a:lnTo>
                  <a:lnTo>
                    <a:pt x="91264" y="6446"/>
                  </a:lnTo>
                  <a:lnTo>
                    <a:pt x="149428" y="0"/>
                  </a:lnTo>
                  <a:lnTo>
                    <a:pt x="207591" y="6446"/>
                  </a:lnTo>
                  <a:lnTo>
                    <a:pt x="255089" y="24028"/>
                  </a:lnTo>
                  <a:lnTo>
                    <a:pt x="287113" y="50106"/>
                  </a:lnTo>
                  <a:lnTo>
                    <a:pt x="298856" y="82041"/>
                  </a:lnTo>
                  <a:lnTo>
                    <a:pt x="287113" y="113977"/>
                  </a:lnTo>
                  <a:lnTo>
                    <a:pt x="255089" y="140055"/>
                  </a:lnTo>
                  <a:lnTo>
                    <a:pt x="207591" y="157637"/>
                  </a:lnTo>
                  <a:lnTo>
                    <a:pt x="149428" y="164083"/>
                  </a:lnTo>
                  <a:lnTo>
                    <a:pt x="91264" y="157637"/>
                  </a:lnTo>
                  <a:lnTo>
                    <a:pt x="43767" y="140055"/>
                  </a:lnTo>
                  <a:lnTo>
                    <a:pt x="11743" y="113977"/>
                  </a:lnTo>
                  <a:lnTo>
                    <a:pt x="0" y="82041"/>
                  </a:lnTo>
                  <a:close/>
                </a:path>
              </a:pathLst>
            </a:custGeom>
            <a:ln w="14655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object 87"/>
            <p:cNvSpPr/>
            <p:nvPr/>
          </p:nvSpPr>
          <p:spPr>
            <a:xfrm>
              <a:off x="769095" y="6834212"/>
              <a:ext cx="299085" cy="164465"/>
            </a:xfrm>
            <a:custGeom>
              <a:avLst/>
              <a:gdLst/>
              <a:ahLst/>
              <a:cxnLst/>
              <a:rect l="l" t="t" r="r" b="b"/>
              <a:pathLst>
                <a:path w="299084" h="164465">
                  <a:moveTo>
                    <a:pt x="0" y="82042"/>
                  </a:moveTo>
                  <a:lnTo>
                    <a:pt x="11743" y="50106"/>
                  </a:lnTo>
                  <a:lnTo>
                    <a:pt x="43767" y="24028"/>
                  </a:lnTo>
                  <a:lnTo>
                    <a:pt x="91264" y="6446"/>
                  </a:lnTo>
                  <a:lnTo>
                    <a:pt x="149428" y="0"/>
                  </a:lnTo>
                  <a:lnTo>
                    <a:pt x="207591" y="6446"/>
                  </a:lnTo>
                  <a:lnTo>
                    <a:pt x="255089" y="24028"/>
                  </a:lnTo>
                  <a:lnTo>
                    <a:pt x="287113" y="50106"/>
                  </a:lnTo>
                  <a:lnTo>
                    <a:pt x="298856" y="82042"/>
                  </a:lnTo>
                  <a:lnTo>
                    <a:pt x="287113" y="113977"/>
                  </a:lnTo>
                  <a:lnTo>
                    <a:pt x="255089" y="140055"/>
                  </a:lnTo>
                  <a:lnTo>
                    <a:pt x="207591" y="157637"/>
                  </a:lnTo>
                  <a:lnTo>
                    <a:pt x="149428" y="164084"/>
                  </a:lnTo>
                  <a:lnTo>
                    <a:pt x="91264" y="157637"/>
                  </a:lnTo>
                  <a:lnTo>
                    <a:pt x="43767" y="140055"/>
                  </a:lnTo>
                  <a:lnTo>
                    <a:pt x="11743" y="113977"/>
                  </a:lnTo>
                  <a:lnTo>
                    <a:pt x="0" y="82042"/>
                  </a:lnTo>
                  <a:close/>
                </a:path>
              </a:pathLst>
            </a:custGeom>
            <a:ln w="14655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88" name="object 88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133586" y="6891362"/>
              <a:ext cx="884214" cy="140992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2735122" y="5588965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4" h="164464">
                  <a:moveTo>
                    <a:pt x="0" y="82041"/>
                  </a:moveTo>
                  <a:lnTo>
                    <a:pt x="9438" y="50127"/>
                  </a:lnTo>
                  <a:lnTo>
                    <a:pt x="35180" y="24047"/>
                  </a:lnTo>
                  <a:lnTo>
                    <a:pt x="73364" y="6453"/>
                  </a:lnTo>
                  <a:lnTo>
                    <a:pt x="120129" y="0"/>
                  </a:lnTo>
                  <a:lnTo>
                    <a:pt x="166899" y="6453"/>
                  </a:lnTo>
                  <a:lnTo>
                    <a:pt x="205082" y="24047"/>
                  </a:lnTo>
                  <a:lnTo>
                    <a:pt x="230821" y="50127"/>
                  </a:lnTo>
                  <a:lnTo>
                    <a:pt x="240258" y="82041"/>
                  </a:lnTo>
                  <a:lnTo>
                    <a:pt x="230821" y="113956"/>
                  </a:lnTo>
                  <a:lnTo>
                    <a:pt x="205082" y="140036"/>
                  </a:lnTo>
                  <a:lnTo>
                    <a:pt x="166899" y="157630"/>
                  </a:lnTo>
                  <a:lnTo>
                    <a:pt x="120129" y="164083"/>
                  </a:lnTo>
                  <a:lnTo>
                    <a:pt x="73364" y="157630"/>
                  </a:lnTo>
                  <a:lnTo>
                    <a:pt x="35180" y="140036"/>
                  </a:lnTo>
                  <a:lnTo>
                    <a:pt x="9438" y="113956"/>
                  </a:lnTo>
                  <a:lnTo>
                    <a:pt x="0" y="82041"/>
                  </a:lnTo>
                  <a:close/>
                </a:path>
              </a:pathLst>
            </a:custGeom>
            <a:ln w="14655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object 90"/>
            <p:cNvSpPr/>
            <p:nvPr/>
          </p:nvSpPr>
          <p:spPr>
            <a:xfrm>
              <a:off x="2743911" y="4695316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4" h="164464">
                  <a:moveTo>
                    <a:pt x="0" y="82042"/>
                  </a:moveTo>
                  <a:lnTo>
                    <a:pt x="9438" y="50127"/>
                  </a:lnTo>
                  <a:lnTo>
                    <a:pt x="35180" y="24047"/>
                  </a:lnTo>
                  <a:lnTo>
                    <a:pt x="73364" y="6453"/>
                  </a:lnTo>
                  <a:lnTo>
                    <a:pt x="120129" y="0"/>
                  </a:lnTo>
                  <a:lnTo>
                    <a:pt x="166899" y="6453"/>
                  </a:lnTo>
                  <a:lnTo>
                    <a:pt x="205082" y="24047"/>
                  </a:lnTo>
                  <a:lnTo>
                    <a:pt x="230821" y="50127"/>
                  </a:lnTo>
                  <a:lnTo>
                    <a:pt x="240258" y="82042"/>
                  </a:lnTo>
                  <a:lnTo>
                    <a:pt x="230821" y="113956"/>
                  </a:lnTo>
                  <a:lnTo>
                    <a:pt x="205082" y="140036"/>
                  </a:lnTo>
                  <a:lnTo>
                    <a:pt x="166899" y="157630"/>
                  </a:lnTo>
                  <a:lnTo>
                    <a:pt x="120129" y="164084"/>
                  </a:lnTo>
                  <a:lnTo>
                    <a:pt x="73364" y="157630"/>
                  </a:lnTo>
                  <a:lnTo>
                    <a:pt x="35180" y="140036"/>
                  </a:lnTo>
                  <a:lnTo>
                    <a:pt x="9438" y="113956"/>
                  </a:lnTo>
                  <a:lnTo>
                    <a:pt x="0" y="82042"/>
                  </a:lnTo>
                  <a:close/>
                </a:path>
              </a:pathLst>
            </a:custGeom>
            <a:ln w="14655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1" name="object 9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8784119" y="4576648"/>
              <a:ext cx="175787" cy="389686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8789968" y="5763297"/>
              <a:ext cx="175799" cy="389686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427194" y="4394987"/>
              <a:ext cx="251980" cy="178739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427194" y="4966334"/>
              <a:ext cx="251980" cy="178739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4440389" y="5580176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4" h="167004">
                  <a:moveTo>
                    <a:pt x="0" y="83502"/>
                  </a:moveTo>
                  <a:lnTo>
                    <a:pt x="9438" y="50984"/>
                  </a:lnTo>
                  <a:lnTo>
                    <a:pt x="35180" y="24444"/>
                  </a:lnTo>
                  <a:lnTo>
                    <a:pt x="73364" y="6557"/>
                  </a:lnTo>
                  <a:lnTo>
                    <a:pt x="120129" y="0"/>
                  </a:lnTo>
                  <a:lnTo>
                    <a:pt x="166899" y="6557"/>
                  </a:lnTo>
                  <a:lnTo>
                    <a:pt x="205082" y="24444"/>
                  </a:lnTo>
                  <a:lnTo>
                    <a:pt x="230821" y="50984"/>
                  </a:lnTo>
                  <a:lnTo>
                    <a:pt x="240258" y="83502"/>
                  </a:lnTo>
                  <a:lnTo>
                    <a:pt x="230821" y="116020"/>
                  </a:lnTo>
                  <a:lnTo>
                    <a:pt x="205082" y="142560"/>
                  </a:lnTo>
                  <a:lnTo>
                    <a:pt x="166899" y="160447"/>
                  </a:lnTo>
                  <a:lnTo>
                    <a:pt x="120129" y="167004"/>
                  </a:lnTo>
                  <a:lnTo>
                    <a:pt x="73364" y="160447"/>
                  </a:lnTo>
                  <a:lnTo>
                    <a:pt x="35180" y="142560"/>
                  </a:lnTo>
                  <a:lnTo>
                    <a:pt x="9438" y="116020"/>
                  </a:lnTo>
                  <a:lnTo>
                    <a:pt x="0" y="83502"/>
                  </a:lnTo>
                  <a:close/>
                </a:path>
              </a:pathLst>
            </a:custGeom>
            <a:ln w="14655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object 96"/>
            <p:cNvSpPr/>
            <p:nvPr/>
          </p:nvSpPr>
          <p:spPr>
            <a:xfrm>
              <a:off x="4440389" y="6160312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4" h="167004">
                  <a:moveTo>
                    <a:pt x="0" y="83502"/>
                  </a:moveTo>
                  <a:lnTo>
                    <a:pt x="9438" y="50984"/>
                  </a:lnTo>
                  <a:lnTo>
                    <a:pt x="35180" y="24444"/>
                  </a:lnTo>
                  <a:lnTo>
                    <a:pt x="73364" y="6557"/>
                  </a:lnTo>
                  <a:lnTo>
                    <a:pt x="120129" y="0"/>
                  </a:lnTo>
                  <a:lnTo>
                    <a:pt x="166899" y="6557"/>
                  </a:lnTo>
                  <a:lnTo>
                    <a:pt x="205082" y="24444"/>
                  </a:lnTo>
                  <a:lnTo>
                    <a:pt x="230821" y="50984"/>
                  </a:lnTo>
                  <a:lnTo>
                    <a:pt x="240258" y="83502"/>
                  </a:lnTo>
                  <a:lnTo>
                    <a:pt x="230821" y="116020"/>
                  </a:lnTo>
                  <a:lnTo>
                    <a:pt x="205082" y="142560"/>
                  </a:lnTo>
                  <a:lnTo>
                    <a:pt x="166899" y="160447"/>
                  </a:lnTo>
                  <a:lnTo>
                    <a:pt x="120129" y="167005"/>
                  </a:lnTo>
                  <a:lnTo>
                    <a:pt x="73364" y="160447"/>
                  </a:lnTo>
                  <a:lnTo>
                    <a:pt x="35180" y="142560"/>
                  </a:lnTo>
                  <a:lnTo>
                    <a:pt x="9438" y="116020"/>
                  </a:lnTo>
                  <a:lnTo>
                    <a:pt x="0" y="83502"/>
                  </a:lnTo>
                  <a:close/>
                </a:path>
              </a:pathLst>
            </a:custGeom>
            <a:ln w="14655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object 97"/>
            <p:cNvSpPr/>
            <p:nvPr/>
          </p:nvSpPr>
          <p:spPr>
            <a:xfrm>
              <a:off x="4440389" y="5881967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4" h="167004">
                  <a:moveTo>
                    <a:pt x="0" y="83502"/>
                  </a:moveTo>
                  <a:lnTo>
                    <a:pt x="9438" y="50984"/>
                  </a:lnTo>
                  <a:lnTo>
                    <a:pt x="35180" y="24444"/>
                  </a:lnTo>
                  <a:lnTo>
                    <a:pt x="73364" y="6557"/>
                  </a:lnTo>
                  <a:lnTo>
                    <a:pt x="120129" y="0"/>
                  </a:lnTo>
                  <a:lnTo>
                    <a:pt x="166899" y="6557"/>
                  </a:lnTo>
                  <a:lnTo>
                    <a:pt x="205082" y="24444"/>
                  </a:lnTo>
                  <a:lnTo>
                    <a:pt x="230821" y="50984"/>
                  </a:lnTo>
                  <a:lnTo>
                    <a:pt x="240258" y="83502"/>
                  </a:lnTo>
                  <a:lnTo>
                    <a:pt x="230821" y="116020"/>
                  </a:lnTo>
                  <a:lnTo>
                    <a:pt x="205082" y="142560"/>
                  </a:lnTo>
                  <a:lnTo>
                    <a:pt x="166899" y="160447"/>
                  </a:lnTo>
                  <a:lnTo>
                    <a:pt x="120129" y="167004"/>
                  </a:lnTo>
                  <a:lnTo>
                    <a:pt x="73364" y="160447"/>
                  </a:lnTo>
                  <a:lnTo>
                    <a:pt x="35180" y="142560"/>
                  </a:lnTo>
                  <a:lnTo>
                    <a:pt x="9438" y="116020"/>
                  </a:lnTo>
                  <a:lnTo>
                    <a:pt x="0" y="83502"/>
                  </a:lnTo>
                  <a:close/>
                </a:path>
              </a:pathLst>
            </a:custGeom>
            <a:ln w="14655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object 98"/>
            <p:cNvSpPr/>
            <p:nvPr/>
          </p:nvSpPr>
          <p:spPr>
            <a:xfrm>
              <a:off x="7818678" y="4686528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041"/>
                  </a:moveTo>
                  <a:lnTo>
                    <a:pt x="9436" y="50127"/>
                  </a:lnTo>
                  <a:lnTo>
                    <a:pt x="35175" y="24047"/>
                  </a:lnTo>
                  <a:lnTo>
                    <a:pt x="73359" y="6453"/>
                  </a:lnTo>
                  <a:lnTo>
                    <a:pt x="120129" y="0"/>
                  </a:lnTo>
                  <a:lnTo>
                    <a:pt x="166899" y="6453"/>
                  </a:lnTo>
                  <a:lnTo>
                    <a:pt x="205082" y="24047"/>
                  </a:lnTo>
                  <a:lnTo>
                    <a:pt x="230821" y="50127"/>
                  </a:lnTo>
                  <a:lnTo>
                    <a:pt x="240258" y="82041"/>
                  </a:lnTo>
                  <a:lnTo>
                    <a:pt x="230821" y="113956"/>
                  </a:lnTo>
                  <a:lnTo>
                    <a:pt x="205082" y="140036"/>
                  </a:lnTo>
                  <a:lnTo>
                    <a:pt x="166899" y="157630"/>
                  </a:lnTo>
                  <a:lnTo>
                    <a:pt x="120129" y="164083"/>
                  </a:lnTo>
                  <a:lnTo>
                    <a:pt x="73359" y="157630"/>
                  </a:lnTo>
                  <a:lnTo>
                    <a:pt x="35175" y="140036"/>
                  </a:lnTo>
                  <a:lnTo>
                    <a:pt x="9436" y="113956"/>
                  </a:lnTo>
                  <a:lnTo>
                    <a:pt x="0" y="82041"/>
                  </a:lnTo>
                  <a:close/>
                </a:path>
              </a:pathLst>
            </a:custGeom>
            <a:ln w="14655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object 99"/>
            <p:cNvSpPr/>
            <p:nvPr/>
          </p:nvSpPr>
          <p:spPr>
            <a:xfrm>
              <a:off x="7818678" y="5867310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042"/>
                  </a:moveTo>
                  <a:lnTo>
                    <a:pt x="9436" y="50127"/>
                  </a:lnTo>
                  <a:lnTo>
                    <a:pt x="35175" y="24047"/>
                  </a:lnTo>
                  <a:lnTo>
                    <a:pt x="73359" y="6453"/>
                  </a:lnTo>
                  <a:lnTo>
                    <a:pt x="120129" y="0"/>
                  </a:lnTo>
                  <a:lnTo>
                    <a:pt x="166899" y="6453"/>
                  </a:lnTo>
                  <a:lnTo>
                    <a:pt x="205082" y="24047"/>
                  </a:lnTo>
                  <a:lnTo>
                    <a:pt x="230821" y="50127"/>
                  </a:lnTo>
                  <a:lnTo>
                    <a:pt x="240258" y="82042"/>
                  </a:lnTo>
                  <a:lnTo>
                    <a:pt x="230821" y="113956"/>
                  </a:lnTo>
                  <a:lnTo>
                    <a:pt x="205082" y="140036"/>
                  </a:lnTo>
                  <a:lnTo>
                    <a:pt x="166899" y="157630"/>
                  </a:lnTo>
                  <a:lnTo>
                    <a:pt x="120129" y="164084"/>
                  </a:lnTo>
                  <a:lnTo>
                    <a:pt x="73359" y="157630"/>
                  </a:lnTo>
                  <a:lnTo>
                    <a:pt x="35175" y="140036"/>
                  </a:lnTo>
                  <a:lnTo>
                    <a:pt x="9436" y="113956"/>
                  </a:lnTo>
                  <a:lnTo>
                    <a:pt x="0" y="82042"/>
                  </a:lnTo>
                  <a:close/>
                </a:path>
              </a:pathLst>
            </a:custGeom>
            <a:ln w="14655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object 100"/>
            <p:cNvSpPr/>
            <p:nvPr/>
          </p:nvSpPr>
          <p:spPr>
            <a:xfrm>
              <a:off x="7818678" y="6163246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041"/>
                  </a:moveTo>
                  <a:lnTo>
                    <a:pt x="9436" y="50127"/>
                  </a:lnTo>
                  <a:lnTo>
                    <a:pt x="35175" y="24047"/>
                  </a:lnTo>
                  <a:lnTo>
                    <a:pt x="73359" y="6453"/>
                  </a:lnTo>
                  <a:lnTo>
                    <a:pt x="120129" y="0"/>
                  </a:lnTo>
                  <a:lnTo>
                    <a:pt x="166899" y="6453"/>
                  </a:lnTo>
                  <a:lnTo>
                    <a:pt x="205082" y="24047"/>
                  </a:lnTo>
                  <a:lnTo>
                    <a:pt x="230821" y="50127"/>
                  </a:lnTo>
                  <a:lnTo>
                    <a:pt x="240258" y="82041"/>
                  </a:lnTo>
                  <a:lnTo>
                    <a:pt x="230821" y="113956"/>
                  </a:lnTo>
                  <a:lnTo>
                    <a:pt x="205082" y="140036"/>
                  </a:lnTo>
                  <a:lnTo>
                    <a:pt x="166899" y="157630"/>
                  </a:lnTo>
                  <a:lnTo>
                    <a:pt x="120129" y="164083"/>
                  </a:lnTo>
                  <a:lnTo>
                    <a:pt x="73359" y="157630"/>
                  </a:lnTo>
                  <a:lnTo>
                    <a:pt x="35175" y="140036"/>
                  </a:lnTo>
                  <a:lnTo>
                    <a:pt x="9436" y="113956"/>
                  </a:lnTo>
                  <a:lnTo>
                    <a:pt x="0" y="82041"/>
                  </a:lnTo>
                  <a:close/>
                </a:path>
              </a:pathLst>
            </a:custGeom>
            <a:ln w="14655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58328" y="6331102"/>
            <a:ext cx="251572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35" b="0" i="0" u="heavy" strike="noStrike" kern="0" cap="none" spc="119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FBE469"/>
                  </a:solidFill>
                </a:uFill>
                <a:latin typeface="Arial Narrow"/>
                <a:ea typeface="+mn-ea"/>
                <a:cs typeface="Arial Narrow"/>
              </a:rPr>
              <a:t>  </a:t>
            </a:r>
            <a:r>
              <a:rPr kumimoji="0" sz="1235" b="0" i="0" u="heavy" strike="noStrike" kern="0" cap="none" spc="-44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FBE469"/>
                  </a:solidFill>
                </a:uFill>
                <a:latin typeface="Arial Narrow"/>
                <a:ea typeface="+mn-ea"/>
                <a:cs typeface="Arial Narrow"/>
              </a:rPr>
              <a:t>59</a:t>
            </a:r>
            <a:endParaRPr kumimoji="0" sz="123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35873" y="406885"/>
            <a:ext cx="3309097" cy="3507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  <a:tabLst>
                <a:tab pos="3297507" algn="l"/>
              </a:tabLst>
            </a:pPr>
            <a:r>
              <a:rPr spc="168" dirty="0">
                <a:solidFill>
                  <a:srgbClr val="FBE469"/>
                </a:solidFill>
                <a:uFill>
                  <a:solidFill>
                    <a:srgbClr val="FBE469"/>
                  </a:solidFill>
                </a:uFill>
              </a:rPr>
              <a:t>MIS</a:t>
            </a:r>
            <a:r>
              <a:rPr spc="185" dirty="0">
                <a:solidFill>
                  <a:srgbClr val="FBE469"/>
                </a:solidFill>
                <a:uFill>
                  <a:solidFill>
                    <a:srgbClr val="FBE469"/>
                  </a:solidFill>
                </a:uFill>
              </a:rPr>
              <a:t> </a:t>
            </a:r>
            <a:r>
              <a:rPr spc="238" dirty="0">
                <a:solidFill>
                  <a:srgbClr val="FBE469"/>
                </a:solidFill>
                <a:uFill>
                  <a:solidFill>
                    <a:srgbClr val="FBE469"/>
                  </a:solidFill>
                </a:uFill>
              </a:rPr>
              <a:t>EMOCIONES</a:t>
            </a:r>
            <a:r>
              <a:rPr u="heavy" dirty="0">
                <a:solidFill>
                  <a:srgbClr val="FBE469"/>
                </a:solidFill>
                <a:uFill>
                  <a:solidFill>
                    <a:srgbClr val="FBE469"/>
                  </a:solidFill>
                </a:uFill>
              </a:rPr>
              <a:t>	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564762" y="1595914"/>
          <a:ext cx="1252257" cy="38178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7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74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64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9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4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4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9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4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4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9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4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4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79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74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74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84750" y="1704067"/>
            <a:ext cx="229887" cy="165679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9511620" y="1622517"/>
            <a:ext cx="268381" cy="328893"/>
            <a:chOff x="8900236" y="1838852"/>
            <a:chExt cx="304165" cy="37274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00236" y="1838852"/>
              <a:ext cx="132030" cy="18777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88107" y="1838852"/>
              <a:ext cx="88020" cy="18777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32265" y="1838852"/>
              <a:ext cx="172123" cy="18777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11971" y="2023694"/>
              <a:ext cx="264059" cy="187769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736532" y="2608606"/>
            <a:ext cx="132027" cy="16567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49475" y="3184487"/>
            <a:ext cx="93197" cy="16567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166535" y="3184487"/>
            <a:ext cx="93188" cy="16567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583977" y="3184487"/>
            <a:ext cx="93197" cy="16567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744297" y="3472552"/>
            <a:ext cx="112608" cy="166008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166535" y="3472552"/>
            <a:ext cx="93188" cy="166008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578541" y="3472552"/>
            <a:ext cx="113098" cy="166008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49475" y="3760173"/>
            <a:ext cx="93197" cy="166008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174300" y="3760174"/>
            <a:ext cx="98375" cy="165997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583977" y="3760173"/>
            <a:ext cx="93197" cy="166008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757240" y="4048176"/>
            <a:ext cx="93197" cy="166008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176889" y="4048176"/>
            <a:ext cx="82842" cy="166008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591876" y="4048176"/>
            <a:ext cx="98375" cy="166008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757240" y="4336900"/>
            <a:ext cx="93197" cy="165679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591877" y="4336900"/>
            <a:ext cx="93197" cy="165679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759828" y="4624903"/>
            <a:ext cx="82842" cy="165679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174300" y="4912917"/>
            <a:ext cx="98375" cy="165679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759829" y="5200918"/>
            <a:ext cx="88010" cy="165679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176889" y="5200918"/>
            <a:ext cx="88019" cy="165679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594465" y="5200918"/>
            <a:ext cx="88010" cy="165679"/>
          </a:xfrm>
          <a:prstGeom prst="rect">
            <a:avLst/>
          </a:prstGeom>
        </p:spPr>
      </p:pic>
      <p:graphicFrame>
        <p:nvGraphicFramePr>
          <p:cNvPr id="31" name="object 31"/>
          <p:cNvGraphicFramePr>
            <a:graphicFrameLocks noGrp="1"/>
          </p:cNvGraphicFramePr>
          <p:nvPr/>
        </p:nvGraphicFramePr>
        <p:xfrm>
          <a:off x="6951530" y="1602648"/>
          <a:ext cx="1250577" cy="38178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6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68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64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4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9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4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9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4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4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9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4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4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79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74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74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32" name="object 3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70878" y="1710925"/>
            <a:ext cx="230276" cy="165679"/>
          </a:xfrm>
          <a:prstGeom prst="rect">
            <a:avLst/>
          </a:prstGeom>
        </p:spPr>
      </p:pic>
      <p:grpSp>
        <p:nvGrpSpPr>
          <p:cNvPr id="33" name="object 33"/>
          <p:cNvGrpSpPr/>
          <p:nvPr/>
        </p:nvGrpSpPr>
        <p:grpSpPr>
          <a:xfrm>
            <a:off x="7897749" y="1629245"/>
            <a:ext cx="268381" cy="329453"/>
            <a:chOff x="7071182" y="1846478"/>
            <a:chExt cx="304165" cy="373380"/>
          </a:xfrm>
        </p:grpSpPr>
        <p:pic>
          <p:nvPicPr>
            <p:cNvPr id="34" name="object 3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71182" y="1846478"/>
              <a:ext cx="132029" cy="18776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59206" y="1846478"/>
              <a:ext cx="88020" cy="18776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03211" y="1846478"/>
              <a:ext cx="172123" cy="18776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82917" y="2031466"/>
              <a:ext cx="264058" cy="187769"/>
            </a:xfrm>
            <a:prstGeom prst="rect">
              <a:avLst/>
            </a:prstGeom>
          </p:spPr>
        </p:pic>
      </p:grpSp>
      <p:pic>
        <p:nvPicPr>
          <p:cNvPr id="38" name="object 3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22784" y="2615330"/>
            <a:ext cx="132029" cy="165679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130549" y="2903338"/>
            <a:ext cx="112608" cy="165673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47609" y="3191346"/>
            <a:ext cx="112613" cy="165679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965063" y="3191346"/>
            <a:ext cx="112596" cy="165679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135738" y="3479348"/>
            <a:ext cx="93186" cy="165679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552787" y="3479348"/>
            <a:ext cx="93197" cy="165679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965063" y="3479348"/>
            <a:ext cx="112596" cy="165679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125372" y="3767356"/>
            <a:ext cx="124263" cy="165684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542433" y="3767356"/>
            <a:ext cx="124263" cy="165684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70240" y="3767356"/>
            <a:ext cx="93197" cy="165684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143492" y="4055358"/>
            <a:ext cx="93197" cy="165684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560553" y="4055358"/>
            <a:ext cx="93197" cy="165684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978005" y="4055358"/>
            <a:ext cx="93197" cy="165684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143492" y="4343372"/>
            <a:ext cx="93197" cy="165684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560553" y="4343372"/>
            <a:ext cx="93197" cy="165684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980594" y="4919057"/>
            <a:ext cx="88010" cy="166003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145957" y="5207777"/>
            <a:ext cx="88010" cy="165679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980594" y="5207777"/>
            <a:ext cx="88010" cy="165679"/>
          </a:xfrm>
          <a:prstGeom prst="rect">
            <a:avLst/>
          </a:prstGeom>
        </p:spPr>
      </p:pic>
      <p:grpSp>
        <p:nvGrpSpPr>
          <p:cNvPr id="56" name="object 56"/>
          <p:cNvGrpSpPr/>
          <p:nvPr/>
        </p:nvGrpSpPr>
        <p:grpSpPr>
          <a:xfrm>
            <a:off x="7425287" y="1201178"/>
            <a:ext cx="344581" cy="757517"/>
            <a:chOff x="6535725" y="1361335"/>
            <a:chExt cx="390525" cy="858519"/>
          </a:xfrm>
        </p:grpSpPr>
        <p:pic>
          <p:nvPicPr>
            <p:cNvPr id="57" name="object 5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10248" y="1846478"/>
              <a:ext cx="127622" cy="187769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95186" y="1846478"/>
              <a:ext cx="88020" cy="187769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739204" y="1846478"/>
              <a:ext cx="136905" cy="187769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10248" y="2031466"/>
              <a:ext cx="264058" cy="187769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535725" y="1361335"/>
              <a:ext cx="390221" cy="519318"/>
            </a:xfrm>
            <a:prstGeom prst="rect">
              <a:avLst/>
            </a:prstGeom>
          </p:spPr>
        </p:pic>
      </p:grpSp>
      <p:grpSp>
        <p:nvGrpSpPr>
          <p:cNvPr id="62" name="object 62"/>
          <p:cNvGrpSpPr/>
          <p:nvPr/>
        </p:nvGrpSpPr>
        <p:grpSpPr>
          <a:xfrm>
            <a:off x="8983767" y="1144233"/>
            <a:ext cx="429746" cy="807384"/>
            <a:chOff x="8302002" y="1296797"/>
            <a:chExt cx="487045" cy="915035"/>
          </a:xfrm>
        </p:grpSpPr>
        <p:pic>
          <p:nvPicPr>
            <p:cNvPr id="63" name="object 6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39162" y="1838852"/>
              <a:ext cx="127622" cy="187775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24252" y="1838852"/>
              <a:ext cx="88011" cy="187775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568258" y="1838852"/>
              <a:ext cx="136919" cy="187775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39162" y="2023694"/>
              <a:ext cx="264059" cy="187769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302002" y="1296797"/>
              <a:ext cx="487032" cy="648411"/>
            </a:xfrm>
            <a:prstGeom prst="rect">
              <a:avLst/>
            </a:prstGeom>
          </p:spPr>
        </p:pic>
      </p:grpSp>
      <p:grpSp>
        <p:nvGrpSpPr>
          <p:cNvPr id="68" name="object 68"/>
          <p:cNvGrpSpPr/>
          <p:nvPr/>
        </p:nvGrpSpPr>
        <p:grpSpPr>
          <a:xfrm>
            <a:off x="9506706" y="2319556"/>
            <a:ext cx="225238" cy="166968"/>
            <a:chOff x="8894667" y="2628830"/>
            <a:chExt cx="255270" cy="189230"/>
          </a:xfrm>
        </p:grpSpPr>
        <p:pic>
          <p:nvPicPr>
            <p:cNvPr id="69" name="object 6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967571" y="2629998"/>
              <a:ext cx="154025" cy="187775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8902001" y="2636164"/>
              <a:ext cx="240665" cy="167640"/>
            </a:xfrm>
            <a:custGeom>
              <a:avLst/>
              <a:gdLst/>
              <a:ahLst/>
              <a:cxnLst/>
              <a:rect l="l" t="t" r="r" b="b"/>
              <a:pathLst>
                <a:path w="240665" h="167639">
                  <a:moveTo>
                    <a:pt x="0" y="83616"/>
                  </a:moveTo>
                  <a:lnTo>
                    <a:pt x="9450" y="51054"/>
                  </a:lnTo>
                  <a:lnTo>
                    <a:pt x="35225" y="24477"/>
                  </a:lnTo>
                  <a:lnTo>
                    <a:pt x="73460" y="6566"/>
                  </a:lnTo>
                  <a:lnTo>
                    <a:pt x="120294" y="0"/>
                  </a:lnTo>
                  <a:lnTo>
                    <a:pt x="167127" y="6566"/>
                  </a:lnTo>
                  <a:lnTo>
                    <a:pt x="205363" y="24477"/>
                  </a:lnTo>
                  <a:lnTo>
                    <a:pt x="231138" y="51054"/>
                  </a:lnTo>
                  <a:lnTo>
                    <a:pt x="240588" y="83616"/>
                  </a:lnTo>
                  <a:lnTo>
                    <a:pt x="231138" y="116179"/>
                  </a:lnTo>
                  <a:lnTo>
                    <a:pt x="205363" y="142755"/>
                  </a:lnTo>
                  <a:lnTo>
                    <a:pt x="167127" y="160667"/>
                  </a:lnTo>
                  <a:lnTo>
                    <a:pt x="120294" y="167233"/>
                  </a:lnTo>
                  <a:lnTo>
                    <a:pt x="73460" y="160667"/>
                  </a:lnTo>
                  <a:lnTo>
                    <a:pt x="35225" y="142755"/>
                  </a:lnTo>
                  <a:lnTo>
                    <a:pt x="9450" y="116179"/>
                  </a:lnTo>
                  <a:lnTo>
                    <a:pt x="0" y="83616"/>
                  </a:lnTo>
                  <a:close/>
                </a:path>
              </a:pathLst>
            </a:custGeom>
            <a:ln w="14668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1" name="object 71"/>
          <p:cNvGrpSpPr/>
          <p:nvPr/>
        </p:nvGrpSpPr>
        <p:grpSpPr>
          <a:xfrm>
            <a:off x="9089903" y="2029615"/>
            <a:ext cx="225238" cy="168649"/>
            <a:chOff x="8422290" y="2300230"/>
            <a:chExt cx="255270" cy="191135"/>
          </a:xfrm>
        </p:grpSpPr>
        <p:pic>
          <p:nvPicPr>
            <p:cNvPr id="72" name="object 7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497544" y="2303595"/>
              <a:ext cx="145233" cy="187775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8429624" y="2307564"/>
              <a:ext cx="240665" cy="167640"/>
            </a:xfrm>
            <a:custGeom>
              <a:avLst/>
              <a:gdLst/>
              <a:ahLst/>
              <a:cxnLst/>
              <a:rect l="l" t="t" r="r" b="b"/>
              <a:pathLst>
                <a:path w="240665" h="167639">
                  <a:moveTo>
                    <a:pt x="0" y="83616"/>
                  </a:moveTo>
                  <a:lnTo>
                    <a:pt x="9450" y="51054"/>
                  </a:lnTo>
                  <a:lnTo>
                    <a:pt x="35225" y="24477"/>
                  </a:lnTo>
                  <a:lnTo>
                    <a:pt x="73460" y="6566"/>
                  </a:lnTo>
                  <a:lnTo>
                    <a:pt x="120294" y="0"/>
                  </a:lnTo>
                  <a:lnTo>
                    <a:pt x="167127" y="6566"/>
                  </a:lnTo>
                  <a:lnTo>
                    <a:pt x="205363" y="24477"/>
                  </a:lnTo>
                  <a:lnTo>
                    <a:pt x="231138" y="51054"/>
                  </a:lnTo>
                  <a:lnTo>
                    <a:pt x="240588" y="83616"/>
                  </a:lnTo>
                  <a:lnTo>
                    <a:pt x="231138" y="116179"/>
                  </a:lnTo>
                  <a:lnTo>
                    <a:pt x="205363" y="142755"/>
                  </a:lnTo>
                  <a:lnTo>
                    <a:pt x="167127" y="160667"/>
                  </a:lnTo>
                  <a:lnTo>
                    <a:pt x="120294" y="167233"/>
                  </a:lnTo>
                  <a:lnTo>
                    <a:pt x="73460" y="160667"/>
                  </a:lnTo>
                  <a:lnTo>
                    <a:pt x="35225" y="142755"/>
                  </a:lnTo>
                  <a:lnTo>
                    <a:pt x="9450" y="116179"/>
                  </a:lnTo>
                  <a:lnTo>
                    <a:pt x="0" y="83616"/>
                  </a:lnTo>
                  <a:close/>
                </a:path>
              </a:pathLst>
            </a:custGeom>
            <a:ln w="14668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4" name="object 74"/>
          <p:cNvGrpSpPr/>
          <p:nvPr/>
        </p:nvGrpSpPr>
        <p:grpSpPr>
          <a:xfrm>
            <a:off x="7477063" y="2327327"/>
            <a:ext cx="225238" cy="165847"/>
            <a:chOff x="6594405" y="2637637"/>
            <a:chExt cx="255270" cy="187960"/>
          </a:xfrm>
        </p:grpSpPr>
        <p:pic>
          <p:nvPicPr>
            <p:cNvPr id="75" name="object 7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668490" y="2637637"/>
              <a:ext cx="145224" cy="187769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6601739" y="2650832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156"/>
                  </a:moveTo>
                  <a:lnTo>
                    <a:pt x="9450" y="50197"/>
                  </a:lnTo>
                  <a:lnTo>
                    <a:pt x="35225" y="24080"/>
                  </a:lnTo>
                  <a:lnTo>
                    <a:pt x="73460" y="6462"/>
                  </a:lnTo>
                  <a:lnTo>
                    <a:pt x="120294" y="0"/>
                  </a:lnTo>
                  <a:lnTo>
                    <a:pt x="167127" y="6462"/>
                  </a:lnTo>
                  <a:lnTo>
                    <a:pt x="205363" y="24080"/>
                  </a:lnTo>
                  <a:lnTo>
                    <a:pt x="231138" y="50197"/>
                  </a:lnTo>
                  <a:lnTo>
                    <a:pt x="240588" y="82156"/>
                  </a:lnTo>
                  <a:lnTo>
                    <a:pt x="231138" y="114115"/>
                  </a:lnTo>
                  <a:lnTo>
                    <a:pt x="205363" y="140231"/>
                  </a:lnTo>
                  <a:lnTo>
                    <a:pt x="167127" y="157849"/>
                  </a:lnTo>
                  <a:lnTo>
                    <a:pt x="120294" y="164312"/>
                  </a:lnTo>
                  <a:lnTo>
                    <a:pt x="73460" y="157849"/>
                  </a:lnTo>
                  <a:lnTo>
                    <a:pt x="35225" y="140231"/>
                  </a:lnTo>
                  <a:lnTo>
                    <a:pt x="9450" y="114115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7" name="object 77"/>
          <p:cNvGrpSpPr/>
          <p:nvPr/>
        </p:nvGrpSpPr>
        <p:grpSpPr>
          <a:xfrm>
            <a:off x="8673100" y="2319556"/>
            <a:ext cx="225238" cy="166968"/>
            <a:chOff x="7949913" y="2628830"/>
            <a:chExt cx="255270" cy="189230"/>
          </a:xfrm>
        </p:grpSpPr>
        <p:pic>
          <p:nvPicPr>
            <p:cNvPr id="78" name="object 7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018868" y="2629998"/>
              <a:ext cx="158436" cy="187775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7957248" y="2636164"/>
              <a:ext cx="240665" cy="167640"/>
            </a:xfrm>
            <a:custGeom>
              <a:avLst/>
              <a:gdLst/>
              <a:ahLst/>
              <a:cxnLst/>
              <a:rect l="l" t="t" r="r" b="b"/>
              <a:pathLst>
                <a:path w="240665" h="167639">
                  <a:moveTo>
                    <a:pt x="0" y="83616"/>
                  </a:moveTo>
                  <a:lnTo>
                    <a:pt x="9450" y="51054"/>
                  </a:lnTo>
                  <a:lnTo>
                    <a:pt x="35225" y="24477"/>
                  </a:lnTo>
                  <a:lnTo>
                    <a:pt x="73460" y="6566"/>
                  </a:lnTo>
                  <a:lnTo>
                    <a:pt x="120294" y="0"/>
                  </a:lnTo>
                  <a:lnTo>
                    <a:pt x="167127" y="6566"/>
                  </a:lnTo>
                  <a:lnTo>
                    <a:pt x="205363" y="24477"/>
                  </a:lnTo>
                  <a:lnTo>
                    <a:pt x="231138" y="51054"/>
                  </a:lnTo>
                  <a:lnTo>
                    <a:pt x="240588" y="83616"/>
                  </a:lnTo>
                  <a:lnTo>
                    <a:pt x="231138" y="116179"/>
                  </a:lnTo>
                  <a:lnTo>
                    <a:pt x="205363" y="142755"/>
                  </a:lnTo>
                  <a:lnTo>
                    <a:pt x="167127" y="160667"/>
                  </a:lnTo>
                  <a:lnTo>
                    <a:pt x="120294" y="167233"/>
                  </a:lnTo>
                  <a:lnTo>
                    <a:pt x="73460" y="160667"/>
                  </a:lnTo>
                  <a:lnTo>
                    <a:pt x="35225" y="142755"/>
                  </a:lnTo>
                  <a:lnTo>
                    <a:pt x="9450" y="116179"/>
                  </a:lnTo>
                  <a:lnTo>
                    <a:pt x="0" y="83616"/>
                  </a:lnTo>
                  <a:close/>
                </a:path>
              </a:pathLst>
            </a:custGeom>
            <a:ln w="14668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0" name="object 80"/>
          <p:cNvGrpSpPr/>
          <p:nvPr/>
        </p:nvGrpSpPr>
        <p:grpSpPr>
          <a:xfrm>
            <a:off x="9506706" y="4912917"/>
            <a:ext cx="225238" cy="165847"/>
            <a:chOff x="8894667" y="5567972"/>
            <a:chExt cx="255270" cy="187960"/>
          </a:xfrm>
        </p:grpSpPr>
        <p:pic>
          <p:nvPicPr>
            <p:cNvPr id="81" name="object 8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991193" y="5567972"/>
              <a:ext cx="111492" cy="187769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8902001" y="5578957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156"/>
                  </a:moveTo>
                  <a:lnTo>
                    <a:pt x="9450" y="50197"/>
                  </a:lnTo>
                  <a:lnTo>
                    <a:pt x="35225" y="24080"/>
                  </a:lnTo>
                  <a:lnTo>
                    <a:pt x="73460" y="6462"/>
                  </a:lnTo>
                  <a:lnTo>
                    <a:pt x="120294" y="0"/>
                  </a:lnTo>
                  <a:lnTo>
                    <a:pt x="167127" y="6462"/>
                  </a:lnTo>
                  <a:lnTo>
                    <a:pt x="205363" y="24080"/>
                  </a:lnTo>
                  <a:lnTo>
                    <a:pt x="231138" y="50197"/>
                  </a:lnTo>
                  <a:lnTo>
                    <a:pt x="240588" y="82156"/>
                  </a:lnTo>
                  <a:lnTo>
                    <a:pt x="231138" y="114115"/>
                  </a:lnTo>
                  <a:lnTo>
                    <a:pt x="205363" y="140231"/>
                  </a:lnTo>
                  <a:lnTo>
                    <a:pt x="167127" y="157849"/>
                  </a:lnTo>
                  <a:lnTo>
                    <a:pt x="120294" y="164312"/>
                  </a:lnTo>
                  <a:lnTo>
                    <a:pt x="73460" y="157849"/>
                  </a:lnTo>
                  <a:lnTo>
                    <a:pt x="35225" y="140231"/>
                  </a:lnTo>
                  <a:lnTo>
                    <a:pt x="9450" y="114115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3" name="object 83"/>
          <p:cNvGrpSpPr/>
          <p:nvPr/>
        </p:nvGrpSpPr>
        <p:grpSpPr>
          <a:xfrm>
            <a:off x="7055083" y="4631309"/>
            <a:ext cx="225238" cy="166407"/>
            <a:chOff x="6116161" y="5248816"/>
            <a:chExt cx="255270" cy="188595"/>
          </a:xfrm>
        </p:grpSpPr>
        <p:pic>
          <p:nvPicPr>
            <p:cNvPr id="84" name="object 8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16357" y="5248816"/>
              <a:ext cx="105623" cy="188142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6123495" y="5259158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4" h="164464">
                  <a:moveTo>
                    <a:pt x="0" y="82156"/>
                  </a:moveTo>
                  <a:lnTo>
                    <a:pt x="9450" y="50197"/>
                  </a:lnTo>
                  <a:lnTo>
                    <a:pt x="35225" y="24080"/>
                  </a:lnTo>
                  <a:lnTo>
                    <a:pt x="73460" y="6462"/>
                  </a:lnTo>
                  <a:lnTo>
                    <a:pt x="120294" y="0"/>
                  </a:lnTo>
                  <a:lnTo>
                    <a:pt x="167127" y="6462"/>
                  </a:lnTo>
                  <a:lnTo>
                    <a:pt x="205363" y="24080"/>
                  </a:lnTo>
                  <a:lnTo>
                    <a:pt x="231138" y="50197"/>
                  </a:lnTo>
                  <a:lnTo>
                    <a:pt x="240588" y="82156"/>
                  </a:lnTo>
                  <a:lnTo>
                    <a:pt x="231138" y="114115"/>
                  </a:lnTo>
                  <a:lnTo>
                    <a:pt x="205363" y="140231"/>
                  </a:lnTo>
                  <a:lnTo>
                    <a:pt x="167127" y="157849"/>
                  </a:lnTo>
                  <a:lnTo>
                    <a:pt x="120294" y="164312"/>
                  </a:lnTo>
                  <a:lnTo>
                    <a:pt x="73460" y="157849"/>
                  </a:lnTo>
                  <a:lnTo>
                    <a:pt x="35225" y="140231"/>
                  </a:lnTo>
                  <a:lnTo>
                    <a:pt x="9450" y="114115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6" name="object 86"/>
          <p:cNvGrpSpPr/>
          <p:nvPr/>
        </p:nvGrpSpPr>
        <p:grpSpPr>
          <a:xfrm>
            <a:off x="7477063" y="5206090"/>
            <a:ext cx="225238" cy="167528"/>
            <a:chOff x="6594405" y="5900235"/>
            <a:chExt cx="255270" cy="189865"/>
          </a:xfrm>
        </p:grpSpPr>
        <p:pic>
          <p:nvPicPr>
            <p:cNvPr id="87" name="object 8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689026" y="5902147"/>
              <a:ext cx="111492" cy="187769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6601739" y="5907570"/>
              <a:ext cx="240665" cy="167640"/>
            </a:xfrm>
            <a:custGeom>
              <a:avLst/>
              <a:gdLst/>
              <a:ahLst/>
              <a:cxnLst/>
              <a:rect l="l" t="t" r="r" b="b"/>
              <a:pathLst>
                <a:path w="240665" h="167639">
                  <a:moveTo>
                    <a:pt x="0" y="83616"/>
                  </a:moveTo>
                  <a:lnTo>
                    <a:pt x="9450" y="51054"/>
                  </a:lnTo>
                  <a:lnTo>
                    <a:pt x="35225" y="24477"/>
                  </a:lnTo>
                  <a:lnTo>
                    <a:pt x="73460" y="6566"/>
                  </a:lnTo>
                  <a:lnTo>
                    <a:pt x="120294" y="0"/>
                  </a:lnTo>
                  <a:lnTo>
                    <a:pt x="167127" y="6566"/>
                  </a:lnTo>
                  <a:lnTo>
                    <a:pt x="205363" y="24477"/>
                  </a:lnTo>
                  <a:lnTo>
                    <a:pt x="231138" y="51054"/>
                  </a:lnTo>
                  <a:lnTo>
                    <a:pt x="240588" y="83616"/>
                  </a:lnTo>
                  <a:lnTo>
                    <a:pt x="231138" y="116179"/>
                  </a:lnTo>
                  <a:lnTo>
                    <a:pt x="205363" y="142755"/>
                  </a:lnTo>
                  <a:lnTo>
                    <a:pt x="167127" y="160667"/>
                  </a:lnTo>
                  <a:lnTo>
                    <a:pt x="120294" y="167233"/>
                  </a:lnTo>
                  <a:lnTo>
                    <a:pt x="73460" y="160667"/>
                  </a:lnTo>
                  <a:lnTo>
                    <a:pt x="35225" y="142755"/>
                  </a:lnTo>
                  <a:lnTo>
                    <a:pt x="9450" y="116179"/>
                  </a:lnTo>
                  <a:lnTo>
                    <a:pt x="0" y="83616"/>
                  </a:lnTo>
                  <a:close/>
                </a:path>
              </a:pathLst>
            </a:custGeom>
            <a:ln w="14668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9" name="object 89"/>
          <p:cNvGrpSpPr/>
          <p:nvPr/>
        </p:nvGrpSpPr>
        <p:grpSpPr>
          <a:xfrm>
            <a:off x="9089903" y="4336900"/>
            <a:ext cx="225238" cy="165847"/>
            <a:chOff x="8422290" y="4915153"/>
            <a:chExt cx="255270" cy="187960"/>
          </a:xfrm>
        </p:grpSpPr>
        <p:pic>
          <p:nvPicPr>
            <p:cNvPr id="90" name="object 9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497544" y="4915153"/>
              <a:ext cx="140831" cy="187769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8429624" y="4927612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156"/>
                  </a:moveTo>
                  <a:lnTo>
                    <a:pt x="9450" y="50197"/>
                  </a:lnTo>
                  <a:lnTo>
                    <a:pt x="35225" y="24080"/>
                  </a:lnTo>
                  <a:lnTo>
                    <a:pt x="73460" y="6462"/>
                  </a:lnTo>
                  <a:lnTo>
                    <a:pt x="120294" y="0"/>
                  </a:lnTo>
                  <a:lnTo>
                    <a:pt x="167127" y="6462"/>
                  </a:lnTo>
                  <a:lnTo>
                    <a:pt x="205363" y="24080"/>
                  </a:lnTo>
                  <a:lnTo>
                    <a:pt x="231138" y="50197"/>
                  </a:lnTo>
                  <a:lnTo>
                    <a:pt x="240588" y="82156"/>
                  </a:lnTo>
                  <a:lnTo>
                    <a:pt x="231138" y="114115"/>
                  </a:lnTo>
                  <a:lnTo>
                    <a:pt x="205363" y="140231"/>
                  </a:lnTo>
                  <a:lnTo>
                    <a:pt x="167127" y="157849"/>
                  </a:lnTo>
                  <a:lnTo>
                    <a:pt x="120294" y="164312"/>
                  </a:lnTo>
                  <a:lnTo>
                    <a:pt x="73460" y="157849"/>
                  </a:lnTo>
                  <a:lnTo>
                    <a:pt x="35225" y="140231"/>
                  </a:lnTo>
                  <a:lnTo>
                    <a:pt x="9450" y="114115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2" name="object 92"/>
          <p:cNvGrpSpPr/>
          <p:nvPr/>
        </p:nvGrpSpPr>
        <p:grpSpPr>
          <a:xfrm>
            <a:off x="7055083" y="2039324"/>
            <a:ext cx="225238" cy="165847"/>
            <a:chOff x="6116161" y="2311234"/>
            <a:chExt cx="255270" cy="187960"/>
          </a:xfrm>
        </p:grpSpPr>
        <p:pic>
          <p:nvPicPr>
            <p:cNvPr id="93" name="object 9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192888" y="2311234"/>
              <a:ext cx="154034" cy="187769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6123495" y="2322233"/>
              <a:ext cx="240665" cy="167640"/>
            </a:xfrm>
            <a:custGeom>
              <a:avLst/>
              <a:gdLst/>
              <a:ahLst/>
              <a:cxnLst/>
              <a:rect l="l" t="t" r="r" b="b"/>
              <a:pathLst>
                <a:path w="240664" h="167639">
                  <a:moveTo>
                    <a:pt x="0" y="83616"/>
                  </a:moveTo>
                  <a:lnTo>
                    <a:pt x="9450" y="51054"/>
                  </a:lnTo>
                  <a:lnTo>
                    <a:pt x="35225" y="24477"/>
                  </a:lnTo>
                  <a:lnTo>
                    <a:pt x="73460" y="6566"/>
                  </a:lnTo>
                  <a:lnTo>
                    <a:pt x="120294" y="0"/>
                  </a:lnTo>
                  <a:lnTo>
                    <a:pt x="167127" y="6566"/>
                  </a:lnTo>
                  <a:lnTo>
                    <a:pt x="205363" y="24477"/>
                  </a:lnTo>
                  <a:lnTo>
                    <a:pt x="231138" y="51054"/>
                  </a:lnTo>
                  <a:lnTo>
                    <a:pt x="240588" y="83616"/>
                  </a:lnTo>
                  <a:lnTo>
                    <a:pt x="231138" y="116179"/>
                  </a:lnTo>
                  <a:lnTo>
                    <a:pt x="205363" y="142755"/>
                  </a:lnTo>
                  <a:lnTo>
                    <a:pt x="167127" y="160667"/>
                  </a:lnTo>
                  <a:lnTo>
                    <a:pt x="120294" y="167233"/>
                  </a:lnTo>
                  <a:lnTo>
                    <a:pt x="73460" y="160667"/>
                  </a:lnTo>
                  <a:lnTo>
                    <a:pt x="35225" y="142755"/>
                  </a:lnTo>
                  <a:lnTo>
                    <a:pt x="9450" y="116179"/>
                  </a:lnTo>
                  <a:lnTo>
                    <a:pt x="0" y="83616"/>
                  </a:lnTo>
                  <a:close/>
                </a:path>
              </a:pathLst>
            </a:custGeom>
            <a:ln w="14668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5" name="object 95"/>
          <p:cNvGrpSpPr/>
          <p:nvPr/>
        </p:nvGrpSpPr>
        <p:grpSpPr>
          <a:xfrm>
            <a:off x="7893866" y="2039324"/>
            <a:ext cx="222996" cy="165847"/>
            <a:chOff x="7066781" y="2311234"/>
            <a:chExt cx="252729" cy="187960"/>
          </a:xfrm>
        </p:grpSpPr>
        <p:pic>
          <p:nvPicPr>
            <p:cNvPr id="96" name="object 9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132802" y="2311234"/>
              <a:ext cx="167233" cy="187769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066781" y="2314898"/>
              <a:ext cx="252323" cy="181902"/>
            </a:xfrm>
            <a:prstGeom prst="rect">
              <a:avLst/>
            </a:prstGeom>
          </p:spPr>
        </p:pic>
      </p:grpSp>
      <p:grpSp>
        <p:nvGrpSpPr>
          <p:cNvPr id="98" name="object 98"/>
          <p:cNvGrpSpPr/>
          <p:nvPr/>
        </p:nvGrpSpPr>
        <p:grpSpPr>
          <a:xfrm>
            <a:off x="9089903" y="2320587"/>
            <a:ext cx="225238" cy="165847"/>
            <a:chOff x="8422290" y="2629998"/>
            <a:chExt cx="255270" cy="187960"/>
          </a:xfrm>
        </p:grpSpPr>
        <p:pic>
          <p:nvPicPr>
            <p:cNvPr id="99" name="object 9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491537" y="2629998"/>
              <a:ext cx="158432" cy="187775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8429624" y="2642031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156"/>
                  </a:moveTo>
                  <a:lnTo>
                    <a:pt x="9450" y="50197"/>
                  </a:lnTo>
                  <a:lnTo>
                    <a:pt x="35225" y="24080"/>
                  </a:lnTo>
                  <a:lnTo>
                    <a:pt x="73460" y="6462"/>
                  </a:lnTo>
                  <a:lnTo>
                    <a:pt x="120294" y="0"/>
                  </a:lnTo>
                  <a:lnTo>
                    <a:pt x="167127" y="6462"/>
                  </a:lnTo>
                  <a:lnTo>
                    <a:pt x="205363" y="24080"/>
                  </a:lnTo>
                  <a:lnTo>
                    <a:pt x="231138" y="50197"/>
                  </a:lnTo>
                  <a:lnTo>
                    <a:pt x="240588" y="82156"/>
                  </a:lnTo>
                  <a:lnTo>
                    <a:pt x="231138" y="114115"/>
                  </a:lnTo>
                  <a:lnTo>
                    <a:pt x="205363" y="140231"/>
                  </a:lnTo>
                  <a:lnTo>
                    <a:pt x="167127" y="157849"/>
                  </a:lnTo>
                  <a:lnTo>
                    <a:pt x="120294" y="164312"/>
                  </a:lnTo>
                  <a:lnTo>
                    <a:pt x="73460" y="157849"/>
                  </a:lnTo>
                  <a:lnTo>
                    <a:pt x="35225" y="140231"/>
                  </a:lnTo>
                  <a:lnTo>
                    <a:pt x="9450" y="114115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1" name="object 101"/>
          <p:cNvGrpSpPr/>
          <p:nvPr/>
        </p:nvGrpSpPr>
        <p:grpSpPr>
          <a:xfrm>
            <a:off x="8673100" y="2891684"/>
            <a:ext cx="225238" cy="170890"/>
            <a:chOff x="7949913" y="3277241"/>
            <a:chExt cx="255270" cy="193675"/>
          </a:xfrm>
        </p:grpSpPr>
        <p:pic>
          <p:nvPicPr>
            <p:cNvPr id="102" name="object 10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030603" y="3282670"/>
              <a:ext cx="127622" cy="187769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7957248" y="3284575"/>
              <a:ext cx="240665" cy="167640"/>
            </a:xfrm>
            <a:custGeom>
              <a:avLst/>
              <a:gdLst/>
              <a:ahLst/>
              <a:cxnLst/>
              <a:rect l="l" t="t" r="r" b="b"/>
              <a:pathLst>
                <a:path w="240665" h="167639">
                  <a:moveTo>
                    <a:pt x="0" y="83616"/>
                  </a:moveTo>
                  <a:lnTo>
                    <a:pt x="9450" y="51054"/>
                  </a:lnTo>
                  <a:lnTo>
                    <a:pt x="35225" y="24477"/>
                  </a:lnTo>
                  <a:lnTo>
                    <a:pt x="73460" y="6566"/>
                  </a:lnTo>
                  <a:lnTo>
                    <a:pt x="120294" y="0"/>
                  </a:lnTo>
                  <a:lnTo>
                    <a:pt x="167127" y="6566"/>
                  </a:lnTo>
                  <a:lnTo>
                    <a:pt x="205363" y="24477"/>
                  </a:lnTo>
                  <a:lnTo>
                    <a:pt x="231138" y="51054"/>
                  </a:lnTo>
                  <a:lnTo>
                    <a:pt x="240588" y="83616"/>
                  </a:lnTo>
                  <a:lnTo>
                    <a:pt x="231138" y="116179"/>
                  </a:lnTo>
                  <a:lnTo>
                    <a:pt x="205363" y="142755"/>
                  </a:lnTo>
                  <a:lnTo>
                    <a:pt x="167127" y="160667"/>
                  </a:lnTo>
                  <a:lnTo>
                    <a:pt x="120294" y="167233"/>
                  </a:lnTo>
                  <a:lnTo>
                    <a:pt x="73460" y="160667"/>
                  </a:lnTo>
                  <a:lnTo>
                    <a:pt x="35225" y="142755"/>
                  </a:lnTo>
                  <a:lnTo>
                    <a:pt x="9450" y="116179"/>
                  </a:lnTo>
                  <a:lnTo>
                    <a:pt x="0" y="83616"/>
                  </a:lnTo>
                  <a:close/>
                </a:path>
              </a:pathLst>
            </a:custGeom>
            <a:ln w="14668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4" name="object 104"/>
          <p:cNvGrpSpPr/>
          <p:nvPr/>
        </p:nvGrpSpPr>
        <p:grpSpPr>
          <a:xfrm>
            <a:off x="7055083" y="3191345"/>
            <a:ext cx="225238" cy="165847"/>
            <a:chOff x="6116161" y="3616858"/>
            <a:chExt cx="255270" cy="187960"/>
          </a:xfrm>
        </p:grpSpPr>
        <p:pic>
          <p:nvPicPr>
            <p:cNvPr id="105" name="object 10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01689" y="3616858"/>
              <a:ext cx="127622" cy="187769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6123495" y="3624922"/>
              <a:ext cx="240665" cy="167640"/>
            </a:xfrm>
            <a:custGeom>
              <a:avLst/>
              <a:gdLst/>
              <a:ahLst/>
              <a:cxnLst/>
              <a:rect l="l" t="t" r="r" b="b"/>
              <a:pathLst>
                <a:path w="240664" h="167639">
                  <a:moveTo>
                    <a:pt x="0" y="83616"/>
                  </a:moveTo>
                  <a:lnTo>
                    <a:pt x="9450" y="51054"/>
                  </a:lnTo>
                  <a:lnTo>
                    <a:pt x="35225" y="24477"/>
                  </a:lnTo>
                  <a:lnTo>
                    <a:pt x="73460" y="6566"/>
                  </a:lnTo>
                  <a:lnTo>
                    <a:pt x="120294" y="0"/>
                  </a:lnTo>
                  <a:lnTo>
                    <a:pt x="167127" y="6566"/>
                  </a:lnTo>
                  <a:lnTo>
                    <a:pt x="205363" y="24477"/>
                  </a:lnTo>
                  <a:lnTo>
                    <a:pt x="231138" y="51054"/>
                  </a:lnTo>
                  <a:lnTo>
                    <a:pt x="240588" y="83616"/>
                  </a:lnTo>
                  <a:lnTo>
                    <a:pt x="231138" y="116179"/>
                  </a:lnTo>
                  <a:lnTo>
                    <a:pt x="205363" y="142755"/>
                  </a:lnTo>
                  <a:lnTo>
                    <a:pt x="167127" y="160667"/>
                  </a:lnTo>
                  <a:lnTo>
                    <a:pt x="120294" y="167233"/>
                  </a:lnTo>
                  <a:lnTo>
                    <a:pt x="73460" y="160667"/>
                  </a:lnTo>
                  <a:lnTo>
                    <a:pt x="35225" y="142755"/>
                  </a:lnTo>
                  <a:lnTo>
                    <a:pt x="9450" y="116179"/>
                  </a:lnTo>
                  <a:lnTo>
                    <a:pt x="0" y="83616"/>
                  </a:lnTo>
                  <a:close/>
                </a:path>
              </a:pathLst>
            </a:custGeom>
            <a:ln w="14668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7" name="object 107"/>
          <p:cNvGrpSpPr/>
          <p:nvPr/>
        </p:nvGrpSpPr>
        <p:grpSpPr>
          <a:xfrm>
            <a:off x="7893866" y="2327322"/>
            <a:ext cx="222996" cy="165847"/>
            <a:chOff x="7066781" y="2637631"/>
            <a:chExt cx="252729" cy="187960"/>
          </a:xfrm>
        </p:grpSpPr>
        <p:pic>
          <p:nvPicPr>
            <p:cNvPr id="108" name="object 10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135736" y="2637637"/>
              <a:ext cx="158432" cy="187769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066781" y="2637631"/>
              <a:ext cx="252323" cy="181902"/>
            </a:xfrm>
            <a:prstGeom prst="rect">
              <a:avLst/>
            </a:prstGeom>
          </p:spPr>
        </p:pic>
      </p:grpSp>
      <p:grpSp>
        <p:nvGrpSpPr>
          <p:cNvPr id="110" name="object 110"/>
          <p:cNvGrpSpPr/>
          <p:nvPr/>
        </p:nvGrpSpPr>
        <p:grpSpPr>
          <a:xfrm>
            <a:off x="9506706" y="2032193"/>
            <a:ext cx="225238" cy="166407"/>
            <a:chOff x="8894667" y="2303151"/>
            <a:chExt cx="255270" cy="188595"/>
          </a:xfrm>
        </p:grpSpPr>
        <p:pic>
          <p:nvPicPr>
            <p:cNvPr id="111" name="object 11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964345" y="2303595"/>
              <a:ext cx="163394" cy="187775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8902001" y="2310485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156"/>
                  </a:moveTo>
                  <a:lnTo>
                    <a:pt x="9450" y="50197"/>
                  </a:lnTo>
                  <a:lnTo>
                    <a:pt x="35225" y="24080"/>
                  </a:lnTo>
                  <a:lnTo>
                    <a:pt x="73460" y="6462"/>
                  </a:lnTo>
                  <a:lnTo>
                    <a:pt x="120294" y="0"/>
                  </a:lnTo>
                  <a:lnTo>
                    <a:pt x="167127" y="6462"/>
                  </a:lnTo>
                  <a:lnTo>
                    <a:pt x="205363" y="24080"/>
                  </a:lnTo>
                  <a:lnTo>
                    <a:pt x="231138" y="50197"/>
                  </a:lnTo>
                  <a:lnTo>
                    <a:pt x="240588" y="82156"/>
                  </a:lnTo>
                  <a:lnTo>
                    <a:pt x="231138" y="114115"/>
                  </a:lnTo>
                  <a:lnTo>
                    <a:pt x="205363" y="140231"/>
                  </a:lnTo>
                  <a:lnTo>
                    <a:pt x="167127" y="157849"/>
                  </a:lnTo>
                  <a:lnTo>
                    <a:pt x="120294" y="164312"/>
                  </a:lnTo>
                  <a:lnTo>
                    <a:pt x="73460" y="157849"/>
                  </a:lnTo>
                  <a:lnTo>
                    <a:pt x="35225" y="140231"/>
                  </a:lnTo>
                  <a:lnTo>
                    <a:pt x="9450" y="114115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3" name="object 113"/>
          <p:cNvGrpSpPr/>
          <p:nvPr/>
        </p:nvGrpSpPr>
        <p:grpSpPr>
          <a:xfrm>
            <a:off x="7477063" y="2039324"/>
            <a:ext cx="225238" cy="165847"/>
            <a:chOff x="6594405" y="2311234"/>
            <a:chExt cx="255270" cy="187960"/>
          </a:xfrm>
        </p:grpSpPr>
        <p:pic>
          <p:nvPicPr>
            <p:cNvPr id="114" name="object 11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662623" y="2311234"/>
              <a:ext cx="158432" cy="187769"/>
            </a:xfrm>
            <a:prstGeom prst="rect">
              <a:avLst/>
            </a:prstGeom>
          </p:spPr>
        </p:pic>
        <p:sp>
          <p:nvSpPr>
            <p:cNvPr id="115" name="object 115"/>
            <p:cNvSpPr/>
            <p:nvPr/>
          </p:nvSpPr>
          <p:spPr>
            <a:xfrm>
              <a:off x="6601739" y="2322233"/>
              <a:ext cx="240665" cy="167640"/>
            </a:xfrm>
            <a:custGeom>
              <a:avLst/>
              <a:gdLst/>
              <a:ahLst/>
              <a:cxnLst/>
              <a:rect l="l" t="t" r="r" b="b"/>
              <a:pathLst>
                <a:path w="240665" h="167639">
                  <a:moveTo>
                    <a:pt x="0" y="83616"/>
                  </a:moveTo>
                  <a:lnTo>
                    <a:pt x="9450" y="51054"/>
                  </a:lnTo>
                  <a:lnTo>
                    <a:pt x="35225" y="24477"/>
                  </a:lnTo>
                  <a:lnTo>
                    <a:pt x="73460" y="6566"/>
                  </a:lnTo>
                  <a:lnTo>
                    <a:pt x="120294" y="0"/>
                  </a:lnTo>
                  <a:lnTo>
                    <a:pt x="167127" y="6566"/>
                  </a:lnTo>
                  <a:lnTo>
                    <a:pt x="205363" y="24477"/>
                  </a:lnTo>
                  <a:lnTo>
                    <a:pt x="231138" y="51054"/>
                  </a:lnTo>
                  <a:lnTo>
                    <a:pt x="240588" y="83616"/>
                  </a:lnTo>
                  <a:lnTo>
                    <a:pt x="231138" y="116179"/>
                  </a:lnTo>
                  <a:lnTo>
                    <a:pt x="205363" y="142755"/>
                  </a:lnTo>
                  <a:lnTo>
                    <a:pt x="167127" y="160667"/>
                  </a:lnTo>
                  <a:lnTo>
                    <a:pt x="120294" y="167233"/>
                  </a:lnTo>
                  <a:lnTo>
                    <a:pt x="73460" y="160667"/>
                  </a:lnTo>
                  <a:lnTo>
                    <a:pt x="35225" y="142755"/>
                  </a:lnTo>
                  <a:lnTo>
                    <a:pt x="9450" y="116179"/>
                  </a:lnTo>
                  <a:lnTo>
                    <a:pt x="0" y="83616"/>
                  </a:lnTo>
                  <a:close/>
                </a:path>
              </a:pathLst>
            </a:custGeom>
            <a:ln w="14668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6" name="object 116"/>
          <p:cNvGrpSpPr/>
          <p:nvPr/>
        </p:nvGrpSpPr>
        <p:grpSpPr>
          <a:xfrm>
            <a:off x="8673100" y="2032584"/>
            <a:ext cx="225238" cy="165847"/>
            <a:chOff x="7949913" y="2303595"/>
            <a:chExt cx="255270" cy="187960"/>
          </a:xfrm>
        </p:grpSpPr>
        <p:pic>
          <p:nvPicPr>
            <p:cNvPr id="117" name="object 11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018868" y="2303595"/>
              <a:ext cx="158436" cy="187775"/>
            </a:xfrm>
            <a:prstGeom prst="rect">
              <a:avLst/>
            </a:prstGeom>
          </p:spPr>
        </p:pic>
        <p:sp>
          <p:nvSpPr>
            <p:cNvPr id="118" name="object 118"/>
            <p:cNvSpPr/>
            <p:nvPr/>
          </p:nvSpPr>
          <p:spPr>
            <a:xfrm>
              <a:off x="7957248" y="2313431"/>
              <a:ext cx="240665" cy="167640"/>
            </a:xfrm>
            <a:custGeom>
              <a:avLst/>
              <a:gdLst/>
              <a:ahLst/>
              <a:cxnLst/>
              <a:rect l="l" t="t" r="r" b="b"/>
              <a:pathLst>
                <a:path w="240665" h="167639">
                  <a:moveTo>
                    <a:pt x="0" y="83616"/>
                  </a:moveTo>
                  <a:lnTo>
                    <a:pt x="9450" y="51054"/>
                  </a:lnTo>
                  <a:lnTo>
                    <a:pt x="35225" y="24477"/>
                  </a:lnTo>
                  <a:lnTo>
                    <a:pt x="73460" y="6566"/>
                  </a:lnTo>
                  <a:lnTo>
                    <a:pt x="120294" y="0"/>
                  </a:lnTo>
                  <a:lnTo>
                    <a:pt x="167127" y="6566"/>
                  </a:lnTo>
                  <a:lnTo>
                    <a:pt x="205363" y="24477"/>
                  </a:lnTo>
                  <a:lnTo>
                    <a:pt x="231138" y="51054"/>
                  </a:lnTo>
                  <a:lnTo>
                    <a:pt x="240588" y="83616"/>
                  </a:lnTo>
                  <a:lnTo>
                    <a:pt x="231138" y="116179"/>
                  </a:lnTo>
                  <a:lnTo>
                    <a:pt x="205363" y="142755"/>
                  </a:lnTo>
                  <a:lnTo>
                    <a:pt x="167127" y="160667"/>
                  </a:lnTo>
                  <a:lnTo>
                    <a:pt x="120294" y="167233"/>
                  </a:lnTo>
                  <a:lnTo>
                    <a:pt x="73460" y="160667"/>
                  </a:lnTo>
                  <a:lnTo>
                    <a:pt x="35225" y="142755"/>
                  </a:lnTo>
                  <a:lnTo>
                    <a:pt x="9450" y="116179"/>
                  </a:lnTo>
                  <a:lnTo>
                    <a:pt x="0" y="83616"/>
                  </a:lnTo>
                  <a:close/>
                </a:path>
              </a:pathLst>
            </a:custGeom>
            <a:ln w="14668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9" name="object 119"/>
          <p:cNvGrpSpPr/>
          <p:nvPr/>
        </p:nvGrpSpPr>
        <p:grpSpPr>
          <a:xfrm>
            <a:off x="8673100" y="4912917"/>
            <a:ext cx="225238" cy="165847"/>
            <a:chOff x="7949913" y="5567972"/>
            <a:chExt cx="255270" cy="187960"/>
          </a:xfrm>
        </p:grpSpPr>
        <p:pic>
          <p:nvPicPr>
            <p:cNvPr id="120" name="object 1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045271" y="5567972"/>
              <a:ext cx="111492" cy="187769"/>
            </a:xfrm>
            <a:prstGeom prst="rect">
              <a:avLst/>
            </a:prstGeom>
          </p:spPr>
        </p:pic>
        <p:sp>
          <p:nvSpPr>
            <p:cNvPr id="121" name="object 121"/>
            <p:cNvSpPr/>
            <p:nvPr/>
          </p:nvSpPr>
          <p:spPr>
            <a:xfrm>
              <a:off x="7957248" y="5578970"/>
              <a:ext cx="240665" cy="167640"/>
            </a:xfrm>
            <a:custGeom>
              <a:avLst/>
              <a:gdLst/>
              <a:ahLst/>
              <a:cxnLst/>
              <a:rect l="l" t="t" r="r" b="b"/>
              <a:pathLst>
                <a:path w="240665" h="167639">
                  <a:moveTo>
                    <a:pt x="0" y="83616"/>
                  </a:moveTo>
                  <a:lnTo>
                    <a:pt x="9450" y="51054"/>
                  </a:lnTo>
                  <a:lnTo>
                    <a:pt x="35225" y="24477"/>
                  </a:lnTo>
                  <a:lnTo>
                    <a:pt x="73460" y="6566"/>
                  </a:lnTo>
                  <a:lnTo>
                    <a:pt x="120294" y="0"/>
                  </a:lnTo>
                  <a:lnTo>
                    <a:pt x="167127" y="6566"/>
                  </a:lnTo>
                  <a:lnTo>
                    <a:pt x="205363" y="24477"/>
                  </a:lnTo>
                  <a:lnTo>
                    <a:pt x="231138" y="51054"/>
                  </a:lnTo>
                  <a:lnTo>
                    <a:pt x="240588" y="83616"/>
                  </a:lnTo>
                  <a:lnTo>
                    <a:pt x="231138" y="116179"/>
                  </a:lnTo>
                  <a:lnTo>
                    <a:pt x="205363" y="142755"/>
                  </a:lnTo>
                  <a:lnTo>
                    <a:pt x="167127" y="160667"/>
                  </a:lnTo>
                  <a:lnTo>
                    <a:pt x="120294" y="167233"/>
                  </a:lnTo>
                  <a:lnTo>
                    <a:pt x="73460" y="160667"/>
                  </a:lnTo>
                  <a:lnTo>
                    <a:pt x="35225" y="142755"/>
                  </a:lnTo>
                  <a:lnTo>
                    <a:pt x="9450" y="116179"/>
                  </a:lnTo>
                  <a:lnTo>
                    <a:pt x="0" y="83616"/>
                  </a:lnTo>
                  <a:close/>
                </a:path>
              </a:pathLst>
            </a:custGeom>
            <a:ln w="14668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2" name="object 122"/>
          <p:cNvGrpSpPr/>
          <p:nvPr/>
        </p:nvGrpSpPr>
        <p:grpSpPr>
          <a:xfrm>
            <a:off x="7055083" y="2327322"/>
            <a:ext cx="225238" cy="165847"/>
            <a:chOff x="6116161" y="2637631"/>
            <a:chExt cx="255270" cy="187960"/>
          </a:xfrm>
        </p:grpSpPr>
        <p:pic>
          <p:nvPicPr>
            <p:cNvPr id="123" name="object 12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187020" y="2637637"/>
              <a:ext cx="171627" cy="187769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6123495" y="2644965"/>
              <a:ext cx="240665" cy="167640"/>
            </a:xfrm>
            <a:custGeom>
              <a:avLst/>
              <a:gdLst/>
              <a:ahLst/>
              <a:cxnLst/>
              <a:rect l="l" t="t" r="r" b="b"/>
              <a:pathLst>
                <a:path w="240664" h="167639">
                  <a:moveTo>
                    <a:pt x="0" y="83616"/>
                  </a:moveTo>
                  <a:lnTo>
                    <a:pt x="9450" y="51054"/>
                  </a:lnTo>
                  <a:lnTo>
                    <a:pt x="35225" y="24477"/>
                  </a:lnTo>
                  <a:lnTo>
                    <a:pt x="73460" y="6566"/>
                  </a:lnTo>
                  <a:lnTo>
                    <a:pt x="120294" y="0"/>
                  </a:lnTo>
                  <a:lnTo>
                    <a:pt x="167127" y="6566"/>
                  </a:lnTo>
                  <a:lnTo>
                    <a:pt x="205363" y="24477"/>
                  </a:lnTo>
                  <a:lnTo>
                    <a:pt x="231138" y="51054"/>
                  </a:lnTo>
                  <a:lnTo>
                    <a:pt x="240588" y="83616"/>
                  </a:lnTo>
                  <a:lnTo>
                    <a:pt x="231138" y="116179"/>
                  </a:lnTo>
                  <a:lnTo>
                    <a:pt x="205363" y="142755"/>
                  </a:lnTo>
                  <a:lnTo>
                    <a:pt x="167127" y="160667"/>
                  </a:lnTo>
                  <a:lnTo>
                    <a:pt x="120294" y="167233"/>
                  </a:lnTo>
                  <a:lnTo>
                    <a:pt x="73460" y="160667"/>
                  </a:lnTo>
                  <a:lnTo>
                    <a:pt x="35225" y="142755"/>
                  </a:lnTo>
                  <a:lnTo>
                    <a:pt x="9450" y="116179"/>
                  </a:lnTo>
                  <a:lnTo>
                    <a:pt x="0" y="83616"/>
                  </a:lnTo>
                  <a:close/>
                </a:path>
              </a:pathLst>
            </a:custGeom>
            <a:ln w="14668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5" name="object 125"/>
          <p:cNvGrpSpPr/>
          <p:nvPr/>
        </p:nvGrpSpPr>
        <p:grpSpPr>
          <a:xfrm>
            <a:off x="7893866" y="4333656"/>
            <a:ext cx="222996" cy="175932"/>
            <a:chOff x="7066781" y="4911477"/>
            <a:chExt cx="252729" cy="199390"/>
          </a:xfrm>
        </p:grpSpPr>
        <p:pic>
          <p:nvPicPr>
            <p:cNvPr id="126" name="object 1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165073" y="4922488"/>
              <a:ext cx="93878" cy="187775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066781" y="4911477"/>
              <a:ext cx="252323" cy="178981"/>
            </a:xfrm>
            <a:prstGeom prst="rect">
              <a:avLst/>
            </a:prstGeom>
          </p:spPr>
        </p:pic>
      </p:grpSp>
      <p:grpSp>
        <p:nvGrpSpPr>
          <p:cNvPr id="128" name="object 128"/>
          <p:cNvGrpSpPr/>
          <p:nvPr/>
        </p:nvGrpSpPr>
        <p:grpSpPr>
          <a:xfrm>
            <a:off x="2134945" y="1020218"/>
            <a:ext cx="7763435" cy="5361454"/>
            <a:chOff x="540004" y="1156246"/>
            <a:chExt cx="8798560" cy="6076315"/>
          </a:xfrm>
        </p:grpSpPr>
        <p:sp>
          <p:nvSpPr>
            <p:cNvPr id="129" name="object 129"/>
            <p:cNvSpPr/>
            <p:nvPr/>
          </p:nvSpPr>
          <p:spPr>
            <a:xfrm>
              <a:off x="540004" y="1156246"/>
              <a:ext cx="8798560" cy="6076315"/>
            </a:xfrm>
            <a:custGeom>
              <a:avLst/>
              <a:gdLst/>
              <a:ahLst/>
              <a:cxnLst/>
              <a:rect l="l" t="t" r="r" b="b"/>
              <a:pathLst>
                <a:path w="8798560" h="6076315">
                  <a:moveTo>
                    <a:pt x="8798407" y="0"/>
                  </a:moveTo>
                  <a:lnTo>
                    <a:pt x="0" y="0"/>
                  </a:lnTo>
                  <a:lnTo>
                    <a:pt x="0" y="6076149"/>
                  </a:lnTo>
                  <a:lnTo>
                    <a:pt x="8798407" y="6076149"/>
                  </a:lnTo>
                  <a:lnTo>
                    <a:pt x="87984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" name="object 130"/>
            <p:cNvSpPr/>
            <p:nvPr/>
          </p:nvSpPr>
          <p:spPr>
            <a:xfrm>
              <a:off x="8307273" y="1810549"/>
              <a:ext cx="473075" cy="4643755"/>
            </a:xfrm>
            <a:custGeom>
              <a:avLst/>
              <a:gdLst/>
              <a:ahLst/>
              <a:cxnLst/>
              <a:rect l="l" t="t" r="r" b="b"/>
              <a:pathLst>
                <a:path w="473075" h="4643755">
                  <a:moveTo>
                    <a:pt x="472757" y="4331500"/>
                  </a:moveTo>
                  <a:lnTo>
                    <a:pt x="0" y="4331500"/>
                  </a:lnTo>
                  <a:lnTo>
                    <a:pt x="0" y="4643348"/>
                  </a:lnTo>
                  <a:lnTo>
                    <a:pt x="472757" y="4643348"/>
                  </a:lnTo>
                  <a:lnTo>
                    <a:pt x="472757" y="4331500"/>
                  </a:lnTo>
                  <a:close/>
                </a:path>
                <a:path w="473075" h="4643755">
                  <a:moveTo>
                    <a:pt x="472757" y="3352622"/>
                  </a:moveTo>
                  <a:lnTo>
                    <a:pt x="0" y="3352622"/>
                  </a:lnTo>
                  <a:lnTo>
                    <a:pt x="0" y="3678885"/>
                  </a:lnTo>
                  <a:lnTo>
                    <a:pt x="0" y="4005148"/>
                  </a:lnTo>
                  <a:lnTo>
                    <a:pt x="0" y="4331462"/>
                  </a:lnTo>
                  <a:lnTo>
                    <a:pt x="472757" y="4331462"/>
                  </a:lnTo>
                  <a:lnTo>
                    <a:pt x="472757" y="4005186"/>
                  </a:lnTo>
                  <a:lnTo>
                    <a:pt x="472757" y="3678923"/>
                  </a:lnTo>
                  <a:lnTo>
                    <a:pt x="472757" y="3352622"/>
                  </a:lnTo>
                  <a:close/>
                </a:path>
                <a:path w="473075" h="4643755">
                  <a:moveTo>
                    <a:pt x="472757" y="2373693"/>
                  </a:moveTo>
                  <a:lnTo>
                    <a:pt x="0" y="2373693"/>
                  </a:lnTo>
                  <a:lnTo>
                    <a:pt x="0" y="2699969"/>
                  </a:lnTo>
                  <a:lnTo>
                    <a:pt x="0" y="3026219"/>
                  </a:lnTo>
                  <a:lnTo>
                    <a:pt x="0" y="3352520"/>
                  </a:lnTo>
                  <a:lnTo>
                    <a:pt x="472757" y="3352520"/>
                  </a:lnTo>
                  <a:lnTo>
                    <a:pt x="472757" y="3026257"/>
                  </a:lnTo>
                  <a:lnTo>
                    <a:pt x="472757" y="2699994"/>
                  </a:lnTo>
                  <a:lnTo>
                    <a:pt x="472757" y="2373693"/>
                  </a:lnTo>
                  <a:close/>
                </a:path>
                <a:path w="473075" h="4643755">
                  <a:moveTo>
                    <a:pt x="472757" y="1394764"/>
                  </a:moveTo>
                  <a:lnTo>
                    <a:pt x="0" y="1394764"/>
                  </a:lnTo>
                  <a:lnTo>
                    <a:pt x="0" y="1721027"/>
                  </a:lnTo>
                  <a:lnTo>
                    <a:pt x="0" y="2047290"/>
                  </a:lnTo>
                  <a:lnTo>
                    <a:pt x="0" y="2373592"/>
                  </a:lnTo>
                  <a:lnTo>
                    <a:pt x="472757" y="2373592"/>
                  </a:lnTo>
                  <a:lnTo>
                    <a:pt x="472757" y="2047328"/>
                  </a:lnTo>
                  <a:lnTo>
                    <a:pt x="472757" y="1721065"/>
                  </a:lnTo>
                  <a:lnTo>
                    <a:pt x="472757" y="1394764"/>
                  </a:lnTo>
                  <a:close/>
                </a:path>
                <a:path w="473075" h="4643755">
                  <a:moveTo>
                    <a:pt x="472757" y="415848"/>
                  </a:moveTo>
                  <a:lnTo>
                    <a:pt x="0" y="415848"/>
                  </a:lnTo>
                  <a:lnTo>
                    <a:pt x="0" y="742111"/>
                  </a:lnTo>
                  <a:lnTo>
                    <a:pt x="0" y="1068374"/>
                  </a:lnTo>
                  <a:lnTo>
                    <a:pt x="0" y="1394663"/>
                  </a:lnTo>
                  <a:lnTo>
                    <a:pt x="472757" y="1394663"/>
                  </a:lnTo>
                  <a:lnTo>
                    <a:pt x="472757" y="1068400"/>
                  </a:lnTo>
                  <a:lnTo>
                    <a:pt x="472757" y="742137"/>
                  </a:lnTo>
                  <a:lnTo>
                    <a:pt x="472757" y="415848"/>
                  </a:lnTo>
                  <a:close/>
                </a:path>
                <a:path w="473075" h="4643755">
                  <a:moveTo>
                    <a:pt x="472757" y="0"/>
                  </a:moveTo>
                  <a:lnTo>
                    <a:pt x="0" y="0"/>
                  </a:lnTo>
                  <a:lnTo>
                    <a:pt x="0" y="415734"/>
                  </a:lnTo>
                  <a:lnTo>
                    <a:pt x="472757" y="415734"/>
                  </a:lnTo>
                  <a:lnTo>
                    <a:pt x="472757" y="0"/>
                  </a:lnTo>
                  <a:close/>
                </a:path>
              </a:pathLst>
            </a:custGeom>
            <a:solidFill>
              <a:srgbClr val="F6F4F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31" name="object 13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989519" y="6315404"/>
              <a:ext cx="200685" cy="140831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8459406" y="6315404"/>
              <a:ext cx="204190" cy="140831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944254" y="6315404"/>
              <a:ext cx="179560" cy="140831"/>
            </a:xfrm>
            <a:prstGeom prst="rect">
              <a:avLst/>
            </a:prstGeom>
          </p:spPr>
        </p:pic>
        <p:sp>
          <p:nvSpPr>
            <p:cNvPr id="134" name="object 134"/>
            <p:cNvSpPr/>
            <p:nvPr/>
          </p:nvSpPr>
          <p:spPr>
            <a:xfrm>
              <a:off x="6478803" y="1818182"/>
              <a:ext cx="473075" cy="4643755"/>
            </a:xfrm>
            <a:custGeom>
              <a:avLst/>
              <a:gdLst/>
              <a:ahLst/>
              <a:cxnLst/>
              <a:rect l="l" t="t" r="r" b="b"/>
              <a:pathLst>
                <a:path w="473075" h="4643755">
                  <a:moveTo>
                    <a:pt x="472757" y="4331487"/>
                  </a:moveTo>
                  <a:lnTo>
                    <a:pt x="0" y="4331487"/>
                  </a:lnTo>
                  <a:lnTo>
                    <a:pt x="0" y="4643336"/>
                  </a:lnTo>
                  <a:lnTo>
                    <a:pt x="472757" y="4643336"/>
                  </a:lnTo>
                  <a:lnTo>
                    <a:pt x="472757" y="4331487"/>
                  </a:lnTo>
                  <a:close/>
                </a:path>
                <a:path w="473075" h="4643755">
                  <a:moveTo>
                    <a:pt x="472757" y="3352622"/>
                  </a:moveTo>
                  <a:lnTo>
                    <a:pt x="0" y="3352622"/>
                  </a:lnTo>
                  <a:lnTo>
                    <a:pt x="0" y="3678885"/>
                  </a:lnTo>
                  <a:lnTo>
                    <a:pt x="0" y="4005148"/>
                  </a:lnTo>
                  <a:lnTo>
                    <a:pt x="0" y="4331449"/>
                  </a:lnTo>
                  <a:lnTo>
                    <a:pt x="472757" y="4331449"/>
                  </a:lnTo>
                  <a:lnTo>
                    <a:pt x="472757" y="4005186"/>
                  </a:lnTo>
                  <a:lnTo>
                    <a:pt x="472757" y="3678923"/>
                  </a:lnTo>
                  <a:lnTo>
                    <a:pt x="472757" y="3352622"/>
                  </a:lnTo>
                  <a:close/>
                </a:path>
                <a:path w="473075" h="4643755">
                  <a:moveTo>
                    <a:pt x="472757" y="2373693"/>
                  </a:moveTo>
                  <a:lnTo>
                    <a:pt x="0" y="2373693"/>
                  </a:lnTo>
                  <a:lnTo>
                    <a:pt x="0" y="2699956"/>
                  </a:lnTo>
                  <a:lnTo>
                    <a:pt x="0" y="3026219"/>
                  </a:lnTo>
                  <a:lnTo>
                    <a:pt x="0" y="3352520"/>
                  </a:lnTo>
                  <a:lnTo>
                    <a:pt x="472757" y="3352520"/>
                  </a:lnTo>
                  <a:lnTo>
                    <a:pt x="472757" y="3026257"/>
                  </a:lnTo>
                  <a:lnTo>
                    <a:pt x="472757" y="2699994"/>
                  </a:lnTo>
                  <a:lnTo>
                    <a:pt x="472757" y="2373693"/>
                  </a:lnTo>
                  <a:close/>
                </a:path>
                <a:path w="473075" h="4643755">
                  <a:moveTo>
                    <a:pt x="472757" y="1394764"/>
                  </a:moveTo>
                  <a:lnTo>
                    <a:pt x="0" y="1394764"/>
                  </a:lnTo>
                  <a:lnTo>
                    <a:pt x="0" y="1721027"/>
                  </a:lnTo>
                  <a:lnTo>
                    <a:pt x="0" y="2047290"/>
                  </a:lnTo>
                  <a:lnTo>
                    <a:pt x="0" y="2373592"/>
                  </a:lnTo>
                  <a:lnTo>
                    <a:pt x="472757" y="2373592"/>
                  </a:lnTo>
                  <a:lnTo>
                    <a:pt x="472757" y="2047328"/>
                  </a:lnTo>
                  <a:lnTo>
                    <a:pt x="472757" y="1721065"/>
                  </a:lnTo>
                  <a:lnTo>
                    <a:pt x="472757" y="1394764"/>
                  </a:lnTo>
                  <a:close/>
                </a:path>
                <a:path w="473075" h="4643755">
                  <a:moveTo>
                    <a:pt x="472757" y="742111"/>
                  </a:moveTo>
                  <a:lnTo>
                    <a:pt x="0" y="742111"/>
                  </a:lnTo>
                  <a:lnTo>
                    <a:pt x="0" y="1068374"/>
                  </a:lnTo>
                  <a:lnTo>
                    <a:pt x="0" y="1394663"/>
                  </a:lnTo>
                  <a:lnTo>
                    <a:pt x="472757" y="1394663"/>
                  </a:lnTo>
                  <a:lnTo>
                    <a:pt x="472757" y="1068400"/>
                  </a:lnTo>
                  <a:lnTo>
                    <a:pt x="472757" y="742111"/>
                  </a:lnTo>
                  <a:close/>
                </a:path>
                <a:path w="473075" h="4643755">
                  <a:moveTo>
                    <a:pt x="472757" y="0"/>
                  </a:moveTo>
                  <a:lnTo>
                    <a:pt x="0" y="0"/>
                  </a:lnTo>
                  <a:lnTo>
                    <a:pt x="0" y="415696"/>
                  </a:lnTo>
                  <a:lnTo>
                    <a:pt x="0" y="741984"/>
                  </a:lnTo>
                  <a:lnTo>
                    <a:pt x="472757" y="741984"/>
                  </a:lnTo>
                  <a:lnTo>
                    <a:pt x="472757" y="415734"/>
                  </a:lnTo>
                  <a:lnTo>
                    <a:pt x="472757" y="0"/>
                  </a:lnTo>
                  <a:close/>
                </a:path>
              </a:pathLst>
            </a:custGeom>
            <a:solidFill>
              <a:srgbClr val="F6F4F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35" name="object 135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139929" y="6323100"/>
              <a:ext cx="243037" cy="140831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627418" y="6323101"/>
              <a:ext cx="214756" cy="140830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097585" y="6323100"/>
              <a:ext cx="218290" cy="140831"/>
            </a:xfrm>
            <a:prstGeom prst="rect">
              <a:avLst/>
            </a:prstGeom>
          </p:spPr>
        </p:pic>
        <p:sp>
          <p:nvSpPr>
            <p:cNvPr id="138" name="object 138"/>
            <p:cNvSpPr/>
            <p:nvPr/>
          </p:nvSpPr>
          <p:spPr>
            <a:xfrm>
              <a:off x="3548913" y="2285555"/>
              <a:ext cx="1863089" cy="3829050"/>
            </a:xfrm>
            <a:custGeom>
              <a:avLst/>
              <a:gdLst/>
              <a:ahLst/>
              <a:cxnLst/>
              <a:rect l="l" t="t" r="r" b="b"/>
              <a:pathLst>
                <a:path w="1863089" h="3829050">
                  <a:moveTo>
                    <a:pt x="228854" y="3623487"/>
                  </a:moveTo>
                  <a:lnTo>
                    <a:pt x="0" y="3623487"/>
                  </a:lnTo>
                  <a:lnTo>
                    <a:pt x="0" y="3828872"/>
                  </a:lnTo>
                  <a:lnTo>
                    <a:pt x="228854" y="3828872"/>
                  </a:lnTo>
                  <a:lnTo>
                    <a:pt x="228854" y="3623487"/>
                  </a:lnTo>
                  <a:close/>
                </a:path>
                <a:path w="1863089" h="3829050">
                  <a:moveTo>
                    <a:pt x="228854" y="3291941"/>
                  </a:moveTo>
                  <a:lnTo>
                    <a:pt x="0" y="3291941"/>
                  </a:lnTo>
                  <a:lnTo>
                    <a:pt x="0" y="3500259"/>
                  </a:lnTo>
                  <a:lnTo>
                    <a:pt x="228854" y="3500259"/>
                  </a:lnTo>
                  <a:lnTo>
                    <a:pt x="228854" y="3291941"/>
                  </a:lnTo>
                  <a:close/>
                </a:path>
                <a:path w="1863089" h="3829050">
                  <a:moveTo>
                    <a:pt x="319811" y="2963329"/>
                  </a:moveTo>
                  <a:lnTo>
                    <a:pt x="0" y="2963329"/>
                  </a:lnTo>
                  <a:lnTo>
                    <a:pt x="0" y="3168713"/>
                  </a:lnTo>
                  <a:lnTo>
                    <a:pt x="319811" y="3168713"/>
                  </a:lnTo>
                  <a:lnTo>
                    <a:pt x="319811" y="2963329"/>
                  </a:lnTo>
                  <a:close/>
                </a:path>
                <a:path w="1863089" h="3829050">
                  <a:moveTo>
                    <a:pt x="363816" y="2634729"/>
                  </a:moveTo>
                  <a:lnTo>
                    <a:pt x="0" y="2634729"/>
                  </a:lnTo>
                  <a:lnTo>
                    <a:pt x="0" y="2840113"/>
                  </a:lnTo>
                  <a:lnTo>
                    <a:pt x="363816" y="2840113"/>
                  </a:lnTo>
                  <a:lnTo>
                    <a:pt x="363816" y="2634729"/>
                  </a:lnTo>
                  <a:close/>
                </a:path>
                <a:path w="1863089" h="3829050">
                  <a:moveTo>
                    <a:pt x="363816" y="2306116"/>
                  </a:moveTo>
                  <a:lnTo>
                    <a:pt x="0" y="2306116"/>
                  </a:lnTo>
                  <a:lnTo>
                    <a:pt x="0" y="2511501"/>
                  </a:lnTo>
                  <a:lnTo>
                    <a:pt x="363816" y="2511501"/>
                  </a:lnTo>
                  <a:lnTo>
                    <a:pt x="363816" y="2306116"/>
                  </a:lnTo>
                  <a:close/>
                </a:path>
                <a:path w="1863089" h="3829050">
                  <a:moveTo>
                    <a:pt x="454774" y="1974583"/>
                  </a:moveTo>
                  <a:lnTo>
                    <a:pt x="0" y="1974583"/>
                  </a:lnTo>
                  <a:lnTo>
                    <a:pt x="0" y="2182914"/>
                  </a:lnTo>
                  <a:lnTo>
                    <a:pt x="454774" y="2182914"/>
                  </a:lnTo>
                  <a:lnTo>
                    <a:pt x="454774" y="1974583"/>
                  </a:lnTo>
                  <a:close/>
                </a:path>
                <a:path w="1863089" h="3829050">
                  <a:moveTo>
                    <a:pt x="498779" y="1645970"/>
                  </a:moveTo>
                  <a:lnTo>
                    <a:pt x="0" y="1645970"/>
                  </a:lnTo>
                  <a:lnTo>
                    <a:pt x="0" y="1851367"/>
                  </a:lnTo>
                  <a:lnTo>
                    <a:pt x="498779" y="1851367"/>
                  </a:lnTo>
                  <a:lnTo>
                    <a:pt x="498779" y="1645970"/>
                  </a:lnTo>
                  <a:close/>
                </a:path>
                <a:path w="1863089" h="3829050">
                  <a:moveTo>
                    <a:pt x="498779" y="1317358"/>
                  </a:moveTo>
                  <a:lnTo>
                    <a:pt x="0" y="1317358"/>
                  </a:lnTo>
                  <a:lnTo>
                    <a:pt x="0" y="1522755"/>
                  </a:lnTo>
                  <a:lnTo>
                    <a:pt x="498779" y="1522755"/>
                  </a:lnTo>
                  <a:lnTo>
                    <a:pt x="498779" y="1317358"/>
                  </a:lnTo>
                  <a:close/>
                </a:path>
                <a:path w="1863089" h="3829050">
                  <a:moveTo>
                    <a:pt x="680694" y="988758"/>
                  </a:moveTo>
                  <a:lnTo>
                    <a:pt x="0" y="988758"/>
                  </a:lnTo>
                  <a:lnTo>
                    <a:pt x="0" y="1194142"/>
                  </a:lnTo>
                  <a:lnTo>
                    <a:pt x="680694" y="1194142"/>
                  </a:lnTo>
                  <a:lnTo>
                    <a:pt x="680694" y="988758"/>
                  </a:lnTo>
                  <a:close/>
                </a:path>
                <a:path w="1863089" h="3829050">
                  <a:moveTo>
                    <a:pt x="1499273" y="657212"/>
                  </a:moveTo>
                  <a:lnTo>
                    <a:pt x="0" y="657212"/>
                  </a:lnTo>
                  <a:lnTo>
                    <a:pt x="0" y="865530"/>
                  </a:lnTo>
                  <a:lnTo>
                    <a:pt x="1499273" y="865530"/>
                  </a:lnTo>
                  <a:lnTo>
                    <a:pt x="1499273" y="657212"/>
                  </a:lnTo>
                  <a:close/>
                </a:path>
                <a:path w="1863089" h="3829050">
                  <a:moveTo>
                    <a:pt x="1725193" y="328599"/>
                  </a:moveTo>
                  <a:lnTo>
                    <a:pt x="0" y="328599"/>
                  </a:lnTo>
                  <a:lnTo>
                    <a:pt x="0" y="533984"/>
                  </a:lnTo>
                  <a:lnTo>
                    <a:pt x="1725193" y="533984"/>
                  </a:lnTo>
                  <a:lnTo>
                    <a:pt x="1725193" y="328599"/>
                  </a:lnTo>
                  <a:close/>
                </a:path>
                <a:path w="1863089" h="3829050">
                  <a:moveTo>
                    <a:pt x="1863090" y="0"/>
                  </a:moveTo>
                  <a:lnTo>
                    <a:pt x="0" y="0"/>
                  </a:lnTo>
                  <a:lnTo>
                    <a:pt x="0" y="205384"/>
                  </a:lnTo>
                  <a:lnTo>
                    <a:pt x="1863090" y="205384"/>
                  </a:lnTo>
                  <a:lnTo>
                    <a:pt x="1863090" y="0"/>
                  </a:lnTo>
                  <a:close/>
                </a:path>
              </a:pathLst>
            </a:custGeom>
            <a:solidFill>
              <a:srgbClr val="F8BE7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9" name="object 139"/>
            <p:cNvSpPr/>
            <p:nvPr/>
          </p:nvSpPr>
          <p:spPr>
            <a:xfrm>
              <a:off x="3548913" y="2223935"/>
              <a:ext cx="0" cy="3952240"/>
            </a:xfrm>
            <a:custGeom>
              <a:avLst/>
              <a:gdLst/>
              <a:ahLst/>
              <a:cxnLst/>
              <a:rect l="l" t="t" r="r" b="b"/>
              <a:pathLst>
                <a:path h="3952240">
                  <a:moveTo>
                    <a:pt x="0" y="0"/>
                  </a:moveTo>
                  <a:lnTo>
                    <a:pt x="0" y="3952100"/>
                  </a:lnTo>
                </a:path>
              </a:pathLst>
            </a:custGeom>
            <a:ln w="11734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40" name="object 140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499734" y="2293918"/>
              <a:ext cx="158432" cy="187775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362422" y="2623400"/>
              <a:ext cx="176039" cy="187769"/>
            </a:xfrm>
            <a:prstGeom prst="rect">
              <a:avLst/>
            </a:prstGeom>
          </p:spPr>
        </p:pic>
        <p:pic>
          <p:nvPicPr>
            <p:cNvPr id="142" name="object 142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134737" y="2952668"/>
              <a:ext cx="167237" cy="188142"/>
            </a:xfrm>
            <a:prstGeom prst="rect">
              <a:avLst/>
            </a:prstGeom>
          </p:spPr>
        </p:pic>
        <p:pic>
          <p:nvPicPr>
            <p:cNvPr id="143" name="object 143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320565" y="3282378"/>
              <a:ext cx="145220" cy="187769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4137482" y="3611727"/>
              <a:ext cx="123227" cy="187769"/>
            </a:xfrm>
            <a:prstGeom prst="rect">
              <a:avLst/>
            </a:prstGeom>
          </p:spPr>
        </p:pic>
        <p:pic>
          <p:nvPicPr>
            <p:cNvPr id="145" name="object 145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4137482" y="3941063"/>
              <a:ext cx="123227" cy="187769"/>
            </a:xfrm>
            <a:prstGeom prst="rect">
              <a:avLst/>
            </a:prstGeom>
          </p:spPr>
        </p:pic>
        <p:pic>
          <p:nvPicPr>
            <p:cNvPr id="146" name="object 146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4092879" y="4270698"/>
              <a:ext cx="162836" cy="187763"/>
            </a:xfrm>
            <a:prstGeom prst="rect">
              <a:avLst/>
            </a:prstGeom>
          </p:spPr>
        </p:pic>
        <p:sp>
          <p:nvSpPr>
            <p:cNvPr id="147" name="object 147"/>
            <p:cNvSpPr/>
            <p:nvPr/>
          </p:nvSpPr>
          <p:spPr>
            <a:xfrm>
              <a:off x="4002658" y="4600194"/>
              <a:ext cx="123825" cy="187960"/>
            </a:xfrm>
            <a:custGeom>
              <a:avLst/>
              <a:gdLst/>
              <a:ahLst/>
              <a:cxnLst/>
              <a:rect l="l" t="t" r="r" b="b"/>
              <a:pathLst>
                <a:path w="123825" h="187960">
                  <a:moveTo>
                    <a:pt x="0" y="187769"/>
                  </a:moveTo>
                  <a:lnTo>
                    <a:pt x="123227" y="187769"/>
                  </a:lnTo>
                  <a:lnTo>
                    <a:pt x="123227" y="0"/>
                  </a:lnTo>
                  <a:lnTo>
                    <a:pt x="0" y="0"/>
                  </a:lnTo>
                  <a:lnTo>
                    <a:pt x="0" y="187769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" name="object 148"/>
            <p:cNvSpPr/>
            <p:nvPr/>
          </p:nvSpPr>
          <p:spPr>
            <a:xfrm>
              <a:off x="4002658" y="4929390"/>
              <a:ext cx="123825" cy="187960"/>
            </a:xfrm>
            <a:custGeom>
              <a:avLst/>
              <a:gdLst/>
              <a:ahLst/>
              <a:cxnLst/>
              <a:rect l="l" t="t" r="r" b="b"/>
              <a:pathLst>
                <a:path w="123825" h="187960">
                  <a:moveTo>
                    <a:pt x="0" y="187769"/>
                  </a:moveTo>
                  <a:lnTo>
                    <a:pt x="123227" y="187769"/>
                  </a:lnTo>
                  <a:lnTo>
                    <a:pt x="123227" y="0"/>
                  </a:lnTo>
                  <a:lnTo>
                    <a:pt x="0" y="0"/>
                  </a:lnTo>
                  <a:lnTo>
                    <a:pt x="0" y="187769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" name="object 149"/>
            <p:cNvSpPr/>
            <p:nvPr/>
          </p:nvSpPr>
          <p:spPr>
            <a:xfrm>
              <a:off x="3955567" y="5259165"/>
              <a:ext cx="106045" cy="187960"/>
            </a:xfrm>
            <a:custGeom>
              <a:avLst/>
              <a:gdLst/>
              <a:ahLst/>
              <a:cxnLst/>
              <a:rect l="l" t="t" r="r" b="b"/>
              <a:pathLst>
                <a:path w="106045" h="187960">
                  <a:moveTo>
                    <a:pt x="0" y="187763"/>
                  </a:moveTo>
                  <a:lnTo>
                    <a:pt x="105623" y="187763"/>
                  </a:lnTo>
                  <a:lnTo>
                    <a:pt x="105623" y="0"/>
                  </a:lnTo>
                  <a:lnTo>
                    <a:pt x="0" y="0"/>
                  </a:lnTo>
                  <a:lnTo>
                    <a:pt x="0" y="187763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50" name="object 150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3866083" y="5588508"/>
              <a:ext cx="111492" cy="187769"/>
            </a:xfrm>
            <a:prstGeom prst="rect">
              <a:avLst/>
            </a:prstGeom>
          </p:spPr>
        </p:pic>
        <p:pic>
          <p:nvPicPr>
            <p:cNvPr id="151" name="object 151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3866083" y="5917856"/>
              <a:ext cx="111492" cy="187756"/>
            </a:xfrm>
            <a:prstGeom prst="rect">
              <a:avLst/>
            </a:prstGeom>
          </p:spPr>
        </p:pic>
        <p:pic>
          <p:nvPicPr>
            <p:cNvPr id="152" name="object 152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2652877" y="2286292"/>
              <a:ext cx="807427" cy="187769"/>
            </a:xfrm>
            <a:prstGeom prst="rect">
              <a:avLst/>
            </a:prstGeom>
          </p:spPr>
        </p:pic>
        <p:pic>
          <p:nvPicPr>
            <p:cNvPr id="153" name="object 153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2100694" y="2615628"/>
              <a:ext cx="1357414" cy="187769"/>
            </a:xfrm>
            <a:prstGeom prst="rect">
              <a:avLst/>
            </a:prstGeom>
          </p:spPr>
        </p:pic>
        <p:pic>
          <p:nvPicPr>
            <p:cNvPr id="154" name="object 154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3006572" y="2944896"/>
              <a:ext cx="452189" cy="188130"/>
            </a:xfrm>
            <a:prstGeom prst="rect">
              <a:avLst/>
            </a:prstGeom>
          </p:spPr>
        </p:pic>
        <p:pic>
          <p:nvPicPr>
            <p:cNvPr id="155" name="object 155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2755709" y="3274758"/>
              <a:ext cx="709206" cy="187769"/>
            </a:xfrm>
            <a:prstGeom prst="rect">
              <a:avLst/>
            </a:prstGeom>
          </p:spPr>
        </p:pic>
        <p:pic>
          <p:nvPicPr>
            <p:cNvPr id="156" name="object 156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234363" y="3604094"/>
              <a:ext cx="2223813" cy="187769"/>
            </a:xfrm>
            <a:prstGeom prst="rect">
              <a:avLst/>
            </a:prstGeom>
          </p:spPr>
        </p:pic>
        <p:pic>
          <p:nvPicPr>
            <p:cNvPr id="157" name="object 157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2924263" y="3933285"/>
              <a:ext cx="538300" cy="187775"/>
            </a:xfrm>
            <a:prstGeom prst="rect">
              <a:avLst/>
            </a:prstGeom>
          </p:spPr>
        </p:pic>
        <p:pic>
          <p:nvPicPr>
            <p:cNvPr id="158" name="object 158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388757" y="4263072"/>
              <a:ext cx="2068182" cy="187769"/>
            </a:xfrm>
            <a:prstGeom prst="rect">
              <a:avLst/>
            </a:prstGeom>
          </p:spPr>
        </p:pic>
        <p:pic>
          <p:nvPicPr>
            <p:cNvPr id="159" name="object 159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488071" y="4592421"/>
              <a:ext cx="1967534" cy="187756"/>
            </a:xfrm>
            <a:prstGeom prst="rect">
              <a:avLst/>
            </a:prstGeom>
          </p:spPr>
        </p:pic>
        <p:pic>
          <p:nvPicPr>
            <p:cNvPr id="160" name="object 160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2311501" y="4921751"/>
              <a:ext cx="1149951" cy="187775"/>
            </a:xfrm>
            <a:prstGeom prst="rect">
              <a:avLst/>
            </a:prstGeom>
          </p:spPr>
        </p:pic>
        <p:pic>
          <p:nvPicPr>
            <p:cNvPr id="161" name="object 161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571688" y="5251538"/>
              <a:ext cx="1884210" cy="187769"/>
            </a:xfrm>
            <a:prstGeom prst="rect">
              <a:avLst/>
            </a:prstGeom>
          </p:spPr>
        </p:pic>
        <p:pic>
          <p:nvPicPr>
            <p:cNvPr id="162" name="object 162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351648" y="5580735"/>
              <a:ext cx="2107628" cy="187769"/>
            </a:xfrm>
            <a:prstGeom prst="rect">
              <a:avLst/>
            </a:prstGeom>
          </p:spPr>
        </p:pic>
        <p:pic>
          <p:nvPicPr>
            <p:cNvPr id="163" name="object 163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2327643" y="5910217"/>
              <a:ext cx="1129179" cy="187763"/>
            </a:xfrm>
            <a:prstGeom prst="rect">
              <a:avLst/>
            </a:prstGeom>
          </p:spPr>
        </p:pic>
        <p:pic>
          <p:nvPicPr>
            <p:cNvPr id="164" name="object 164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5944527" y="6319430"/>
              <a:ext cx="95364" cy="140830"/>
            </a:xfrm>
            <a:prstGeom prst="rect">
              <a:avLst/>
            </a:prstGeom>
          </p:spPr>
        </p:pic>
        <p:pic>
          <p:nvPicPr>
            <p:cNvPr id="165" name="object 165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7841360" y="6319430"/>
              <a:ext cx="93891" cy="140830"/>
            </a:xfrm>
            <a:prstGeom prst="rect">
              <a:avLst/>
            </a:prstGeom>
          </p:spPr>
        </p:pic>
        <p:pic>
          <p:nvPicPr>
            <p:cNvPr id="166" name="object 166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933996" y="1156246"/>
              <a:ext cx="2950862" cy="194830"/>
            </a:xfrm>
            <a:prstGeom prst="rect">
              <a:avLst/>
            </a:prstGeom>
          </p:spPr>
        </p:pic>
        <p:sp>
          <p:nvSpPr>
            <p:cNvPr id="167" name="object 167"/>
            <p:cNvSpPr/>
            <p:nvPr/>
          </p:nvSpPr>
          <p:spPr>
            <a:xfrm>
              <a:off x="959661" y="6922733"/>
              <a:ext cx="299720" cy="164465"/>
            </a:xfrm>
            <a:custGeom>
              <a:avLst/>
              <a:gdLst/>
              <a:ahLst/>
              <a:cxnLst/>
              <a:rect l="l" t="t" r="r" b="b"/>
              <a:pathLst>
                <a:path w="299719" h="164465">
                  <a:moveTo>
                    <a:pt x="0" y="82156"/>
                  </a:moveTo>
                  <a:lnTo>
                    <a:pt x="11758" y="50175"/>
                  </a:lnTo>
                  <a:lnTo>
                    <a:pt x="43826" y="24061"/>
                  </a:lnTo>
                  <a:lnTo>
                    <a:pt x="91388" y="6455"/>
                  </a:lnTo>
                  <a:lnTo>
                    <a:pt x="149631" y="0"/>
                  </a:lnTo>
                  <a:lnTo>
                    <a:pt x="207874" y="6455"/>
                  </a:lnTo>
                  <a:lnTo>
                    <a:pt x="255436" y="24061"/>
                  </a:lnTo>
                  <a:lnTo>
                    <a:pt x="287503" y="50175"/>
                  </a:lnTo>
                  <a:lnTo>
                    <a:pt x="299262" y="82156"/>
                  </a:lnTo>
                  <a:lnTo>
                    <a:pt x="287503" y="114136"/>
                  </a:lnTo>
                  <a:lnTo>
                    <a:pt x="255436" y="140250"/>
                  </a:lnTo>
                  <a:lnTo>
                    <a:pt x="207874" y="157856"/>
                  </a:lnTo>
                  <a:lnTo>
                    <a:pt x="149631" y="164312"/>
                  </a:lnTo>
                  <a:lnTo>
                    <a:pt x="91388" y="157856"/>
                  </a:lnTo>
                  <a:lnTo>
                    <a:pt x="43826" y="140250"/>
                  </a:lnTo>
                  <a:lnTo>
                    <a:pt x="11758" y="114136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8" name="object 168"/>
            <p:cNvSpPr/>
            <p:nvPr/>
          </p:nvSpPr>
          <p:spPr>
            <a:xfrm>
              <a:off x="959661" y="6834713"/>
              <a:ext cx="299720" cy="164465"/>
            </a:xfrm>
            <a:custGeom>
              <a:avLst/>
              <a:gdLst/>
              <a:ahLst/>
              <a:cxnLst/>
              <a:rect l="l" t="t" r="r" b="b"/>
              <a:pathLst>
                <a:path w="299719" h="164465">
                  <a:moveTo>
                    <a:pt x="0" y="82156"/>
                  </a:moveTo>
                  <a:lnTo>
                    <a:pt x="11758" y="50175"/>
                  </a:lnTo>
                  <a:lnTo>
                    <a:pt x="43826" y="24061"/>
                  </a:lnTo>
                  <a:lnTo>
                    <a:pt x="91388" y="6455"/>
                  </a:lnTo>
                  <a:lnTo>
                    <a:pt x="149631" y="0"/>
                  </a:lnTo>
                  <a:lnTo>
                    <a:pt x="207874" y="6455"/>
                  </a:lnTo>
                  <a:lnTo>
                    <a:pt x="255436" y="24061"/>
                  </a:lnTo>
                  <a:lnTo>
                    <a:pt x="287503" y="50175"/>
                  </a:lnTo>
                  <a:lnTo>
                    <a:pt x="299262" y="82156"/>
                  </a:lnTo>
                  <a:lnTo>
                    <a:pt x="287503" y="114136"/>
                  </a:lnTo>
                  <a:lnTo>
                    <a:pt x="255436" y="140250"/>
                  </a:lnTo>
                  <a:lnTo>
                    <a:pt x="207874" y="157856"/>
                  </a:lnTo>
                  <a:lnTo>
                    <a:pt x="149631" y="164312"/>
                  </a:lnTo>
                  <a:lnTo>
                    <a:pt x="91388" y="157856"/>
                  </a:lnTo>
                  <a:lnTo>
                    <a:pt x="43826" y="140250"/>
                  </a:lnTo>
                  <a:lnTo>
                    <a:pt x="11758" y="114136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69" name="object 169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324648" y="6891930"/>
              <a:ext cx="885422" cy="141198"/>
            </a:xfrm>
            <a:prstGeom prst="rect">
              <a:avLst/>
            </a:prstGeom>
          </p:spPr>
        </p:pic>
        <p:pic>
          <p:nvPicPr>
            <p:cNvPr id="170" name="object 170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933988" y="1652544"/>
              <a:ext cx="416304" cy="176039"/>
            </a:xfrm>
            <a:prstGeom prst="rect">
              <a:avLst/>
            </a:prstGeom>
          </p:spPr>
        </p:pic>
      </p:grpSp>
      <p:grpSp>
        <p:nvGrpSpPr>
          <p:cNvPr id="171" name="object 171"/>
          <p:cNvGrpSpPr/>
          <p:nvPr/>
        </p:nvGrpSpPr>
        <p:grpSpPr>
          <a:xfrm>
            <a:off x="7893866" y="2612085"/>
            <a:ext cx="222996" cy="169209"/>
            <a:chOff x="7066781" y="2960363"/>
            <a:chExt cx="252729" cy="191770"/>
          </a:xfrm>
        </p:grpSpPr>
        <p:pic>
          <p:nvPicPr>
            <p:cNvPr id="172" name="object 172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7138670" y="2964040"/>
              <a:ext cx="149618" cy="187769"/>
            </a:xfrm>
            <a:prstGeom prst="rect">
              <a:avLst/>
            </a:prstGeom>
          </p:spPr>
        </p:pic>
        <p:pic>
          <p:nvPicPr>
            <p:cNvPr id="173" name="object 173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7066781" y="2960363"/>
              <a:ext cx="252323" cy="178981"/>
            </a:xfrm>
            <a:prstGeom prst="rect">
              <a:avLst/>
            </a:prstGeom>
          </p:spPr>
        </p:pic>
      </p:grpSp>
      <p:grpSp>
        <p:nvGrpSpPr>
          <p:cNvPr id="174" name="object 174"/>
          <p:cNvGrpSpPr/>
          <p:nvPr/>
        </p:nvGrpSpPr>
        <p:grpSpPr>
          <a:xfrm>
            <a:off x="7477063" y="2612085"/>
            <a:ext cx="225238" cy="169209"/>
            <a:chOff x="6594405" y="2960363"/>
            <a:chExt cx="255270" cy="191770"/>
          </a:xfrm>
        </p:grpSpPr>
        <p:pic>
          <p:nvPicPr>
            <p:cNvPr id="175" name="object 17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662623" y="2964040"/>
              <a:ext cx="158432" cy="187769"/>
            </a:xfrm>
            <a:prstGeom prst="rect">
              <a:avLst/>
            </a:prstGeom>
          </p:spPr>
        </p:pic>
        <p:sp>
          <p:nvSpPr>
            <p:cNvPr id="176" name="object 176"/>
            <p:cNvSpPr/>
            <p:nvPr/>
          </p:nvSpPr>
          <p:spPr>
            <a:xfrm>
              <a:off x="6601739" y="2967697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156"/>
                  </a:moveTo>
                  <a:lnTo>
                    <a:pt x="9450" y="50197"/>
                  </a:lnTo>
                  <a:lnTo>
                    <a:pt x="35225" y="24080"/>
                  </a:lnTo>
                  <a:lnTo>
                    <a:pt x="73460" y="6462"/>
                  </a:lnTo>
                  <a:lnTo>
                    <a:pt x="120294" y="0"/>
                  </a:lnTo>
                  <a:lnTo>
                    <a:pt x="167127" y="6462"/>
                  </a:lnTo>
                  <a:lnTo>
                    <a:pt x="205363" y="24080"/>
                  </a:lnTo>
                  <a:lnTo>
                    <a:pt x="231138" y="50197"/>
                  </a:lnTo>
                  <a:lnTo>
                    <a:pt x="240588" y="82156"/>
                  </a:lnTo>
                  <a:lnTo>
                    <a:pt x="231138" y="114115"/>
                  </a:lnTo>
                  <a:lnTo>
                    <a:pt x="205363" y="140231"/>
                  </a:lnTo>
                  <a:lnTo>
                    <a:pt x="167127" y="157849"/>
                  </a:lnTo>
                  <a:lnTo>
                    <a:pt x="120294" y="164312"/>
                  </a:lnTo>
                  <a:lnTo>
                    <a:pt x="73460" y="157849"/>
                  </a:lnTo>
                  <a:lnTo>
                    <a:pt x="35225" y="140231"/>
                  </a:lnTo>
                  <a:lnTo>
                    <a:pt x="9450" y="114115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7" name="object 177"/>
          <p:cNvGrpSpPr/>
          <p:nvPr/>
        </p:nvGrpSpPr>
        <p:grpSpPr>
          <a:xfrm>
            <a:off x="9506706" y="2608606"/>
            <a:ext cx="225238" cy="165847"/>
            <a:chOff x="8894667" y="2956420"/>
            <a:chExt cx="255270" cy="187960"/>
          </a:xfrm>
        </p:grpSpPr>
        <p:pic>
          <p:nvPicPr>
            <p:cNvPr id="178" name="object 178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8967571" y="2956420"/>
              <a:ext cx="149631" cy="187769"/>
            </a:xfrm>
            <a:prstGeom prst="rect">
              <a:avLst/>
            </a:prstGeom>
          </p:spPr>
        </p:pic>
        <p:sp>
          <p:nvSpPr>
            <p:cNvPr id="179" name="object 179"/>
            <p:cNvSpPr/>
            <p:nvPr/>
          </p:nvSpPr>
          <p:spPr>
            <a:xfrm>
              <a:off x="8902001" y="2964776"/>
              <a:ext cx="240665" cy="167640"/>
            </a:xfrm>
            <a:custGeom>
              <a:avLst/>
              <a:gdLst/>
              <a:ahLst/>
              <a:cxnLst/>
              <a:rect l="l" t="t" r="r" b="b"/>
              <a:pathLst>
                <a:path w="240665" h="167639">
                  <a:moveTo>
                    <a:pt x="0" y="83616"/>
                  </a:moveTo>
                  <a:lnTo>
                    <a:pt x="9450" y="51054"/>
                  </a:lnTo>
                  <a:lnTo>
                    <a:pt x="35225" y="24477"/>
                  </a:lnTo>
                  <a:lnTo>
                    <a:pt x="73460" y="6566"/>
                  </a:lnTo>
                  <a:lnTo>
                    <a:pt x="120294" y="0"/>
                  </a:lnTo>
                  <a:lnTo>
                    <a:pt x="167127" y="6566"/>
                  </a:lnTo>
                  <a:lnTo>
                    <a:pt x="205363" y="24477"/>
                  </a:lnTo>
                  <a:lnTo>
                    <a:pt x="231138" y="51054"/>
                  </a:lnTo>
                  <a:lnTo>
                    <a:pt x="240588" y="83616"/>
                  </a:lnTo>
                  <a:lnTo>
                    <a:pt x="231138" y="116179"/>
                  </a:lnTo>
                  <a:lnTo>
                    <a:pt x="205363" y="142755"/>
                  </a:lnTo>
                  <a:lnTo>
                    <a:pt x="167127" y="160667"/>
                  </a:lnTo>
                  <a:lnTo>
                    <a:pt x="120294" y="167233"/>
                  </a:lnTo>
                  <a:lnTo>
                    <a:pt x="73460" y="160667"/>
                  </a:lnTo>
                  <a:lnTo>
                    <a:pt x="35225" y="142755"/>
                  </a:lnTo>
                  <a:lnTo>
                    <a:pt x="9450" y="116179"/>
                  </a:lnTo>
                  <a:lnTo>
                    <a:pt x="0" y="83616"/>
                  </a:lnTo>
                  <a:close/>
                </a:path>
              </a:pathLst>
            </a:custGeom>
            <a:ln w="14668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0" name="object 180"/>
          <p:cNvGrpSpPr/>
          <p:nvPr/>
        </p:nvGrpSpPr>
        <p:grpSpPr>
          <a:xfrm>
            <a:off x="9089903" y="2608606"/>
            <a:ext cx="225238" cy="165847"/>
            <a:chOff x="8422290" y="2956420"/>
            <a:chExt cx="255270" cy="187960"/>
          </a:xfrm>
        </p:grpSpPr>
        <p:pic>
          <p:nvPicPr>
            <p:cNvPr id="181" name="object 181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8491537" y="2956420"/>
              <a:ext cx="158432" cy="187769"/>
            </a:xfrm>
            <a:prstGeom prst="rect">
              <a:avLst/>
            </a:prstGeom>
          </p:spPr>
        </p:pic>
        <p:sp>
          <p:nvSpPr>
            <p:cNvPr id="182" name="object 182"/>
            <p:cNvSpPr/>
            <p:nvPr/>
          </p:nvSpPr>
          <p:spPr>
            <a:xfrm>
              <a:off x="8429624" y="2964776"/>
              <a:ext cx="240665" cy="167640"/>
            </a:xfrm>
            <a:custGeom>
              <a:avLst/>
              <a:gdLst/>
              <a:ahLst/>
              <a:cxnLst/>
              <a:rect l="l" t="t" r="r" b="b"/>
              <a:pathLst>
                <a:path w="240665" h="167639">
                  <a:moveTo>
                    <a:pt x="0" y="83616"/>
                  </a:moveTo>
                  <a:lnTo>
                    <a:pt x="9450" y="51054"/>
                  </a:lnTo>
                  <a:lnTo>
                    <a:pt x="35225" y="24477"/>
                  </a:lnTo>
                  <a:lnTo>
                    <a:pt x="73460" y="6566"/>
                  </a:lnTo>
                  <a:lnTo>
                    <a:pt x="120294" y="0"/>
                  </a:lnTo>
                  <a:lnTo>
                    <a:pt x="167127" y="6566"/>
                  </a:lnTo>
                  <a:lnTo>
                    <a:pt x="205363" y="24477"/>
                  </a:lnTo>
                  <a:lnTo>
                    <a:pt x="231138" y="51054"/>
                  </a:lnTo>
                  <a:lnTo>
                    <a:pt x="240588" y="83616"/>
                  </a:lnTo>
                  <a:lnTo>
                    <a:pt x="231138" y="116179"/>
                  </a:lnTo>
                  <a:lnTo>
                    <a:pt x="205363" y="142755"/>
                  </a:lnTo>
                  <a:lnTo>
                    <a:pt x="167127" y="160667"/>
                  </a:lnTo>
                  <a:lnTo>
                    <a:pt x="120294" y="167233"/>
                  </a:lnTo>
                  <a:lnTo>
                    <a:pt x="73460" y="160667"/>
                  </a:lnTo>
                  <a:lnTo>
                    <a:pt x="35225" y="142755"/>
                  </a:lnTo>
                  <a:lnTo>
                    <a:pt x="9450" y="116179"/>
                  </a:lnTo>
                  <a:lnTo>
                    <a:pt x="0" y="83616"/>
                  </a:lnTo>
                  <a:close/>
                </a:path>
              </a:pathLst>
            </a:custGeom>
            <a:ln w="14668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3" name="object 183"/>
          <p:cNvGrpSpPr/>
          <p:nvPr/>
        </p:nvGrpSpPr>
        <p:grpSpPr>
          <a:xfrm>
            <a:off x="7893866" y="2903337"/>
            <a:ext cx="222996" cy="165847"/>
            <a:chOff x="7066781" y="3290449"/>
            <a:chExt cx="252729" cy="187960"/>
          </a:xfrm>
        </p:grpSpPr>
        <p:pic>
          <p:nvPicPr>
            <p:cNvPr id="184" name="object 18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47471" y="3290449"/>
              <a:ext cx="127609" cy="187763"/>
            </a:xfrm>
            <a:prstGeom prst="rect">
              <a:avLst/>
            </a:prstGeom>
          </p:spPr>
        </p:pic>
        <p:pic>
          <p:nvPicPr>
            <p:cNvPr id="185" name="object 185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7066781" y="3294843"/>
              <a:ext cx="252323" cy="178981"/>
            </a:xfrm>
            <a:prstGeom prst="rect">
              <a:avLst/>
            </a:prstGeom>
          </p:spPr>
        </p:pic>
      </p:grpSp>
      <p:grpSp>
        <p:nvGrpSpPr>
          <p:cNvPr id="186" name="object 186"/>
          <p:cNvGrpSpPr/>
          <p:nvPr/>
        </p:nvGrpSpPr>
        <p:grpSpPr>
          <a:xfrm>
            <a:off x="7477063" y="2903338"/>
            <a:ext cx="225238" cy="167528"/>
            <a:chOff x="6594405" y="3290449"/>
            <a:chExt cx="255270" cy="189865"/>
          </a:xfrm>
        </p:grpSpPr>
        <p:pic>
          <p:nvPicPr>
            <p:cNvPr id="187" name="object 187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6662623" y="3290449"/>
              <a:ext cx="162826" cy="187763"/>
            </a:xfrm>
            <a:prstGeom prst="rect">
              <a:avLst/>
            </a:prstGeom>
          </p:spPr>
        </p:pic>
        <p:sp>
          <p:nvSpPr>
            <p:cNvPr id="188" name="object 188"/>
            <p:cNvSpPr/>
            <p:nvPr/>
          </p:nvSpPr>
          <p:spPr>
            <a:xfrm>
              <a:off x="6601739" y="3305124"/>
              <a:ext cx="240665" cy="167640"/>
            </a:xfrm>
            <a:custGeom>
              <a:avLst/>
              <a:gdLst/>
              <a:ahLst/>
              <a:cxnLst/>
              <a:rect l="l" t="t" r="r" b="b"/>
              <a:pathLst>
                <a:path w="240665" h="167639">
                  <a:moveTo>
                    <a:pt x="0" y="83616"/>
                  </a:moveTo>
                  <a:lnTo>
                    <a:pt x="9450" y="51054"/>
                  </a:lnTo>
                  <a:lnTo>
                    <a:pt x="35225" y="24477"/>
                  </a:lnTo>
                  <a:lnTo>
                    <a:pt x="73460" y="6566"/>
                  </a:lnTo>
                  <a:lnTo>
                    <a:pt x="120294" y="0"/>
                  </a:lnTo>
                  <a:lnTo>
                    <a:pt x="167127" y="6566"/>
                  </a:lnTo>
                  <a:lnTo>
                    <a:pt x="205363" y="24477"/>
                  </a:lnTo>
                  <a:lnTo>
                    <a:pt x="231138" y="51054"/>
                  </a:lnTo>
                  <a:lnTo>
                    <a:pt x="240588" y="83616"/>
                  </a:lnTo>
                  <a:lnTo>
                    <a:pt x="231138" y="116179"/>
                  </a:lnTo>
                  <a:lnTo>
                    <a:pt x="205363" y="142755"/>
                  </a:lnTo>
                  <a:lnTo>
                    <a:pt x="167127" y="160667"/>
                  </a:lnTo>
                  <a:lnTo>
                    <a:pt x="120294" y="167233"/>
                  </a:lnTo>
                  <a:lnTo>
                    <a:pt x="73460" y="160667"/>
                  </a:lnTo>
                  <a:lnTo>
                    <a:pt x="35225" y="142755"/>
                  </a:lnTo>
                  <a:lnTo>
                    <a:pt x="9450" y="116179"/>
                  </a:lnTo>
                  <a:lnTo>
                    <a:pt x="0" y="83616"/>
                  </a:lnTo>
                  <a:close/>
                </a:path>
              </a:pathLst>
            </a:custGeom>
            <a:ln w="14668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9" name="object 189"/>
          <p:cNvGrpSpPr/>
          <p:nvPr/>
        </p:nvGrpSpPr>
        <p:grpSpPr>
          <a:xfrm>
            <a:off x="9506706" y="2883918"/>
            <a:ext cx="225238" cy="178734"/>
            <a:chOff x="8894667" y="3268440"/>
            <a:chExt cx="255270" cy="202565"/>
          </a:xfrm>
        </p:grpSpPr>
        <p:pic>
          <p:nvPicPr>
            <p:cNvPr id="190" name="object 19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982240" y="3282670"/>
              <a:ext cx="105623" cy="187769"/>
            </a:xfrm>
            <a:prstGeom prst="rect">
              <a:avLst/>
            </a:prstGeom>
          </p:spPr>
        </p:pic>
        <p:sp>
          <p:nvSpPr>
            <p:cNvPr id="191" name="object 191"/>
            <p:cNvSpPr/>
            <p:nvPr/>
          </p:nvSpPr>
          <p:spPr>
            <a:xfrm>
              <a:off x="8902001" y="3275774"/>
              <a:ext cx="240665" cy="167640"/>
            </a:xfrm>
            <a:custGeom>
              <a:avLst/>
              <a:gdLst/>
              <a:ahLst/>
              <a:cxnLst/>
              <a:rect l="l" t="t" r="r" b="b"/>
              <a:pathLst>
                <a:path w="240665" h="167639">
                  <a:moveTo>
                    <a:pt x="0" y="83616"/>
                  </a:moveTo>
                  <a:lnTo>
                    <a:pt x="9450" y="51054"/>
                  </a:lnTo>
                  <a:lnTo>
                    <a:pt x="35225" y="24477"/>
                  </a:lnTo>
                  <a:lnTo>
                    <a:pt x="73460" y="6566"/>
                  </a:lnTo>
                  <a:lnTo>
                    <a:pt x="120294" y="0"/>
                  </a:lnTo>
                  <a:lnTo>
                    <a:pt x="167127" y="6566"/>
                  </a:lnTo>
                  <a:lnTo>
                    <a:pt x="205363" y="24477"/>
                  </a:lnTo>
                  <a:lnTo>
                    <a:pt x="231138" y="51054"/>
                  </a:lnTo>
                  <a:lnTo>
                    <a:pt x="240588" y="83616"/>
                  </a:lnTo>
                  <a:lnTo>
                    <a:pt x="231138" y="116179"/>
                  </a:lnTo>
                  <a:lnTo>
                    <a:pt x="205363" y="142755"/>
                  </a:lnTo>
                  <a:lnTo>
                    <a:pt x="167127" y="160667"/>
                  </a:lnTo>
                  <a:lnTo>
                    <a:pt x="120294" y="167233"/>
                  </a:lnTo>
                  <a:lnTo>
                    <a:pt x="73460" y="160667"/>
                  </a:lnTo>
                  <a:lnTo>
                    <a:pt x="35225" y="142755"/>
                  </a:lnTo>
                  <a:lnTo>
                    <a:pt x="9450" y="116179"/>
                  </a:lnTo>
                  <a:lnTo>
                    <a:pt x="0" y="83616"/>
                  </a:lnTo>
                  <a:close/>
                </a:path>
              </a:pathLst>
            </a:custGeom>
            <a:ln w="14668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92" name="object 192"/>
          <p:cNvGrpSpPr/>
          <p:nvPr/>
        </p:nvGrpSpPr>
        <p:grpSpPr>
          <a:xfrm>
            <a:off x="9089903" y="2886506"/>
            <a:ext cx="225238" cy="175932"/>
            <a:chOff x="8422290" y="3271373"/>
            <a:chExt cx="255270" cy="199390"/>
          </a:xfrm>
        </p:grpSpPr>
        <p:pic>
          <p:nvPicPr>
            <p:cNvPr id="193" name="object 193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8494610" y="3282670"/>
              <a:ext cx="149631" cy="187769"/>
            </a:xfrm>
            <a:prstGeom prst="rect">
              <a:avLst/>
            </a:prstGeom>
          </p:spPr>
        </p:pic>
        <p:sp>
          <p:nvSpPr>
            <p:cNvPr id="194" name="object 194"/>
            <p:cNvSpPr/>
            <p:nvPr/>
          </p:nvSpPr>
          <p:spPr>
            <a:xfrm>
              <a:off x="8429624" y="3278708"/>
              <a:ext cx="240665" cy="167640"/>
            </a:xfrm>
            <a:custGeom>
              <a:avLst/>
              <a:gdLst/>
              <a:ahLst/>
              <a:cxnLst/>
              <a:rect l="l" t="t" r="r" b="b"/>
              <a:pathLst>
                <a:path w="240665" h="167639">
                  <a:moveTo>
                    <a:pt x="0" y="83616"/>
                  </a:moveTo>
                  <a:lnTo>
                    <a:pt x="9450" y="51054"/>
                  </a:lnTo>
                  <a:lnTo>
                    <a:pt x="35225" y="24477"/>
                  </a:lnTo>
                  <a:lnTo>
                    <a:pt x="73460" y="6566"/>
                  </a:lnTo>
                  <a:lnTo>
                    <a:pt x="120294" y="0"/>
                  </a:lnTo>
                  <a:lnTo>
                    <a:pt x="167127" y="6566"/>
                  </a:lnTo>
                  <a:lnTo>
                    <a:pt x="205363" y="24477"/>
                  </a:lnTo>
                  <a:lnTo>
                    <a:pt x="231138" y="51054"/>
                  </a:lnTo>
                  <a:lnTo>
                    <a:pt x="240588" y="83616"/>
                  </a:lnTo>
                  <a:lnTo>
                    <a:pt x="231138" y="116179"/>
                  </a:lnTo>
                  <a:lnTo>
                    <a:pt x="205363" y="142755"/>
                  </a:lnTo>
                  <a:lnTo>
                    <a:pt x="167127" y="160667"/>
                  </a:lnTo>
                  <a:lnTo>
                    <a:pt x="120294" y="167233"/>
                  </a:lnTo>
                  <a:lnTo>
                    <a:pt x="73460" y="160667"/>
                  </a:lnTo>
                  <a:lnTo>
                    <a:pt x="35225" y="142755"/>
                  </a:lnTo>
                  <a:lnTo>
                    <a:pt x="9450" y="116179"/>
                  </a:lnTo>
                  <a:lnTo>
                    <a:pt x="0" y="83616"/>
                  </a:lnTo>
                  <a:close/>
                </a:path>
              </a:pathLst>
            </a:custGeom>
            <a:ln w="14668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95" name="object 195"/>
          <p:cNvGrpSpPr/>
          <p:nvPr/>
        </p:nvGrpSpPr>
        <p:grpSpPr>
          <a:xfrm>
            <a:off x="7893866" y="4628786"/>
            <a:ext cx="222996" cy="168649"/>
            <a:chOff x="7066781" y="5245957"/>
            <a:chExt cx="252729" cy="191135"/>
          </a:xfrm>
        </p:grpSpPr>
        <p:pic>
          <p:nvPicPr>
            <p:cNvPr id="196" name="object 19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162139" y="5248816"/>
              <a:ext cx="111492" cy="188142"/>
            </a:xfrm>
            <a:prstGeom prst="rect">
              <a:avLst/>
            </a:prstGeom>
          </p:spPr>
        </p:pic>
        <p:pic>
          <p:nvPicPr>
            <p:cNvPr id="197" name="object 197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7066781" y="5245957"/>
              <a:ext cx="252323" cy="181902"/>
            </a:xfrm>
            <a:prstGeom prst="rect">
              <a:avLst/>
            </a:prstGeom>
          </p:spPr>
        </p:pic>
      </p:grpSp>
      <p:grpSp>
        <p:nvGrpSpPr>
          <p:cNvPr id="198" name="object 198"/>
          <p:cNvGrpSpPr/>
          <p:nvPr/>
        </p:nvGrpSpPr>
        <p:grpSpPr>
          <a:xfrm>
            <a:off x="7477063" y="4631309"/>
            <a:ext cx="225238" cy="166407"/>
            <a:chOff x="6594405" y="5248816"/>
            <a:chExt cx="255270" cy="188595"/>
          </a:xfrm>
        </p:grpSpPr>
        <p:pic>
          <p:nvPicPr>
            <p:cNvPr id="199" name="object 19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668490" y="5248816"/>
              <a:ext cx="140831" cy="188142"/>
            </a:xfrm>
            <a:prstGeom prst="rect">
              <a:avLst/>
            </a:prstGeom>
          </p:spPr>
        </p:pic>
        <p:sp>
          <p:nvSpPr>
            <p:cNvPr id="200" name="object 200"/>
            <p:cNvSpPr/>
            <p:nvPr/>
          </p:nvSpPr>
          <p:spPr>
            <a:xfrm>
              <a:off x="6601739" y="5259158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156"/>
                  </a:moveTo>
                  <a:lnTo>
                    <a:pt x="9450" y="50197"/>
                  </a:lnTo>
                  <a:lnTo>
                    <a:pt x="35225" y="24080"/>
                  </a:lnTo>
                  <a:lnTo>
                    <a:pt x="73460" y="6462"/>
                  </a:lnTo>
                  <a:lnTo>
                    <a:pt x="120294" y="0"/>
                  </a:lnTo>
                  <a:lnTo>
                    <a:pt x="167127" y="6462"/>
                  </a:lnTo>
                  <a:lnTo>
                    <a:pt x="205363" y="24080"/>
                  </a:lnTo>
                  <a:lnTo>
                    <a:pt x="231138" y="50197"/>
                  </a:lnTo>
                  <a:lnTo>
                    <a:pt x="240588" y="82156"/>
                  </a:lnTo>
                  <a:lnTo>
                    <a:pt x="231138" y="114115"/>
                  </a:lnTo>
                  <a:lnTo>
                    <a:pt x="205363" y="140231"/>
                  </a:lnTo>
                  <a:lnTo>
                    <a:pt x="167127" y="157849"/>
                  </a:lnTo>
                  <a:lnTo>
                    <a:pt x="120294" y="164312"/>
                  </a:lnTo>
                  <a:lnTo>
                    <a:pt x="73460" y="157849"/>
                  </a:lnTo>
                  <a:lnTo>
                    <a:pt x="35225" y="140231"/>
                  </a:lnTo>
                  <a:lnTo>
                    <a:pt x="9450" y="114115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1" name="object 201"/>
          <p:cNvGrpSpPr/>
          <p:nvPr/>
        </p:nvGrpSpPr>
        <p:grpSpPr>
          <a:xfrm>
            <a:off x="9506706" y="4623608"/>
            <a:ext cx="225238" cy="166968"/>
            <a:chOff x="8894667" y="5240089"/>
            <a:chExt cx="255270" cy="189230"/>
          </a:xfrm>
        </p:grpSpPr>
        <p:pic>
          <p:nvPicPr>
            <p:cNvPr id="202" name="object 20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991193" y="5241556"/>
              <a:ext cx="111492" cy="187769"/>
            </a:xfrm>
            <a:prstGeom prst="rect">
              <a:avLst/>
            </a:prstGeom>
          </p:spPr>
        </p:pic>
        <p:sp>
          <p:nvSpPr>
            <p:cNvPr id="203" name="object 203"/>
            <p:cNvSpPr/>
            <p:nvPr/>
          </p:nvSpPr>
          <p:spPr>
            <a:xfrm>
              <a:off x="8902001" y="5247424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156"/>
                  </a:moveTo>
                  <a:lnTo>
                    <a:pt x="9450" y="50197"/>
                  </a:lnTo>
                  <a:lnTo>
                    <a:pt x="35225" y="24080"/>
                  </a:lnTo>
                  <a:lnTo>
                    <a:pt x="73460" y="6462"/>
                  </a:lnTo>
                  <a:lnTo>
                    <a:pt x="120294" y="0"/>
                  </a:lnTo>
                  <a:lnTo>
                    <a:pt x="167127" y="6462"/>
                  </a:lnTo>
                  <a:lnTo>
                    <a:pt x="205363" y="24080"/>
                  </a:lnTo>
                  <a:lnTo>
                    <a:pt x="231138" y="50197"/>
                  </a:lnTo>
                  <a:lnTo>
                    <a:pt x="240588" y="82156"/>
                  </a:lnTo>
                  <a:lnTo>
                    <a:pt x="231138" y="114115"/>
                  </a:lnTo>
                  <a:lnTo>
                    <a:pt x="205363" y="140231"/>
                  </a:lnTo>
                  <a:lnTo>
                    <a:pt x="167127" y="157849"/>
                  </a:lnTo>
                  <a:lnTo>
                    <a:pt x="120294" y="164312"/>
                  </a:lnTo>
                  <a:lnTo>
                    <a:pt x="73460" y="157849"/>
                  </a:lnTo>
                  <a:lnTo>
                    <a:pt x="35225" y="140231"/>
                  </a:lnTo>
                  <a:lnTo>
                    <a:pt x="9450" y="114115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4" name="object 204"/>
          <p:cNvGrpSpPr/>
          <p:nvPr/>
        </p:nvGrpSpPr>
        <p:grpSpPr>
          <a:xfrm>
            <a:off x="9089903" y="4624902"/>
            <a:ext cx="225238" cy="165847"/>
            <a:chOff x="8422290" y="5241556"/>
            <a:chExt cx="255270" cy="187960"/>
          </a:xfrm>
        </p:grpSpPr>
        <p:pic>
          <p:nvPicPr>
            <p:cNvPr id="205" name="object 20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517940" y="5241556"/>
              <a:ext cx="111492" cy="187769"/>
            </a:xfrm>
            <a:prstGeom prst="rect">
              <a:avLst/>
            </a:prstGeom>
          </p:spPr>
        </p:pic>
        <p:sp>
          <p:nvSpPr>
            <p:cNvPr id="206" name="object 206"/>
            <p:cNvSpPr/>
            <p:nvPr/>
          </p:nvSpPr>
          <p:spPr>
            <a:xfrm>
              <a:off x="8429624" y="5250357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156"/>
                  </a:moveTo>
                  <a:lnTo>
                    <a:pt x="9450" y="50197"/>
                  </a:lnTo>
                  <a:lnTo>
                    <a:pt x="35225" y="24080"/>
                  </a:lnTo>
                  <a:lnTo>
                    <a:pt x="73460" y="6462"/>
                  </a:lnTo>
                  <a:lnTo>
                    <a:pt x="120294" y="0"/>
                  </a:lnTo>
                  <a:lnTo>
                    <a:pt x="167127" y="6462"/>
                  </a:lnTo>
                  <a:lnTo>
                    <a:pt x="205363" y="24080"/>
                  </a:lnTo>
                  <a:lnTo>
                    <a:pt x="231138" y="50197"/>
                  </a:lnTo>
                  <a:lnTo>
                    <a:pt x="240588" y="82156"/>
                  </a:lnTo>
                  <a:lnTo>
                    <a:pt x="231138" y="114115"/>
                  </a:lnTo>
                  <a:lnTo>
                    <a:pt x="205363" y="140231"/>
                  </a:lnTo>
                  <a:lnTo>
                    <a:pt x="167127" y="157849"/>
                  </a:lnTo>
                  <a:lnTo>
                    <a:pt x="120294" y="164312"/>
                  </a:lnTo>
                  <a:lnTo>
                    <a:pt x="73460" y="157849"/>
                  </a:lnTo>
                  <a:lnTo>
                    <a:pt x="35225" y="140231"/>
                  </a:lnTo>
                  <a:lnTo>
                    <a:pt x="9450" y="114115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7" name="object 207"/>
          <p:cNvGrpSpPr/>
          <p:nvPr/>
        </p:nvGrpSpPr>
        <p:grpSpPr>
          <a:xfrm>
            <a:off x="7055083" y="4916138"/>
            <a:ext cx="225238" cy="169209"/>
            <a:chOff x="6116161" y="5571623"/>
            <a:chExt cx="255270" cy="191770"/>
          </a:xfrm>
        </p:grpSpPr>
        <p:pic>
          <p:nvPicPr>
            <p:cNvPr id="208" name="object 20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216357" y="5574926"/>
              <a:ext cx="111492" cy="188142"/>
            </a:xfrm>
            <a:prstGeom prst="rect">
              <a:avLst/>
            </a:prstGeom>
          </p:spPr>
        </p:pic>
        <p:sp>
          <p:nvSpPr>
            <p:cNvPr id="209" name="object 209"/>
            <p:cNvSpPr/>
            <p:nvPr/>
          </p:nvSpPr>
          <p:spPr>
            <a:xfrm>
              <a:off x="6123495" y="5578957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4" h="164464">
                  <a:moveTo>
                    <a:pt x="0" y="82156"/>
                  </a:moveTo>
                  <a:lnTo>
                    <a:pt x="9450" y="50197"/>
                  </a:lnTo>
                  <a:lnTo>
                    <a:pt x="35225" y="24080"/>
                  </a:lnTo>
                  <a:lnTo>
                    <a:pt x="73460" y="6462"/>
                  </a:lnTo>
                  <a:lnTo>
                    <a:pt x="120294" y="0"/>
                  </a:lnTo>
                  <a:lnTo>
                    <a:pt x="167127" y="6462"/>
                  </a:lnTo>
                  <a:lnTo>
                    <a:pt x="205363" y="24080"/>
                  </a:lnTo>
                  <a:lnTo>
                    <a:pt x="231138" y="50197"/>
                  </a:lnTo>
                  <a:lnTo>
                    <a:pt x="240588" y="82156"/>
                  </a:lnTo>
                  <a:lnTo>
                    <a:pt x="231138" y="114115"/>
                  </a:lnTo>
                  <a:lnTo>
                    <a:pt x="205363" y="140231"/>
                  </a:lnTo>
                  <a:lnTo>
                    <a:pt x="167127" y="157849"/>
                  </a:lnTo>
                  <a:lnTo>
                    <a:pt x="120294" y="164312"/>
                  </a:lnTo>
                  <a:lnTo>
                    <a:pt x="73460" y="157849"/>
                  </a:lnTo>
                  <a:lnTo>
                    <a:pt x="35225" y="140231"/>
                  </a:lnTo>
                  <a:lnTo>
                    <a:pt x="9450" y="114115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0" name="object 210"/>
          <p:cNvGrpSpPr/>
          <p:nvPr/>
        </p:nvGrpSpPr>
        <p:grpSpPr>
          <a:xfrm>
            <a:off x="7477063" y="4916138"/>
            <a:ext cx="225238" cy="169209"/>
            <a:chOff x="6594405" y="5571623"/>
            <a:chExt cx="255270" cy="191770"/>
          </a:xfrm>
        </p:grpSpPr>
        <p:pic>
          <p:nvPicPr>
            <p:cNvPr id="211" name="object 21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691960" y="5574926"/>
              <a:ext cx="93888" cy="188142"/>
            </a:xfrm>
            <a:prstGeom prst="rect">
              <a:avLst/>
            </a:prstGeom>
          </p:spPr>
        </p:pic>
        <p:sp>
          <p:nvSpPr>
            <p:cNvPr id="212" name="object 212"/>
            <p:cNvSpPr/>
            <p:nvPr/>
          </p:nvSpPr>
          <p:spPr>
            <a:xfrm>
              <a:off x="6601739" y="5578957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156"/>
                  </a:moveTo>
                  <a:lnTo>
                    <a:pt x="9450" y="50197"/>
                  </a:lnTo>
                  <a:lnTo>
                    <a:pt x="35225" y="24080"/>
                  </a:lnTo>
                  <a:lnTo>
                    <a:pt x="73460" y="6462"/>
                  </a:lnTo>
                  <a:lnTo>
                    <a:pt x="120294" y="0"/>
                  </a:lnTo>
                  <a:lnTo>
                    <a:pt x="167127" y="6462"/>
                  </a:lnTo>
                  <a:lnTo>
                    <a:pt x="205363" y="24080"/>
                  </a:lnTo>
                  <a:lnTo>
                    <a:pt x="231138" y="50197"/>
                  </a:lnTo>
                  <a:lnTo>
                    <a:pt x="240588" y="82156"/>
                  </a:lnTo>
                  <a:lnTo>
                    <a:pt x="231138" y="114115"/>
                  </a:lnTo>
                  <a:lnTo>
                    <a:pt x="205363" y="140231"/>
                  </a:lnTo>
                  <a:lnTo>
                    <a:pt x="167127" y="157849"/>
                  </a:lnTo>
                  <a:lnTo>
                    <a:pt x="120294" y="164312"/>
                  </a:lnTo>
                  <a:lnTo>
                    <a:pt x="73460" y="157849"/>
                  </a:lnTo>
                  <a:lnTo>
                    <a:pt x="35225" y="140231"/>
                  </a:lnTo>
                  <a:lnTo>
                    <a:pt x="9450" y="114115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2558" y="6331102"/>
            <a:ext cx="251572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35" b="0" i="0" u="heavy" strike="noStrike" kern="0" cap="none" spc="-22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FBE469"/>
                  </a:solidFill>
                </a:uFill>
                <a:latin typeface="Arial Narrow"/>
                <a:ea typeface="+mn-ea"/>
                <a:cs typeface="Arial Narrow"/>
              </a:rPr>
              <a:t>60</a:t>
            </a:r>
            <a:r>
              <a:rPr kumimoji="0" sz="1235" b="0" i="0" u="heavy" strike="noStrike" kern="0" cap="none" spc="441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FBE469"/>
                  </a:solidFill>
                </a:uFill>
                <a:latin typeface="Arial Narrow"/>
                <a:ea typeface="+mn-ea"/>
                <a:cs typeface="Arial Narrow"/>
              </a:rPr>
              <a:t> </a:t>
            </a:r>
            <a:endParaRPr kumimoji="0" sz="123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47266" y="406885"/>
            <a:ext cx="3319743" cy="3507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  <a:tabLst>
                <a:tab pos="739628" algn="l"/>
              </a:tabLst>
            </a:pPr>
            <a:r>
              <a:rPr u="heavy" dirty="0">
                <a:solidFill>
                  <a:srgbClr val="FBE469"/>
                </a:solidFill>
                <a:uFill>
                  <a:solidFill>
                    <a:srgbClr val="FBE469"/>
                  </a:solidFill>
                </a:uFill>
              </a:rPr>
              <a:t>	</a:t>
            </a:r>
            <a:r>
              <a:rPr spc="168" dirty="0">
                <a:solidFill>
                  <a:srgbClr val="FBE469"/>
                </a:solidFill>
                <a:uFill>
                  <a:solidFill>
                    <a:srgbClr val="FBE469"/>
                  </a:solidFill>
                </a:uFill>
              </a:rPr>
              <a:t>MIS</a:t>
            </a:r>
            <a:r>
              <a:rPr spc="185" dirty="0">
                <a:solidFill>
                  <a:srgbClr val="FBE469"/>
                </a:solidFill>
                <a:uFill>
                  <a:solidFill>
                    <a:srgbClr val="FBE469"/>
                  </a:solidFill>
                </a:uFill>
              </a:rPr>
              <a:t> </a:t>
            </a:r>
            <a:r>
              <a:rPr spc="256" dirty="0">
                <a:solidFill>
                  <a:srgbClr val="FBE469"/>
                </a:solidFill>
                <a:uFill>
                  <a:solidFill>
                    <a:srgbClr val="FBE469"/>
                  </a:solidFill>
                </a:uFill>
              </a:rPr>
              <a:t>EMOCIONES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293766" y="1020218"/>
            <a:ext cx="7763435" cy="5361454"/>
            <a:chOff x="720001" y="1156246"/>
            <a:chExt cx="8798560" cy="6076315"/>
          </a:xfrm>
        </p:grpSpPr>
        <p:sp>
          <p:nvSpPr>
            <p:cNvPr id="5" name="object 5"/>
            <p:cNvSpPr/>
            <p:nvPr/>
          </p:nvSpPr>
          <p:spPr>
            <a:xfrm>
              <a:off x="720001" y="1156246"/>
              <a:ext cx="8798560" cy="6076315"/>
            </a:xfrm>
            <a:custGeom>
              <a:avLst/>
              <a:gdLst/>
              <a:ahLst/>
              <a:cxnLst/>
              <a:rect l="l" t="t" r="r" b="b"/>
              <a:pathLst>
                <a:path w="8798560" h="6076315">
                  <a:moveTo>
                    <a:pt x="8798407" y="0"/>
                  </a:moveTo>
                  <a:lnTo>
                    <a:pt x="0" y="0"/>
                  </a:lnTo>
                  <a:lnTo>
                    <a:pt x="0" y="6076149"/>
                  </a:lnTo>
                  <a:lnTo>
                    <a:pt x="8798407" y="6076149"/>
                  </a:lnTo>
                  <a:lnTo>
                    <a:pt x="87984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4524311" y="5748654"/>
              <a:ext cx="4401185" cy="164465"/>
            </a:xfrm>
            <a:custGeom>
              <a:avLst/>
              <a:gdLst/>
              <a:ahLst/>
              <a:cxnLst/>
              <a:rect l="l" t="t" r="r" b="b"/>
              <a:pathLst>
                <a:path w="4401184" h="164464">
                  <a:moveTo>
                    <a:pt x="386765" y="0"/>
                  </a:moveTo>
                  <a:lnTo>
                    <a:pt x="0" y="0"/>
                  </a:lnTo>
                  <a:lnTo>
                    <a:pt x="0" y="164084"/>
                  </a:lnTo>
                  <a:lnTo>
                    <a:pt x="386765" y="164084"/>
                  </a:lnTo>
                  <a:lnTo>
                    <a:pt x="386765" y="0"/>
                  </a:lnTo>
                  <a:close/>
                </a:path>
                <a:path w="4401184" h="164464">
                  <a:moveTo>
                    <a:pt x="1057719" y="32219"/>
                  </a:moveTo>
                  <a:lnTo>
                    <a:pt x="668032" y="32219"/>
                  </a:lnTo>
                  <a:lnTo>
                    <a:pt x="668032" y="164084"/>
                  </a:lnTo>
                  <a:lnTo>
                    <a:pt x="1057719" y="164084"/>
                  </a:lnTo>
                  <a:lnTo>
                    <a:pt x="1057719" y="32219"/>
                  </a:lnTo>
                  <a:close/>
                </a:path>
                <a:path w="4401184" h="164464">
                  <a:moveTo>
                    <a:pt x="1725764" y="0"/>
                  </a:moveTo>
                  <a:lnTo>
                    <a:pt x="1336078" y="0"/>
                  </a:lnTo>
                  <a:lnTo>
                    <a:pt x="1336078" y="164084"/>
                  </a:lnTo>
                  <a:lnTo>
                    <a:pt x="1725764" y="164084"/>
                  </a:lnTo>
                  <a:lnTo>
                    <a:pt x="1725764" y="0"/>
                  </a:lnTo>
                  <a:close/>
                </a:path>
                <a:path w="4401184" h="164464">
                  <a:moveTo>
                    <a:pt x="3064764" y="64452"/>
                  </a:moveTo>
                  <a:lnTo>
                    <a:pt x="2675090" y="64452"/>
                  </a:lnTo>
                  <a:lnTo>
                    <a:pt x="2675090" y="164071"/>
                  </a:lnTo>
                  <a:lnTo>
                    <a:pt x="3064764" y="164071"/>
                  </a:lnTo>
                  <a:lnTo>
                    <a:pt x="3064764" y="64452"/>
                  </a:lnTo>
                  <a:close/>
                </a:path>
                <a:path w="4401184" h="164464">
                  <a:moveTo>
                    <a:pt x="3732796" y="32219"/>
                  </a:moveTo>
                  <a:lnTo>
                    <a:pt x="3343122" y="32219"/>
                  </a:lnTo>
                  <a:lnTo>
                    <a:pt x="3343122" y="164084"/>
                  </a:lnTo>
                  <a:lnTo>
                    <a:pt x="3732796" y="164084"/>
                  </a:lnTo>
                  <a:lnTo>
                    <a:pt x="3732796" y="32219"/>
                  </a:lnTo>
                  <a:close/>
                </a:path>
                <a:path w="4401184" h="164464">
                  <a:moveTo>
                    <a:pt x="4400855" y="64452"/>
                  </a:moveTo>
                  <a:lnTo>
                    <a:pt x="4014101" y="64452"/>
                  </a:lnTo>
                  <a:lnTo>
                    <a:pt x="4014101" y="164071"/>
                  </a:lnTo>
                  <a:lnTo>
                    <a:pt x="4400855" y="164071"/>
                  </a:lnTo>
                  <a:lnTo>
                    <a:pt x="4400855" y="64452"/>
                  </a:lnTo>
                  <a:close/>
                </a:path>
              </a:pathLst>
            </a:custGeom>
            <a:solidFill>
              <a:srgbClr val="F46A89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4524311" y="5323801"/>
              <a:ext cx="4401185" cy="489584"/>
            </a:xfrm>
            <a:custGeom>
              <a:avLst/>
              <a:gdLst/>
              <a:ahLst/>
              <a:cxnLst/>
              <a:rect l="l" t="t" r="r" b="b"/>
              <a:pathLst>
                <a:path w="4401184" h="489585">
                  <a:moveTo>
                    <a:pt x="386765" y="0"/>
                  </a:moveTo>
                  <a:lnTo>
                    <a:pt x="0" y="0"/>
                  </a:lnTo>
                  <a:lnTo>
                    <a:pt x="0" y="424853"/>
                  </a:lnTo>
                  <a:lnTo>
                    <a:pt x="386765" y="424853"/>
                  </a:lnTo>
                  <a:lnTo>
                    <a:pt x="386765" y="0"/>
                  </a:lnTo>
                  <a:close/>
                </a:path>
                <a:path w="4401184" h="489585">
                  <a:moveTo>
                    <a:pt x="1057719" y="0"/>
                  </a:moveTo>
                  <a:lnTo>
                    <a:pt x="668032" y="0"/>
                  </a:lnTo>
                  <a:lnTo>
                    <a:pt x="668032" y="457085"/>
                  </a:lnTo>
                  <a:lnTo>
                    <a:pt x="1057719" y="457085"/>
                  </a:lnTo>
                  <a:lnTo>
                    <a:pt x="1057719" y="0"/>
                  </a:lnTo>
                  <a:close/>
                </a:path>
                <a:path w="4401184" h="489585">
                  <a:moveTo>
                    <a:pt x="1725764" y="0"/>
                  </a:moveTo>
                  <a:lnTo>
                    <a:pt x="1336078" y="0"/>
                  </a:lnTo>
                  <a:lnTo>
                    <a:pt x="1336078" y="424853"/>
                  </a:lnTo>
                  <a:lnTo>
                    <a:pt x="1725764" y="424853"/>
                  </a:lnTo>
                  <a:lnTo>
                    <a:pt x="1725764" y="0"/>
                  </a:lnTo>
                  <a:close/>
                </a:path>
                <a:path w="4401184" h="489585">
                  <a:moveTo>
                    <a:pt x="3064764" y="131851"/>
                  </a:moveTo>
                  <a:lnTo>
                    <a:pt x="2675090" y="131851"/>
                  </a:lnTo>
                  <a:lnTo>
                    <a:pt x="2675090" y="489318"/>
                  </a:lnTo>
                  <a:lnTo>
                    <a:pt x="3064764" y="489318"/>
                  </a:lnTo>
                  <a:lnTo>
                    <a:pt x="3064764" y="131851"/>
                  </a:lnTo>
                  <a:close/>
                </a:path>
                <a:path w="4401184" h="489585">
                  <a:moveTo>
                    <a:pt x="3732796" y="32232"/>
                  </a:moveTo>
                  <a:lnTo>
                    <a:pt x="3343122" y="32232"/>
                  </a:lnTo>
                  <a:lnTo>
                    <a:pt x="3343122" y="457098"/>
                  </a:lnTo>
                  <a:lnTo>
                    <a:pt x="3732796" y="457098"/>
                  </a:lnTo>
                  <a:lnTo>
                    <a:pt x="3732796" y="32232"/>
                  </a:lnTo>
                  <a:close/>
                </a:path>
                <a:path w="4401184" h="489585">
                  <a:moveTo>
                    <a:pt x="4400855" y="131851"/>
                  </a:moveTo>
                  <a:lnTo>
                    <a:pt x="4014101" y="131851"/>
                  </a:lnTo>
                  <a:lnTo>
                    <a:pt x="4014101" y="489318"/>
                  </a:lnTo>
                  <a:lnTo>
                    <a:pt x="4400855" y="489318"/>
                  </a:lnTo>
                  <a:lnTo>
                    <a:pt x="4400855" y="131851"/>
                  </a:lnTo>
                  <a:close/>
                </a:path>
              </a:pathLst>
            </a:custGeom>
            <a:solidFill>
              <a:srgbClr val="F8BE7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4524311" y="4509261"/>
              <a:ext cx="4401185" cy="946785"/>
            </a:xfrm>
            <a:custGeom>
              <a:avLst/>
              <a:gdLst/>
              <a:ahLst/>
              <a:cxnLst/>
              <a:rect l="l" t="t" r="r" b="b"/>
              <a:pathLst>
                <a:path w="4401184" h="946785">
                  <a:moveTo>
                    <a:pt x="386765" y="0"/>
                  </a:moveTo>
                  <a:lnTo>
                    <a:pt x="0" y="0"/>
                  </a:lnTo>
                  <a:lnTo>
                    <a:pt x="0" y="814539"/>
                  </a:lnTo>
                  <a:lnTo>
                    <a:pt x="386765" y="814539"/>
                  </a:lnTo>
                  <a:lnTo>
                    <a:pt x="386765" y="0"/>
                  </a:lnTo>
                  <a:close/>
                </a:path>
                <a:path w="4401184" h="946785">
                  <a:moveTo>
                    <a:pt x="1057719" y="0"/>
                  </a:moveTo>
                  <a:lnTo>
                    <a:pt x="668032" y="0"/>
                  </a:lnTo>
                  <a:lnTo>
                    <a:pt x="668032" y="814539"/>
                  </a:lnTo>
                  <a:lnTo>
                    <a:pt x="1057719" y="814539"/>
                  </a:lnTo>
                  <a:lnTo>
                    <a:pt x="1057719" y="0"/>
                  </a:lnTo>
                  <a:close/>
                </a:path>
                <a:path w="4401184" h="946785">
                  <a:moveTo>
                    <a:pt x="1725764" y="32232"/>
                  </a:moveTo>
                  <a:lnTo>
                    <a:pt x="1336078" y="32232"/>
                  </a:lnTo>
                  <a:lnTo>
                    <a:pt x="1336078" y="814539"/>
                  </a:lnTo>
                  <a:lnTo>
                    <a:pt x="1725764" y="814539"/>
                  </a:lnTo>
                  <a:lnTo>
                    <a:pt x="1725764" y="32232"/>
                  </a:lnTo>
                  <a:close/>
                </a:path>
                <a:path w="4401184" h="946785">
                  <a:moveTo>
                    <a:pt x="3064764" y="260769"/>
                  </a:moveTo>
                  <a:lnTo>
                    <a:pt x="2675090" y="260769"/>
                  </a:lnTo>
                  <a:lnTo>
                    <a:pt x="2675090" y="946391"/>
                  </a:lnTo>
                  <a:lnTo>
                    <a:pt x="3064764" y="946391"/>
                  </a:lnTo>
                  <a:lnTo>
                    <a:pt x="3064764" y="260769"/>
                  </a:lnTo>
                  <a:close/>
                </a:path>
                <a:path w="4401184" h="946785">
                  <a:moveTo>
                    <a:pt x="3732796" y="196303"/>
                  </a:moveTo>
                  <a:lnTo>
                    <a:pt x="3343122" y="196303"/>
                  </a:lnTo>
                  <a:lnTo>
                    <a:pt x="3343122" y="846759"/>
                  </a:lnTo>
                  <a:lnTo>
                    <a:pt x="3732796" y="846759"/>
                  </a:lnTo>
                  <a:lnTo>
                    <a:pt x="3732796" y="196303"/>
                  </a:lnTo>
                  <a:close/>
                </a:path>
                <a:path w="4401184" h="946785">
                  <a:moveTo>
                    <a:pt x="4400855" y="260769"/>
                  </a:moveTo>
                  <a:lnTo>
                    <a:pt x="4014101" y="260769"/>
                  </a:lnTo>
                  <a:lnTo>
                    <a:pt x="4014101" y="946391"/>
                  </a:lnTo>
                  <a:lnTo>
                    <a:pt x="4400855" y="946391"/>
                  </a:lnTo>
                  <a:lnTo>
                    <a:pt x="4400855" y="260769"/>
                  </a:lnTo>
                  <a:close/>
                </a:path>
              </a:pathLst>
            </a:custGeom>
            <a:solidFill>
              <a:srgbClr val="6DD2C9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4524311" y="2648711"/>
              <a:ext cx="4401185" cy="2121535"/>
            </a:xfrm>
            <a:custGeom>
              <a:avLst/>
              <a:gdLst/>
              <a:ahLst/>
              <a:cxnLst/>
              <a:rect l="l" t="t" r="r" b="b"/>
              <a:pathLst>
                <a:path w="4401184" h="2121535">
                  <a:moveTo>
                    <a:pt x="386765" y="0"/>
                  </a:moveTo>
                  <a:lnTo>
                    <a:pt x="0" y="0"/>
                  </a:lnTo>
                  <a:lnTo>
                    <a:pt x="0" y="1860550"/>
                  </a:lnTo>
                  <a:lnTo>
                    <a:pt x="386765" y="1860550"/>
                  </a:lnTo>
                  <a:lnTo>
                    <a:pt x="386765" y="0"/>
                  </a:lnTo>
                  <a:close/>
                </a:path>
                <a:path w="4401184" h="2121535">
                  <a:moveTo>
                    <a:pt x="1057719" y="0"/>
                  </a:moveTo>
                  <a:lnTo>
                    <a:pt x="668032" y="0"/>
                  </a:lnTo>
                  <a:lnTo>
                    <a:pt x="668032" y="1860550"/>
                  </a:lnTo>
                  <a:lnTo>
                    <a:pt x="1057719" y="1860550"/>
                  </a:lnTo>
                  <a:lnTo>
                    <a:pt x="1057719" y="0"/>
                  </a:lnTo>
                  <a:close/>
                </a:path>
                <a:path w="4401184" h="2121535">
                  <a:moveTo>
                    <a:pt x="1725764" y="0"/>
                  </a:moveTo>
                  <a:lnTo>
                    <a:pt x="1336078" y="0"/>
                  </a:lnTo>
                  <a:lnTo>
                    <a:pt x="1336078" y="1892782"/>
                  </a:lnTo>
                  <a:lnTo>
                    <a:pt x="1725764" y="1892782"/>
                  </a:lnTo>
                  <a:lnTo>
                    <a:pt x="1725764" y="0"/>
                  </a:lnTo>
                  <a:close/>
                </a:path>
                <a:path w="4401184" h="2121535">
                  <a:moveTo>
                    <a:pt x="3064764" y="0"/>
                  </a:moveTo>
                  <a:lnTo>
                    <a:pt x="2675090" y="0"/>
                  </a:lnTo>
                  <a:lnTo>
                    <a:pt x="2675090" y="2121319"/>
                  </a:lnTo>
                  <a:lnTo>
                    <a:pt x="3064764" y="2121319"/>
                  </a:lnTo>
                  <a:lnTo>
                    <a:pt x="3064764" y="0"/>
                  </a:lnTo>
                  <a:close/>
                </a:path>
                <a:path w="4401184" h="2121535">
                  <a:moveTo>
                    <a:pt x="3732796" y="0"/>
                  </a:moveTo>
                  <a:lnTo>
                    <a:pt x="3343122" y="0"/>
                  </a:lnTo>
                  <a:lnTo>
                    <a:pt x="3343122" y="2056866"/>
                  </a:lnTo>
                  <a:lnTo>
                    <a:pt x="3732796" y="2056866"/>
                  </a:lnTo>
                  <a:lnTo>
                    <a:pt x="3732796" y="0"/>
                  </a:lnTo>
                  <a:close/>
                </a:path>
                <a:path w="4401184" h="2121535">
                  <a:moveTo>
                    <a:pt x="4400855" y="0"/>
                  </a:moveTo>
                  <a:lnTo>
                    <a:pt x="4014101" y="0"/>
                  </a:lnTo>
                  <a:lnTo>
                    <a:pt x="4014101" y="2121319"/>
                  </a:lnTo>
                  <a:lnTo>
                    <a:pt x="4400855" y="2121319"/>
                  </a:lnTo>
                  <a:lnTo>
                    <a:pt x="4400855" y="0"/>
                  </a:lnTo>
                  <a:close/>
                </a:path>
              </a:pathLst>
            </a:custGeom>
            <a:solidFill>
              <a:srgbClr val="C4D982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92053" y="5744698"/>
              <a:ext cx="105479" cy="17579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55691" y="5760815"/>
              <a:ext cx="123050" cy="17578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30772" y="5744698"/>
              <a:ext cx="105473" cy="17579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69047" y="5777223"/>
              <a:ext cx="105473" cy="17579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32254" y="5760815"/>
              <a:ext cx="123059" cy="17578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07615" y="5777223"/>
              <a:ext cx="105479" cy="17579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68608" y="5443634"/>
              <a:ext cx="145035" cy="18752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35193" y="5459399"/>
              <a:ext cx="158216" cy="18787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07328" y="5443634"/>
              <a:ext cx="145035" cy="18752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54392" y="5541365"/>
              <a:ext cx="123059" cy="18750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14677" y="5476163"/>
              <a:ext cx="145021" cy="18751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692972" y="5541365"/>
              <a:ext cx="123050" cy="18750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65687" y="4830838"/>
              <a:ext cx="158216" cy="17579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35193" y="4830838"/>
              <a:ext cx="158216" cy="17579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98387" y="4847240"/>
              <a:ext cx="171405" cy="17579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48384" y="5026704"/>
              <a:ext cx="136245" cy="17579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05876" y="4945100"/>
              <a:ext cx="171399" cy="17579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687104" y="5026704"/>
              <a:ext cx="136245" cy="17579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662754" y="3485588"/>
              <a:ext cx="162614" cy="18788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32260" y="3485588"/>
              <a:ext cx="162614" cy="18788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998400" y="3502075"/>
              <a:ext cx="175787" cy="187515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7336815" y="3616345"/>
              <a:ext cx="175895" cy="187960"/>
            </a:xfrm>
            <a:custGeom>
              <a:avLst/>
              <a:gdLst/>
              <a:ahLst/>
              <a:cxnLst/>
              <a:rect l="l" t="t" r="r" b="b"/>
              <a:pathLst>
                <a:path w="175895" h="187960">
                  <a:moveTo>
                    <a:pt x="0" y="187520"/>
                  </a:moveTo>
                  <a:lnTo>
                    <a:pt x="175799" y="187520"/>
                  </a:lnTo>
                  <a:lnTo>
                    <a:pt x="175799" y="0"/>
                  </a:lnTo>
                  <a:lnTo>
                    <a:pt x="0" y="0"/>
                  </a:lnTo>
                  <a:lnTo>
                    <a:pt x="0" y="18752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005876" y="3583668"/>
              <a:ext cx="176342" cy="187520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8675395" y="3616345"/>
              <a:ext cx="175895" cy="187960"/>
            </a:xfrm>
            <a:custGeom>
              <a:avLst/>
              <a:gdLst/>
              <a:ahLst/>
              <a:cxnLst/>
              <a:rect l="l" t="t" r="r" b="b"/>
              <a:pathLst>
                <a:path w="175895" h="187960">
                  <a:moveTo>
                    <a:pt x="0" y="187507"/>
                  </a:moveTo>
                  <a:lnTo>
                    <a:pt x="175787" y="187507"/>
                  </a:lnTo>
                  <a:lnTo>
                    <a:pt x="175787" y="0"/>
                  </a:lnTo>
                  <a:lnTo>
                    <a:pt x="0" y="0"/>
                  </a:lnTo>
                  <a:lnTo>
                    <a:pt x="0" y="187507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3355238" y="5760377"/>
              <a:ext cx="852805" cy="129539"/>
            </a:xfrm>
            <a:custGeom>
              <a:avLst/>
              <a:gdLst/>
              <a:ahLst/>
              <a:cxnLst/>
              <a:rect l="l" t="t" r="r" b="b"/>
              <a:pathLst>
                <a:path w="852804" h="129539">
                  <a:moveTo>
                    <a:pt x="852627" y="0"/>
                  </a:moveTo>
                  <a:lnTo>
                    <a:pt x="0" y="0"/>
                  </a:lnTo>
                  <a:lnTo>
                    <a:pt x="0" y="128917"/>
                  </a:lnTo>
                  <a:lnTo>
                    <a:pt x="852627" y="128917"/>
                  </a:lnTo>
                  <a:lnTo>
                    <a:pt x="852627" y="0"/>
                  </a:lnTo>
                  <a:close/>
                </a:path>
              </a:pathLst>
            </a:custGeom>
            <a:solidFill>
              <a:srgbClr val="F46A89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3355238" y="5335511"/>
              <a:ext cx="852805" cy="425450"/>
            </a:xfrm>
            <a:custGeom>
              <a:avLst/>
              <a:gdLst/>
              <a:ahLst/>
              <a:cxnLst/>
              <a:rect l="l" t="t" r="r" b="b"/>
              <a:pathLst>
                <a:path w="852804" h="425450">
                  <a:moveTo>
                    <a:pt x="852627" y="0"/>
                  </a:moveTo>
                  <a:lnTo>
                    <a:pt x="0" y="0"/>
                  </a:lnTo>
                  <a:lnTo>
                    <a:pt x="0" y="424853"/>
                  </a:lnTo>
                  <a:lnTo>
                    <a:pt x="852627" y="424853"/>
                  </a:lnTo>
                  <a:lnTo>
                    <a:pt x="852627" y="0"/>
                  </a:lnTo>
                  <a:close/>
                </a:path>
              </a:pathLst>
            </a:custGeom>
            <a:solidFill>
              <a:srgbClr val="F8BE7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3355238" y="4585449"/>
              <a:ext cx="852805" cy="750570"/>
            </a:xfrm>
            <a:custGeom>
              <a:avLst/>
              <a:gdLst/>
              <a:ahLst/>
              <a:cxnLst/>
              <a:rect l="l" t="t" r="r" b="b"/>
              <a:pathLst>
                <a:path w="852804" h="750570">
                  <a:moveTo>
                    <a:pt x="852627" y="0"/>
                  </a:moveTo>
                  <a:lnTo>
                    <a:pt x="0" y="0"/>
                  </a:lnTo>
                  <a:lnTo>
                    <a:pt x="0" y="750074"/>
                  </a:lnTo>
                  <a:lnTo>
                    <a:pt x="852627" y="750074"/>
                  </a:lnTo>
                  <a:lnTo>
                    <a:pt x="852627" y="0"/>
                  </a:lnTo>
                  <a:close/>
                </a:path>
              </a:pathLst>
            </a:custGeom>
            <a:solidFill>
              <a:srgbClr val="6DD2C9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3355238" y="2628201"/>
              <a:ext cx="852805" cy="1957705"/>
            </a:xfrm>
            <a:custGeom>
              <a:avLst/>
              <a:gdLst/>
              <a:ahLst/>
              <a:cxnLst/>
              <a:rect l="l" t="t" r="r" b="b"/>
              <a:pathLst>
                <a:path w="852804" h="1957704">
                  <a:moveTo>
                    <a:pt x="852627" y="0"/>
                  </a:moveTo>
                  <a:lnTo>
                    <a:pt x="0" y="0"/>
                  </a:lnTo>
                  <a:lnTo>
                    <a:pt x="0" y="1957235"/>
                  </a:lnTo>
                  <a:lnTo>
                    <a:pt x="852627" y="1957235"/>
                  </a:lnTo>
                  <a:lnTo>
                    <a:pt x="852627" y="0"/>
                  </a:lnTo>
                  <a:close/>
                </a:path>
              </a:pathLst>
            </a:custGeom>
            <a:solidFill>
              <a:srgbClr val="C4D982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8" name="object 3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50056" y="5731797"/>
              <a:ext cx="128920" cy="18752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35412" y="5454624"/>
              <a:ext cx="145021" cy="187515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26611" y="4867016"/>
              <a:ext cx="167010" cy="18752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717823" y="3513056"/>
              <a:ext cx="193380" cy="187520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1005382" y="3012033"/>
              <a:ext cx="85090" cy="82550"/>
            </a:xfrm>
            <a:custGeom>
              <a:avLst/>
              <a:gdLst/>
              <a:ahLst/>
              <a:cxnLst/>
              <a:rect l="l" t="t" r="r" b="b"/>
              <a:pathLst>
                <a:path w="85090" h="82550">
                  <a:moveTo>
                    <a:pt x="84975" y="0"/>
                  </a:moveTo>
                  <a:lnTo>
                    <a:pt x="0" y="0"/>
                  </a:lnTo>
                  <a:lnTo>
                    <a:pt x="0" y="82041"/>
                  </a:lnTo>
                  <a:lnTo>
                    <a:pt x="84975" y="82041"/>
                  </a:lnTo>
                  <a:lnTo>
                    <a:pt x="84975" y="0"/>
                  </a:lnTo>
                  <a:close/>
                </a:path>
              </a:pathLst>
            </a:custGeom>
            <a:solidFill>
              <a:srgbClr val="C4D982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3" name="object 4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25948" y="2950941"/>
              <a:ext cx="127454" cy="187520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1005382" y="3811917"/>
              <a:ext cx="85090" cy="82550"/>
            </a:xfrm>
            <a:custGeom>
              <a:avLst/>
              <a:gdLst/>
              <a:ahLst/>
              <a:cxnLst/>
              <a:rect l="l" t="t" r="r" b="b"/>
              <a:pathLst>
                <a:path w="85090" h="82550">
                  <a:moveTo>
                    <a:pt x="84975" y="0"/>
                  </a:moveTo>
                  <a:lnTo>
                    <a:pt x="0" y="0"/>
                  </a:lnTo>
                  <a:lnTo>
                    <a:pt x="0" y="82041"/>
                  </a:lnTo>
                  <a:lnTo>
                    <a:pt x="84975" y="82041"/>
                  </a:lnTo>
                  <a:lnTo>
                    <a:pt x="84975" y="0"/>
                  </a:lnTo>
                  <a:close/>
                </a:path>
              </a:pathLst>
            </a:custGeom>
            <a:solidFill>
              <a:srgbClr val="6DD2C9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5" name="object 4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25948" y="3750459"/>
              <a:ext cx="1565503" cy="187886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005382" y="4611801"/>
              <a:ext cx="85090" cy="82550"/>
            </a:xfrm>
            <a:custGeom>
              <a:avLst/>
              <a:gdLst/>
              <a:ahLst/>
              <a:cxnLst/>
              <a:rect l="l" t="t" r="r" b="b"/>
              <a:pathLst>
                <a:path w="85090" h="82550">
                  <a:moveTo>
                    <a:pt x="84975" y="0"/>
                  </a:moveTo>
                  <a:lnTo>
                    <a:pt x="0" y="0"/>
                  </a:lnTo>
                  <a:lnTo>
                    <a:pt x="0" y="82041"/>
                  </a:lnTo>
                  <a:lnTo>
                    <a:pt x="84975" y="82041"/>
                  </a:lnTo>
                  <a:lnTo>
                    <a:pt x="84975" y="0"/>
                  </a:lnTo>
                  <a:close/>
                </a:path>
              </a:pathLst>
            </a:custGeom>
            <a:solidFill>
              <a:srgbClr val="F8BE7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7" name="object 4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25948" y="4551014"/>
              <a:ext cx="197774" cy="187520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1005382" y="5411698"/>
              <a:ext cx="85090" cy="82550"/>
            </a:xfrm>
            <a:custGeom>
              <a:avLst/>
              <a:gdLst/>
              <a:ahLst/>
              <a:cxnLst/>
              <a:rect l="l" t="t" r="r" b="b"/>
              <a:pathLst>
                <a:path w="85090" h="82550">
                  <a:moveTo>
                    <a:pt x="84975" y="0"/>
                  </a:moveTo>
                  <a:lnTo>
                    <a:pt x="0" y="0"/>
                  </a:lnTo>
                  <a:lnTo>
                    <a:pt x="0" y="82042"/>
                  </a:lnTo>
                  <a:lnTo>
                    <a:pt x="84975" y="82042"/>
                  </a:lnTo>
                  <a:lnTo>
                    <a:pt x="84975" y="0"/>
                  </a:lnTo>
                  <a:close/>
                </a:path>
              </a:pathLst>
            </a:custGeom>
            <a:solidFill>
              <a:srgbClr val="F46A89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9" name="object 4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25948" y="5350824"/>
              <a:ext cx="1049467" cy="187886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262805" y="6007957"/>
              <a:ext cx="117932" cy="175799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582617" y="6008693"/>
              <a:ext cx="300799" cy="175787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260771" y="6008693"/>
              <a:ext cx="267208" cy="175787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921476" y="6008693"/>
              <a:ext cx="267208" cy="175787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922224" y="6009424"/>
              <a:ext cx="116027" cy="175793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273823" y="6010592"/>
              <a:ext cx="246119" cy="175793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948015" y="6010592"/>
              <a:ext cx="253149" cy="175793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639492" y="6010592"/>
              <a:ext cx="221508" cy="175793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189423" y="1848827"/>
              <a:ext cx="386753" cy="518604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829351" y="1760923"/>
              <a:ext cx="486379" cy="647529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613681" y="2369629"/>
              <a:ext cx="260172" cy="187515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272925" y="2277333"/>
              <a:ext cx="127454" cy="187520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357888" y="2277333"/>
              <a:ext cx="87900" cy="187520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401843" y="2277333"/>
              <a:ext cx="136733" cy="187520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267070" y="2461928"/>
              <a:ext cx="278349" cy="187520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915037" y="2277333"/>
              <a:ext cx="131850" cy="187520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002934" y="2277333"/>
              <a:ext cx="87900" cy="187520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046889" y="2277338"/>
              <a:ext cx="171881" cy="187515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929693" y="2461928"/>
              <a:ext cx="263687" cy="187507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321727" y="2369624"/>
              <a:ext cx="260183" cy="187520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980971" y="2277333"/>
              <a:ext cx="127454" cy="187520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065948" y="2277333"/>
              <a:ext cx="87900" cy="187520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109902" y="2277338"/>
              <a:ext cx="136728" cy="187515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975117" y="2461928"/>
              <a:ext cx="278349" cy="187520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8622944" y="2277333"/>
              <a:ext cx="131850" cy="187520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710980" y="2277333"/>
              <a:ext cx="87900" cy="187520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754795" y="2277338"/>
              <a:ext cx="171881" cy="187515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637739" y="2461928"/>
              <a:ext cx="263690" cy="187507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4578515" y="3499878"/>
              <a:ext cx="299085" cy="167005"/>
            </a:xfrm>
            <a:custGeom>
              <a:avLst/>
              <a:gdLst/>
              <a:ahLst/>
              <a:cxnLst/>
              <a:rect l="l" t="t" r="r" b="b"/>
              <a:pathLst>
                <a:path w="299085" h="167004">
                  <a:moveTo>
                    <a:pt x="0" y="83502"/>
                  </a:moveTo>
                  <a:lnTo>
                    <a:pt x="11750" y="50984"/>
                  </a:lnTo>
                  <a:lnTo>
                    <a:pt x="43786" y="24444"/>
                  </a:lnTo>
                  <a:lnTo>
                    <a:pt x="91286" y="6557"/>
                  </a:lnTo>
                  <a:lnTo>
                    <a:pt x="149428" y="0"/>
                  </a:lnTo>
                  <a:lnTo>
                    <a:pt x="207575" y="6557"/>
                  </a:lnTo>
                  <a:lnTo>
                    <a:pt x="255074" y="24444"/>
                  </a:lnTo>
                  <a:lnTo>
                    <a:pt x="287107" y="50984"/>
                  </a:lnTo>
                  <a:lnTo>
                    <a:pt x="298856" y="83502"/>
                  </a:lnTo>
                  <a:lnTo>
                    <a:pt x="287107" y="116020"/>
                  </a:lnTo>
                  <a:lnTo>
                    <a:pt x="255074" y="142560"/>
                  </a:lnTo>
                  <a:lnTo>
                    <a:pt x="207575" y="160447"/>
                  </a:lnTo>
                  <a:lnTo>
                    <a:pt x="149428" y="167004"/>
                  </a:lnTo>
                  <a:lnTo>
                    <a:pt x="91286" y="160447"/>
                  </a:lnTo>
                  <a:lnTo>
                    <a:pt x="43786" y="142560"/>
                  </a:lnTo>
                  <a:lnTo>
                    <a:pt x="11750" y="116020"/>
                  </a:lnTo>
                  <a:lnTo>
                    <a:pt x="0" y="83502"/>
                  </a:lnTo>
                  <a:close/>
                </a:path>
              </a:pathLst>
            </a:custGeom>
            <a:ln w="14655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object 79"/>
            <p:cNvSpPr/>
            <p:nvPr/>
          </p:nvSpPr>
          <p:spPr>
            <a:xfrm>
              <a:off x="5249481" y="3499878"/>
              <a:ext cx="302260" cy="167005"/>
            </a:xfrm>
            <a:custGeom>
              <a:avLst/>
              <a:gdLst/>
              <a:ahLst/>
              <a:cxnLst/>
              <a:rect l="l" t="t" r="r" b="b"/>
              <a:pathLst>
                <a:path w="302260" h="167004">
                  <a:moveTo>
                    <a:pt x="0" y="83502"/>
                  </a:moveTo>
                  <a:lnTo>
                    <a:pt x="11855" y="50984"/>
                  </a:lnTo>
                  <a:lnTo>
                    <a:pt x="44189" y="24444"/>
                  </a:lnTo>
                  <a:lnTo>
                    <a:pt x="92154" y="6557"/>
                  </a:lnTo>
                  <a:lnTo>
                    <a:pt x="150901" y="0"/>
                  </a:lnTo>
                  <a:lnTo>
                    <a:pt x="209641" y="6557"/>
                  </a:lnTo>
                  <a:lnTo>
                    <a:pt x="257602" y="24444"/>
                  </a:lnTo>
                  <a:lnTo>
                    <a:pt x="289934" y="50984"/>
                  </a:lnTo>
                  <a:lnTo>
                    <a:pt x="301790" y="83502"/>
                  </a:lnTo>
                  <a:lnTo>
                    <a:pt x="289934" y="116020"/>
                  </a:lnTo>
                  <a:lnTo>
                    <a:pt x="257602" y="142560"/>
                  </a:lnTo>
                  <a:lnTo>
                    <a:pt x="209641" y="160447"/>
                  </a:lnTo>
                  <a:lnTo>
                    <a:pt x="150901" y="167004"/>
                  </a:lnTo>
                  <a:lnTo>
                    <a:pt x="92154" y="160447"/>
                  </a:lnTo>
                  <a:lnTo>
                    <a:pt x="44189" y="142560"/>
                  </a:lnTo>
                  <a:lnTo>
                    <a:pt x="11855" y="116020"/>
                  </a:lnTo>
                  <a:lnTo>
                    <a:pt x="0" y="83502"/>
                  </a:lnTo>
                  <a:close/>
                </a:path>
              </a:pathLst>
            </a:custGeom>
            <a:ln w="14655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object 80"/>
            <p:cNvSpPr/>
            <p:nvPr/>
          </p:nvSpPr>
          <p:spPr>
            <a:xfrm>
              <a:off x="8595550" y="3628796"/>
              <a:ext cx="302260" cy="167005"/>
            </a:xfrm>
            <a:custGeom>
              <a:avLst/>
              <a:gdLst/>
              <a:ahLst/>
              <a:cxnLst/>
              <a:rect l="l" t="t" r="r" b="b"/>
              <a:pathLst>
                <a:path w="302259" h="167004">
                  <a:moveTo>
                    <a:pt x="0" y="83502"/>
                  </a:moveTo>
                  <a:lnTo>
                    <a:pt x="11855" y="50984"/>
                  </a:lnTo>
                  <a:lnTo>
                    <a:pt x="44188" y="24444"/>
                  </a:lnTo>
                  <a:lnTo>
                    <a:pt x="92149" y="6557"/>
                  </a:lnTo>
                  <a:lnTo>
                    <a:pt x="150888" y="0"/>
                  </a:lnTo>
                  <a:lnTo>
                    <a:pt x="209635" y="6557"/>
                  </a:lnTo>
                  <a:lnTo>
                    <a:pt x="257600" y="24444"/>
                  </a:lnTo>
                  <a:lnTo>
                    <a:pt x="289934" y="50984"/>
                  </a:lnTo>
                  <a:lnTo>
                    <a:pt x="301790" y="83502"/>
                  </a:lnTo>
                  <a:lnTo>
                    <a:pt x="289934" y="116020"/>
                  </a:lnTo>
                  <a:lnTo>
                    <a:pt x="257600" y="142560"/>
                  </a:lnTo>
                  <a:lnTo>
                    <a:pt x="209635" y="160447"/>
                  </a:lnTo>
                  <a:lnTo>
                    <a:pt x="150888" y="167004"/>
                  </a:lnTo>
                  <a:lnTo>
                    <a:pt x="92149" y="160447"/>
                  </a:lnTo>
                  <a:lnTo>
                    <a:pt x="44188" y="142560"/>
                  </a:lnTo>
                  <a:lnTo>
                    <a:pt x="11855" y="116020"/>
                  </a:lnTo>
                  <a:lnTo>
                    <a:pt x="0" y="83502"/>
                  </a:lnTo>
                  <a:close/>
                </a:path>
              </a:pathLst>
            </a:custGeom>
            <a:ln w="14655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object 81"/>
            <p:cNvSpPr/>
            <p:nvPr/>
          </p:nvSpPr>
          <p:spPr>
            <a:xfrm>
              <a:off x="7915782" y="3602418"/>
              <a:ext cx="302260" cy="164465"/>
            </a:xfrm>
            <a:custGeom>
              <a:avLst/>
              <a:gdLst/>
              <a:ahLst/>
              <a:cxnLst/>
              <a:rect l="l" t="t" r="r" b="b"/>
              <a:pathLst>
                <a:path w="302259" h="164464">
                  <a:moveTo>
                    <a:pt x="0" y="82041"/>
                  </a:moveTo>
                  <a:lnTo>
                    <a:pt x="11855" y="50127"/>
                  </a:lnTo>
                  <a:lnTo>
                    <a:pt x="44188" y="24047"/>
                  </a:lnTo>
                  <a:lnTo>
                    <a:pt x="92149" y="6453"/>
                  </a:lnTo>
                  <a:lnTo>
                    <a:pt x="150888" y="0"/>
                  </a:lnTo>
                  <a:lnTo>
                    <a:pt x="209635" y="6453"/>
                  </a:lnTo>
                  <a:lnTo>
                    <a:pt x="257600" y="24047"/>
                  </a:lnTo>
                  <a:lnTo>
                    <a:pt x="289934" y="50127"/>
                  </a:lnTo>
                  <a:lnTo>
                    <a:pt x="301790" y="82041"/>
                  </a:lnTo>
                  <a:lnTo>
                    <a:pt x="289934" y="113956"/>
                  </a:lnTo>
                  <a:lnTo>
                    <a:pt x="257600" y="140036"/>
                  </a:lnTo>
                  <a:lnTo>
                    <a:pt x="209635" y="157630"/>
                  </a:lnTo>
                  <a:lnTo>
                    <a:pt x="150888" y="164083"/>
                  </a:lnTo>
                  <a:lnTo>
                    <a:pt x="92149" y="157630"/>
                  </a:lnTo>
                  <a:lnTo>
                    <a:pt x="44188" y="140036"/>
                  </a:lnTo>
                  <a:lnTo>
                    <a:pt x="11855" y="113956"/>
                  </a:lnTo>
                  <a:lnTo>
                    <a:pt x="0" y="82041"/>
                  </a:lnTo>
                  <a:close/>
                </a:path>
              </a:pathLst>
            </a:custGeom>
            <a:ln w="14655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object 82"/>
            <p:cNvSpPr/>
            <p:nvPr/>
          </p:nvSpPr>
          <p:spPr>
            <a:xfrm>
              <a:off x="7244816" y="3628796"/>
              <a:ext cx="302260" cy="167005"/>
            </a:xfrm>
            <a:custGeom>
              <a:avLst/>
              <a:gdLst/>
              <a:ahLst/>
              <a:cxnLst/>
              <a:rect l="l" t="t" r="r" b="b"/>
              <a:pathLst>
                <a:path w="302259" h="167004">
                  <a:moveTo>
                    <a:pt x="0" y="83502"/>
                  </a:moveTo>
                  <a:lnTo>
                    <a:pt x="11855" y="50984"/>
                  </a:lnTo>
                  <a:lnTo>
                    <a:pt x="44188" y="24444"/>
                  </a:lnTo>
                  <a:lnTo>
                    <a:pt x="92149" y="6557"/>
                  </a:lnTo>
                  <a:lnTo>
                    <a:pt x="150888" y="0"/>
                  </a:lnTo>
                  <a:lnTo>
                    <a:pt x="209635" y="6557"/>
                  </a:lnTo>
                  <a:lnTo>
                    <a:pt x="257600" y="24444"/>
                  </a:lnTo>
                  <a:lnTo>
                    <a:pt x="289934" y="50984"/>
                  </a:lnTo>
                  <a:lnTo>
                    <a:pt x="301790" y="83502"/>
                  </a:lnTo>
                  <a:lnTo>
                    <a:pt x="289934" y="116020"/>
                  </a:lnTo>
                  <a:lnTo>
                    <a:pt x="257600" y="142560"/>
                  </a:lnTo>
                  <a:lnTo>
                    <a:pt x="209635" y="160447"/>
                  </a:lnTo>
                  <a:lnTo>
                    <a:pt x="150888" y="167004"/>
                  </a:lnTo>
                  <a:lnTo>
                    <a:pt x="92149" y="160447"/>
                  </a:lnTo>
                  <a:lnTo>
                    <a:pt x="44188" y="142560"/>
                  </a:lnTo>
                  <a:lnTo>
                    <a:pt x="11855" y="116020"/>
                  </a:lnTo>
                  <a:lnTo>
                    <a:pt x="0" y="83502"/>
                  </a:lnTo>
                  <a:close/>
                </a:path>
              </a:pathLst>
            </a:custGeom>
            <a:ln w="14655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83" name="object 8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61457" y="1156246"/>
              <a:ext cx="3085283" cy="201802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787095" y="6922113"/>
              <a:ext cx="299085" cy="164465"/>
            </a:xfrm>
            <a:custGeom>
              <a:avLst/>
              <a:gdLst/>
              <a:ahLst/>
              <a:cxnLst/>
              <a:rect l="l" t="t" r="r" b="b"/>
              <a:pathLst>
                <a:path w="299084" h="164465">
                  <a:moveTo>
                    <a:pt x="0" y="82041"/>
                  </a:moveTo>
                  <a:lnTo>
                    <a:pt x="11743" y="50106"/>
                  </a:lnTo>
                  <a:lnTo>
                    <a:pt x="43767" y="24028"/>
                  </a:lnTo>
                  <a:lnTo>
                    <a:pt x="91264" y="6446"/>
                  </a:lnTo>
                  <a:lnTo>
                    <a:pt x="149428" y="0"/>
                  </a:lnTo>
                  <a:lnTo>
                    <a:pt x="207591" y="6446"/>
                  </a:lnTo>
                  <a:lnTo>
                    <a:pt x="255089" y="24028"/>
                  </a:lnTo>
                  <a:lnTo>
                    <a:pt x="287113" y="50106"/>
                  </a:lnTo>
                  <a:lnTo>
                    <a:pt x="298856" y="82041"/>
                  </a:lnTo>
                  <a:lnTo>
                    <a:pt x="287113" y="113977"/>
                  </a:lnTo>
                  <a:lnTo>
                    <a:pt x="255089" y="140055"/>
                  </a:lnTo>
                  <a:lnTo>
                    <a:pt x="207591" y="157637"/>
                  </a:lnTo>
                  <a:lnTo>
                    <a:pt x="149428" y="164083"/>
                  </a:lnTo>
                  <a:lnTo>
                    <a:pt x="91264" y="157637"/>
                  </a:lnTo>
                  <a:lnTo>
                    <a:pt x="43767" y="140055"/>
                  </a:lnTo>
                  <a:lnTo>
                    <a:pt x="11743" y="113977"/>
                  </a:lnTo>
                  <a:lnTo>
                    <a:pt x="0" y="82041"/>
                  </a:lnTo>
                  <a:close/>
                </a:path>
              </a:pathLst>
            </a:custGeom>
            <a:ln w="14655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object 85"/>
            <p:cNvSpPr/>
            <p:nvPr/>
          </p:nvSpPr>
          <p:spPr>
            <a:xfrm>
              <a:off x="787095" y="6834213"/>
              <a:ext cx="299085" cy="164465"/>
            </a:xfrm>
            <a:custGeom>
              <a:avLst/>
              <a:gdLst/>
              <a:ahLst/>
              <a:cxnLst/>
              <a:rect l="l" t="t" r="r" b="b"/>
              <a:pathLst>
                <a:path w="299084" h="164465">
                  <a:moveTo>
                    <a:pt x="0" y="82042"/>
                  </a:moveTo>
                  <a:lnTo>
                    <a:pt x="11743" y="50106"/>
                  </a:lnTo>
                  <a:lnTo>
                    <a:pt x="43767" y="24028"/>
                  </a:lnTo>
                  <a:lnTo>
                    <a:pt x="91264" y="6446"/>
                  </a:lnTo>
                  <a:lnTo>
                    <a:pt x="149428" y="0"/>
                  </a:lnTo>
                  <a:lnTo>
                    <a:pt x="207591" y="6446"/>
                  </a:lnTo>
                  <a:lnTo>
                    <a:pt x="255089" y="24028"/>
                  </a:lnTo>
                  <a:lnTo>
                    <a:pt x="287113" y="50106"/>
                  </a:lnTo>
                  <a:lnTo>
                    <a:pt x="298856" y="82042"/>
                  </a:lnTo>
                  <a:lnTo>
                    <a:pt x="287113" y="113977"/>
                  </a:lnTo>
                  <a:lnTo>
                    <a:pt x="255089" y="140055"/>
                  </a:lnTo>
                  <a:lnTo>
                    <a:pt x="207591" y="157637"/>
                  </a:lnTo>
                  <a:lnTo>
                    <a:pt x="149428" y="164084"/>
                  </a:lnTo>
                  <a:lnTo>
                    <a:pt x="91264" y="157637"/>
                  </a:lnTo>
                  <a:lnTo>
                    <a:pt x="43767" y="140055"/>
                  </a:lnTo>
                  <a:lnTo>
                    <a:pt x="11743" y="113977"/>
                  </a:lnTo>
                  <a:lnTo>
                    <a:pt x="0" y="82042"/>
                  </a:lnTo>
                  <a:close/>
                </a:path>
              </a:pathLst>
            </a:custGeom>
            <a:ln w="14655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86" name="object 86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151586" y="6891363"/>
              <a:ext cx="884210" cy="140992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61457" y="1659108"/>
              <a:ext cx="415738" cy="175799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5911659" y="3529177"/>
              <a:ext cx="302260" cy="164465"/>
            </a:xfrm>
            <a:custGeom>
              <a:avLst/>
              <a:gdLst/>
              <a:ahLst/>
              <a:cxnLst/>
              <a:rect l="l" t="t" r="r" b="b"/>
              <a:pathLst>
                <a:path w="302260" h="164464">
                  <a:moveTo>
                    <a:pt x="0" y="82041"/>
                  </a:moveTo>
                  <a:lnTo>
                    <a:pt x="11855" y="50127"/>
                  </a:lnTo>
                  <a:lnTo>
                    <a:pt x="44189" y="24047"/>
                  </a:lnTo>
                  <a:lnTo>
                    <a:pt x="92154" y="6453"/>
                  </a:lnTo>
                  <a:lnTo>
                    <a:pt x="150901" y="0"/>
                  </a:lnTo>
                  <a:lnTo>
                    <a:pt x="209641" y="6453"/>
                  </a:lnTo>
                  <a:lnTo>
                    <a:pt x="257602" y="24047"/>
                  </a:lnTo>
                  <a:lnTo>
                    <a:pt x="289934" y="50127"/>
                  </a:lnTo>
                  <a:lnTo>
                    <a:pt x="301790" y="82041"/>
                  </a:lnTo>
                  <a:lnTo>
                    <a:pt x="289934" y="113956"/>
                  </a:lnTo>
                  <a:lnTo>
                    <a:pt x="257602" y="140036"/>
                  </a:lnTo>
                  <a:lnTo>
                    <a:pt x="209641" y="157630"/>
                  </a:lnTo>
                  <a:lnTo>
                    <a:pt x="150901" y="164083"/>
                  </a:lnTo>
                  <a:lnTo>
                    <a:pt x="92154" y="157630"/>
                  </a:lnTo>
                  <a:lnTo>
                    <a:pt x="44189" y="140036"/>
                  </a:lnTo>
                  <a:lnTo>
                    <a:pt x="11855" y="113956"/>
                  </a:lnTo>
                  <a:lnTo>
                    <a:pt x="0" y="82041"/>
                  </a:lnTo>
                  <a:close/>
                </a:path>
              </a:pathLst>
            </a:custGeom>
            <a:ln w="14655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object 89"/>
            <p:cNvSpPr/>
            <p:nvPr/>
          </p:nvSpPr>
          <p:spPr>
            <a:xfrm>
              <a:off x="4563859" y="4824234"/>
              <a:ext cx="302260" cy="167005"/>
            </a:xfrm>
            <a:custGeom>
              <a:avLst/>
              <a:gdLst/>
              <a:ahLst/>
              <a:cxnLst/>
              <a:rect l="l" t="t" r="r" b="b"/>
              <a:pathLst>
                <a:path w="302260" h="167004">
                  <a:moveTo>
                    <a:pt x="0" y="83502"/>
                  </a:moveTo>
                  <a:lnTo>
                    <a:pt x="11855" y="50984"/>
                  </a:lnTo>
                  <a:lnTo>
                    <a:pt x="44188" y="24444"/>
                  </a:lnTo>
                  <a:lnTo>
                    <a:pt x="92149" y="6557"/>
                  </a:lnTo>
                  <a:lnTo>
                    <a:pt x="150888" y="0"/>
                  </a:lnTo>
                  <a:lnTo>
                    <a:pt x="209635" y="6557"/>
                  </a:lnTo>
                  <a:lnTo>
                    <a:pt x="257600" y="24444"/>
                  </a:lnTo>
                  <a:lnTo>
                    <a:pt x="289934" y="50984"/>
                  </a:lnTo>
                  <a:lnTo>
                    <a:pt x="301790" y="83502"/>
                  </a:lnTo>
                  <a:lnTo>
                    <a:pt x="289934" y="116020"/>
                  </a:lnTo>
                  <a:lnTo>
                    <a:pt x="257600" y="142560"/>
                  </a:lnTo>
                  <a:lnTo>
                    <a:pt x="209635" y="160447"/>
                  </a:lnTo>
                  <a:lnTo>
                    <a:pt x="150888" y="167005"/>
                  </a:lnTo>
                  <a:lnTo>
                    <a:pt x="92149" y="160447"/>
                  </a:lnTo>
                  <a:lnTo>
                    <a:pt x="44188" y="142560"/>
                  </a:lnTo>
                  <a:lnTo>
                    <a:pt x="11855" y="116020"/>
                  </a:lnTo>
                  <a:lnTo>
                    <a:pt x="0" y="83502"/>
                  </a:lnTo>
                  <a:close/>
                </a:path>
              </a:pathLst>
            </a:custGeom>
            <a:ln w="14655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object 90"/>
            <p:cNvSpPr/>
            <p:nvPr/>
          </p:nvSpPr>
          <p:spPr>
            <a:xfrm>
              <a:off x="5234838" y="4827168"/>
              <a:ext cx="302260" cy="164465"/>
            </a:xfrm>
            <a:custGeom>
              <a:avLst/>
              <a:gdLst/>
              <a:ahLst/>
              <a:cxnLst/>
              <a:rect l="l" t="t" r="r" b="b"/>
              <a:pathLst>
                <a:path w="302260" h="164464">
                  <a:moveTo>
                    <a:pt x="0" y="82042"/>
                  </a:moveTo>
                  <a:lnTo>
                    <a:pt x="11855" y="50127"/>
                  </a:lnTo>
                  <a:lnTo>
                    <a:pt x="44189" y="24047"/>
                  </a:lnTo>
                  <a:lnTo>
                    <a:pt x="92154" y="6453"/>
                  </a:lnTo>
                  <a:lnTo>
                    <a:pt x="150901" y="0"/>
                  </a:lnTo>
                  <a:lnTo>
                    <a:pt x="209641" y="6453"/>
                  </a:lnTo>
                  <a:lnTo>
                    <a:pt x="257602" y="24047"/>
                  </a:lnTo>
                  <a:lnTo>
                    <a:pt x="289934" y="50127"/>
                  </a:lnTo>
                  <a:lnTo>
                    <a:pt x="301790" y="82042"/>
                  </a:lnTo>
                  <a:lnTo>
                    <a:pt x="289934" y="113956"/>
                  </a:lnTo>
                  <a:lnTo>
                    <a:pt x="257602" y="140036"/>
                  </a:lnTo>
                  <a:lnTo>
                    <a:pt x="209641" y="157630"/>
                  </a:lnTo>
                  <a:lnTo>
                    <a:pt x="150901" y="164084"/>
                  </a:lnTo>
                  <a:lnTo>
                    <a:pt x="92154" y="157630"/>
                  </a:lnTo>
                  <a:lnTo>
                    <a:pt x="44189" y="140036"/>
                  </a:lnTo>
                  <a:lnTo>
                    <a:pt x="11855" y="113956"/>
                  </a:lnTo>
                  <a:lnTo>
                    <a:pt x="0" y="82042"/>
                  </a:lnTo>
                  <a:close/>
                </a:path>
              </a:pathLst>
            </a:custGeom>
            <a:ln w="14655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object 91"/>
            <p:cNvSpPr/>
            <p:nvPr/>
          </p:nvSpPr>
          <p:spPr>
            <a:xfrm>
              <a:off x="7244816" y="5029339"/>
              <a:ext cx="302260" cy="164465"/>
            </a:xfrm>
            <a:custGeom>
              <a:avLst/>
              <a:gdLst/>
              <a:ahLst/>
              <a:cxnLst/>
              <a:rect l="l" t="t" r="r" b="b"/>
              <a:pathLst>
                <a:path w="302259" h="164464">
                  <a:moveTo>
                    <a:pt x="0" y="82042"/>
                  </a:moveTo>
                  <a:lnTo>
                    <a:pt x="11855" y="50127"/>
                  </a:lnTo>
                  <a:lnTo>
                    <a:pt x="44188" y="24047"/>
                  </a:lnTo>
                  <a:lnTo>
                    <a:pt x="92149" y="6453"/>
                  </a:lnTo>
                  <a:lnTo>
                    <a:pt x="150888" y="0"/>
                  </a:lnTo>
                  <a:lnTo>
                    <a:pt x="209635" y="6453"/>
                  </a:lnTo>
                  <a:lnTo>
                    <a:pt x="257600" y="24047"/>
                  </a:lnTo>
                  <a:lnTo>
                    <a:pt x="289934" y="50127"/>
                  </a:lnTo>
                  <a:lnTo>
                    <a:pt x="301790" y="82042"/>
                  </a:lnTo>
                  <a:lnTo>
                    <a:pt x="289934" y="113956"/>
                  </a:lnTo>
                  <a:lnTo>
                    <a:pt x="257600" y="140036"/>
                  </a:lnTo>
                  <a:lnTo>
                    <a:pt x="209635" y="157630"/>
                  </a:lnTo>
                  <a:lnTo>
                    <a:pt x="150888" y="164084"/>
                  </a:lnTo>
                  <a:lnTo>
                    <a:pt x="92149" y="157630"/>
                  </a:lnTo>
                  <a:lnTo>
                    <a:pt x="44188" y="140036"/>
                  </a:lnTo>
                  <a:lnTo>
                    <a:pt x="11855" y="113956"/>
                  </a:lnTo>
                  <a:lnTo>
                    <a:pt x="0" y="82042"/>
                  </a:lnTo>
                  <a:close/>
                </a:path>
              </a:pathLst>
            </a:custGeom>
            <a:ln w="14655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object 92"/>
            <p:cNvSpPr/>
            <p:nvPr/>
          </p:nvSpPr>
          <p:spPr>
            <a:xfrm>
              <a:off x="7915782" y="4947297"/>
              <a:ext cx="302260" cy="167005"/>
            </a:xfrm>
            <a:custGeom>
              <a:avLst/>
              <a:gdLst/>
              <a:ahLst/>
              <a:cxnLst/>
              <a:rect l="l" t="t" r="r" b="b"/>
              <a:pathLst>
                <a:path w="302259" h="167004">
                  <a:moveTo>
                    <a:pt x="0" y="83502"/>
                  </a:moveTo>
                  <a:lnTo>
                    <a:pt x="11855" y="50984"/>
                  </a:lnTo>
                  <a:lnTo>
                    <a:pt x="44188" y="24444"/>
                  </a:lnTo>
                  <a:lnTo>
                    <a:pt x="92149" y="6557"/>
                  </a:lnTo>
                  <a:lnTo>
                    <a:pt x="150888" y="0"/>
                  </a:lnTo>
                  <a:lnTo>
                    <a:pt x="209635" y="6557"/>
                  </a:lnTo>
                  <a:lnTo>
                    <a:pt x="257600" y="24444"/>
                  </a:lnTo>
                  <a:lnTo>
                    <a:pt x="289934" y="50984"/>
                  </a:lnTo>
                  <a:lnTo>
                    <a:pt x="301790" y="83502"/>
                  </a:lnTo>
                  <a:lnTo>
                    <a:pt x="289934" y="116020"/>
                  </a:lnTo>
                  <a:lnTo>
                    <a:pt x="257600" y="142560"/>
                  </a:lnTo>
                  <a:lnTo>
                    <a:pt x="209635" y="160447"/>
                  </a:lnTo>
                  <a:lnTo>
                    <a:pt x="150888" y="167004"/>
                  </a:lnTo>
                  <a:lnTo>
                    <a:pt x="92149" y="160447"/>
                  </a:lnTo>
                  <a:lnTo>
                    <a:pt x="44188" y="142560"/>
                  </a:lnTo>
                  <a:lnTo>
                    <a:pt x="11855" y="116020"/>
                  </a:lnTo>
                  <a:lnTo>
                    <a:pt x="0" y="83502"/>
                  </a:lnTo>
                  <a:close/>
                </a:path>
              </a:pathLst>
            </a:custGeom>
            <a:ln w="14655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object 93"/>
            <p:cNvSpPr/>
            <p:nvPr/>
          </p:nvSpPr>
          <p:spPr>
            <a:xfrm>
              <a:off x="8595550" y="5032260"/>
              <a:ext cx="302260" cy="164465"/>
            </a:xfrm>
            <a:custGeom>
              <a:avLst/>
              <a:gdLst/>
              <a:ahLst/>
              <a:cxnLst/>
              <a:rect l="l" t="t" r="r" b="b"/>
              <a:pathLst>
                <a:path w="302259" h="164464">
                  <a:moveTo>
                    <a:pt x="0" y="82042"/>
                  </a:moveTo>
                  <a:lnTo>
                    <a:pt x="11855" y="50127"/>
                  </a:lnTo>
                  <a:lnTo>
                    <a:pt x="44188" y="24047"/>
                  </a:lnTo>
                  <a:lnTo>
                    <a:pt x="92149" y="6453"/>
                  </a:lnTo>
                  <a:lnTo>
                    <a:pt x="150888" y="0"/>
                  </a:lnTo>
                  <a:lnTo>
                    <a:pt x="209635" y="6453"/>
                  </a:lnTo>
                  <a:lnTo>
                    <a:pt x="257600" y="24047"/>
                  </a:lnTo>
                  <a:lnTo>
                    <a:pt x="289934" y="50127"/>
                  </a:lnTo>
                  <a:lnTo>
                    <a:pt x="301790" y="82042"/>
                  </a:lnTo>
                  <a:lnTo>
                    <a:pt x="289934" y="113956"/>
                  </a:lnTo>
                  <a:lnTo>
                    <a:pt x="257600" y="140036"/>
                  </a:lnTo>
                  <a:lnTo>
                    <a:pt x="209635" y="157630"/>
                  </a:lnTo>
                  <a:lnTo>
                    <a:pt x="150888" y="164084"/>
                  </a:lnTo>
                  <a:lnTo>
                    <a:pt x="92149" y="157630"/>
                  </a:lnTo>
                  <a:lnTo>
                    <a:pt x="44188" y="140036"/>
                  </a:lnTo>
                  <a:lnTo>
                    <a:pt x="11855" y="113956"/>
                  </a:lnTo>
                  <a:lnTo>
                    <a:pt x="0" y="82042"/>
                  </a:lnTo>
                  <a:close/>
                </a:path>
              </a:pathLst>
            </a:custGeom>
            <a:ln w="14655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object 94"/>
            <p:cNvSpPr/>
            <p:nvPr/>
          </p:nvSpPr>
          <p:spPr>
            <a:xfrm>
              <a:off x="7244816" y="5550877"/>
              <a:ext cx="302260" cy="164465"/>
            </a:xfrm>
            <a:custGeom>
              <a:avLst/>
              <a:gdLst/>
              <a:ahLst/>
              <a:cxnLst/>
              <a:rect l="l" t="t" r="r" b="b"/>
              <a:pathLst>
                <a:path w="302259" h="164464">
                  <a:moveTo>
                    <a:pt x="0" y="82042"/>
                  </a:moveTo>
                  <a:lnTo>
                    <a:pt x="11855" y="50127"/>
                  </a:lnTo>
                  <a:lnTo>
                    <a:pt x="44188" y="24047"/>
                  </a:lnTo>
                  <a:lnTo>
                    <a:pt x="92149" y="6453"/>
                  </a:lnTo>
                  <a:lnTo>
                    <a:pt x="150888" y="0"/>
                  </a:lnTo>
                  <a:lnTo>
                    <a:pt x="209635" y="6453"/>
                  </a:lnTo>
                  <a:lnTo>
                    <a:pt x="257600" y="24047"/>
                  </a:lnTo>
                  <a:lnTo>
                    <a:pt x="289934" y="50127"/>
                  </a:lnTo>
                  <a:lnTo>
                    <a:pt x="301790" y="82042"/>
                  </a:lnTo>
                  <a:lnTo>
                    <a:pt x="289934" y="113956"/>
                  </a:lnTo>
                  <a:lnTo>
                    <a:pt x="257600" y="140036"/>
                  </a:lnTo>
                  <a:lnTo>
                    <a:pt x="209635" y="157630"/>
                  </a:lnTo>
                  <a:lnTo>
                    <a:pt x="150888" y="164084"/>
                  </a:lnTo>
                  <a:lnTo>
                    <a:pt x="92149" y="157630"/>
                  </a:lnTo>
                  <a:lnTo>
                    <a:pt x="44188" y="140036"/>
                  </a:lnTo>
                  <a:lnTo>
                    <a:pt x="11855" y="113956"/>
                  </a:lnTo>
                  <a:lnTo>
                    <a:pt x="0" y="82042"/>
                  </a:lnTo>
                  <a:close/>
                </a:path>
              </a:pathLst>
            </a:custGeom>
            <a:ln w="14655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object 95"/>
            <p:cNvSpPr/>
            <p:nvPr/>
          </p:nvSpPr>
          <p:spPr>
            <a:xfrm>
              <a:off x="8586749" y="5542089"/>
              <a:ext cx="299085" cy="167005"/>
            </a:xfrm>
            <a:custGeom>
              <a:avLst/>
              <a:gdLst/>
              <a:ahLst/>
              <a:cxnLst/>
              <a:rect l="l" t="t" r="r" b="b"/>
              <a:pathLst>
                <a:path w="299084" h="167004">
                  <a:moveTo>
                    <a:pt x="0" y="83502"/>
                  </a:moveTo>
                  <a:lnTo>
                    <a:pt x="11750" y="50984"/>
                  </a:lnTo>
                  <a:lnTo>
                    <a:pt x="43786" y="24444"/>
                  </a:lnTo>
                  <a:lnTo>
                    <a:pt x="91286" y="6557"/>
                  </a:lnTo>
                  <a:lnTo>
                    <a:pt x="149428" y="0"/>
                  </a:lnTo>
                  <a:lnTo>
                    <a:pt x="207575" y="6557"/>
                  </a:lnTo>
                  <a:lnTo>
                    <a:pt x="255074" y="24444"/>
                  </a:lnTo>
                  <a:lnTo>
                    <a:pt x="287107" y="50984"/>
                  </a:lnTo>
                  <a:lnTo>
                    <a:pt x="298856" y="83502"/>
                  </a:lnTo>
                  <a:lnTo>
                    <a:pt x="287107" y="116020"/>
                  </a:lnTo>
                  <a:lnTo>
                    <a:pt x="255074" y="142560"/>
                  </a:lnTo>
                  <a:lnTo>
                    <a:pt x="207575" y="160447"/>
                  </a:lnTo>
                  <a:lnTo>
                    <a:pt x="149428" y="167005"/>
                  </a:lnTo>
                  <a:lnTo>
                    <a:pt x="91286" y="160447"/>
                  </a:lnTo>
                  <a:lnTo>
                    <a:pt x="43786" y="142560"/>
                  </a:lnTo>
                  <a:lnTo>
                    <a:pt x="11750" y="116020"/>
                  </a:lnTo>
                  <a:lnTo>
                    <a:pt x="0" y="83502"/>
                  </a:lnTo>
                  <a:close/>
                </a:path>
              </a:pathLst>
            </a:custGeom>
            <a:ln w="14655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object 96"/>
            <p:cNvSpPr/>
            <p:nvPr/>
          </p:nvSpPr>
          <p:spPr>
            <a:xfrm>
              <a:off x="4566793" y="5744248"/>
              <a:ext cx="299085" cy="164465"/>
            </a:xfrm>
            <a:custGeom>
              <a:avLst/>
              <a:gdLst/>
              <a:ahLst/>
              <a:cxnLst/>
              <a:rect l="l" t="t" r="r" b="b"/>
              <a:pathLst>
                <a:path w="299085" h="164464">
                  <a:moveTo>
                    <a:pt x="0" y="82042"/>
                  </a:moveTo>
                  <a:lnTo>
                    <a:pt x="11750" y="50127"/>
                  </a:lnTo>
                  <a:lnTo>
                    <a:pt x="43786" y="24047"/>
                  </a:lnTo>
                  <a:lnTo>
                    <a:pt x="91286" y="6453"/>
                  </a:lnTo>
                  <a:lnTo>
                    <a:pt x="149428" y="0"/>
                  </a:lnTo>
                  <a:lnTo>
                    <a:pt x="207575" y="6453"/>
                  </a:lnTo>
                  <a:lnTo>
                    <a:pt x="255074" y="24047"/>
                  </a:lnTo>
                  <a:lnTo>
                    <a:pt x="287107" y="50127"/>
                  </a:lnTo>
                  <a:lnTo>
                    <a:pt x="298856" y="82042"/>
                  </a:lnTo>
                  <a:lnTo>
                    <a:pt x="287107" y="113956"/>
                  </a:lnTo>
                  <a:lnTo>
                    <a:pt x="255074" y="140036"/>
                  </a:lnTo>
                  <a:lnTo>
                    <a:pt x="207575" y="157630"/>
                  </a:lnTo>
                  <a:lnTo>
                    <a:pt x="149428" y="164084"/>
                  </a:lnTo>
                  <a:lnTo>
                    <a:pt x="91286" y="157630"/>
                  </a:lnTo>
                  <a:lnTo>
                    <a:pt x="43786" y="140036"/>
                  </a:lnTo>
                  <a:lnTo>
                    <a:pt x="11750" y="113956"/>
                  </a:lnTo>
                  <a:lnTo>
                    <a:pt x="0" y="82042"/>
                  </a:lnTo>
                  <a:close/>
                </a:path>
              </a:pathLst>
            </a:custGeom>
            <a:ln w="14655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object 97"/>
            <p:cNvSpPr/>
            <p:nvPr/>
          </p:nvSpPr>
          <p:spPr>
            <a:xfrm>
              <a:off x="5905804" y="5744260"/>
              <a:ext cx="302260" cy="167005"/>
            </a:xfrm>
            <a:custGeom>
              <a:avLst/>
              <a:gdLst/>
              <a:ahLst/>
              <a:cxnLst/>
              <a:rect l="l" t="t" r="r" b="b"/>
              <a:pathLst>
                <a:path w="302260" h="167004">
                  <a:moveTo>
                    <a:pt x="0" y="83502"/>
                  </a:moveTo>
                  <a:lnTo>
                    <a:pt x="11855" y="50984"/>
                  </a:lnTo>
                  <a:lnTo>
                    <a:pt x="44188" y="24444"/>
                  </a:lnTo>
                  <a:lnTo>
                    <a:pt x="92149" y="6557"/>
                  </a:lnTo>
                  <a:lnTo>
                    <a:pt x="150888" y="0"/>
                  </a:lnTo>
                  <a:lnTo>
                    <a:pt x="209635" y="6557"/>
                  </a:lnTo>
                  <a:lnTo>
                    <a:pt x="257600" y="24444"/>
                  </a:lnTo>
                  <a:lnTo>
                    <a:pt x="289934" y="50984"/>
                  </a:lnTo>
                  <a:lnTo>
                    <a:pt x="301790" y="83502"/>
                  </a:lnTo>
                  <a:lnTo>
                    <a:pt x="289934" y="116020"/>
                  </a:lnTo>
                  <a:lnTo>
                    <a:pt x="257600" y="142560"/>
                  </a:lnTo>
                  <a:lnTo>
                    <a:pt x="209635" y="160447"/>
                  </a:lnTo>
                  <a:lnTo>
                    <a:pt x="150888" y="167005"/>
                  </a:lnTo>
                  <a:lnTo>
                    <a:pt x="92149" y="160447"/>
                  </a:lnTo>
                  <a:lnTo>
                    <a:pt x="44188" y="142560"/>
                  </a:lnTo>
                  <a:lnTo>
                    <a:pt x="11855" y="116020"/>
                  </a:lnTo>
                  <a:lnTo>
                    <a:pt x="0" y="83502"/>
                  </a:lnTo>
                  <a:close/>
                </a:path>
              </a:pathLst>
            </a:custGeom>
            <a:ln w="14655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object 98"/>
            <p:cNvSpPr/>
            <p:nvPr/>
          </p:nvSpPr>
          <p:spPr>
            <a:xfrm>
              <a:off x="7256538" y="5761837"/>
              <a:ext cx="299085" cy="167005"/>
            </a:xfrm>
            <a:custGeom>
              <a:avLst/>
              <a:gdLst/>
              <a:ahLst/>
              <a:cxnLst/>
              <a:rect l="l" t="t" r="r" b="b"/>
              <a:pathLst>
                <a:path w="299084" h="167004">
                  <a:moveTo>
                    <a:pt x="0" y="83502"/>
                  </a:moveTo>
                  <a:lnTo>
                    <a:pt x="11750" y="50984"/>
                  </a:lnTo>
                  <a:lnTo>
                    <a:pt x="43786" y="24444"/>
                  </a:lnTo>
                  <a:lnTo>
                    <a:pt x="91286" y="6557"/>
                  </a:lnTo>
                  <a:lnTo>
                    <a:pt x="149428" y="0"/>
                  </a:lnTo>
                  <a:lnTo>
                    <a:pt x="207569" y="6557"/>
                  </a:lnTo>
                  <a:lnTo>
                    <a:pt x="255069" y="24444"/>
                  </a:lnTo>
                  <a:lnTo>
                    <a:pt x="287106" y="50984"/>
                  </a:lnTo>
                  <a:lnTo>
                    <a:pt x="298856" y="83502"/>
                  </a:lnTo>
                  <a:lnTo>
                    <a:pt x="287106" y="116020"/>
                  </a:lnTo>
                  <a:lnTo>
                    <a:pt x="255069" y="142560"/>
                  </a:lnTo>
                  <a:lnTo>
                    <a:pt x="207569" y="160447"/>
                  </a:lnTo>
                  <a:lnTo>
                    <a:pt x="149428" y="167005"/>
                  </a:lnTo>
                  <a:lnTo>
                    <a:pt x="91286" y="160447"/>
                  </a:lnTo>
                  <a:lnTo>
                    <a:pt x="43786" y="142560"/>
                  </a:lnTo>
                  <a:lnTo>
                    <a:pt x="11750" y="116020"/>
                  </a:lnTo>
                  <a:lnTo>
                    <a:pt x="0" y="83502"/>
                  </a:lnTo>
                  <a:close/>
                </a:path>
              </a:pathLst>
            </a:custGeom>
            <a:ln w="14655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object 99"/>
            <p:cNvSpPr/>
            <p:nvPr/>
          </p:nvSpPr>
          <p:spPr>
            <a:xfrm>
              <a:off x="8586749" y="5782348"/>
              <a:ext cx="302260" cy="167005"/>
            </a:xfrm>
            <a:custGeom>
              <a:avLst/>
              <a:gdLst/>
              <a:ahLst/>
              <a:cxnLst/>
              <a:rect l="l" t="t" r="r" b="b"/>
              <a:pathLst>
                <a:path w="302259" h="167004">
                  <a:moveTo>
                    <a:pt x="0" y="83502"/>
                  </a:moveTo>
                  <a:lnTo>
                    <a:pt x="11855" y="50984"/>
                  </a:lnTo>
                  <a:lnTo>
                    <a:pt x="44188" y="24444"/>
                  </a:lnTo>
                  <a:lnTo>
                    <a:pt x="92149" y="6557"/>
                  </a:lnTo>
                  <a:lnTo>
                    <a:pt x="150888" y="0"/>
                  </a:lnTo>
                  <a:lnTo>
                    <a:pt x="209635" y="6557"/>
                  </a:lnTo>
                  <a:lnTo>
                    <a:pt x="257600" y="24444"/>
                  </a:lnTo>
                  <a:lnTo>
                    <a:pt x="289934" y="50984"/>
                  </a:lnTo>
                  <a:lnTo>
                    <a:pt x="301790" y="83502"/>
                  </a:lnTo>
                  <a:lnTo>
                    <a:pt x="289934" y="116020"/>
                  </a:lnTo>
                  <a:lnTo>
                    <a:pt x="257600" y="142560"/>
                  </a:lnTo>
                  <a:lnTo>
                    <a:pt x="209635" y="160447"/>
                  </a:lnTo>
                  <a:lnTo>
                    <a:pt x="150888" y="167004"/>
                  </a:lnTo>
                  <a:lnTo>
                    <a:pt x="92149" y="160447"/>
                  </a:lnTo>
                  <a:lnTo>
                    <a:pt x="44188" y="142560"/>
                  </a:lnTo>
                  <a:lnTo>
                    <a:pt x="11855" y="116020"/>
                  </a:lnTo>
                  <a:lnTo>
                    <a:pt x="0" y="83502"/>
                  </a:lnTo>
                  <a:close/>
                </a:path>
              </a:pathLst>
            </a:custGeom>
            <a:ln w="14655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58328" y="6331102"/>
            <a:ext cx="251572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35" b="0" i="0" u="heavy" strike="noStrike" kern="0" cap="none" spc="180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FBE469"/>
                  </a:solidFill>
                </a:uFill>
                <a:latin typeface="Arial Narrow"/>
                <a:ea typeface="+mn-ea"/>
                <a:cs typeface="Arial Narrow"/>
              </a:rPr>
              <a:t>  </a:t>
            </a:r>
            <a:r>
              <a:rPr kumimoji="0" sz="1235" b="0" i="0" u="heavy" strike="noStrike" kern="0" cap="none" spc="-106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FBE469"/>
                  </a:solidFill>
                </a:uFill>
                <a:latin typeface="Arial Narrow"/>
                <a:ea typeface="+mn-ea"/>
                <a:cs typeface="Arial Narrow"/>
              </a:rPr>
              <a:t>61</a:t>
            </a:r>
            <a:endParaRPr kumimoji="0" sz="123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35873" y="406885"/>
            <a:ext cx="3309097" cy="3507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  <a:tabLst>
                <a:tab pos="3297507" algn="l"/>
              </a:tabLst>
            </a:pPr>
            <a:r>
              <a:rPr spc="168" dirty="0">
                <a:solidFill>
                  <a:srgbClr val="FBE469"/>
                </a:solidFill>
                <a:uFill>
                  <a:solidFill>
                    <a:srgbClr val="FBE469"/>
                  </a:solidFill>
                </a:uFill>
              </a:rPr>
              <a:t>MIS</a:t>
            </a:r>
            <a:r>
              <a:rPr spc="185" dirty="0">
                <a:solidFill>
                  <a:srgbClr val="FBE469"/>
                </a:solidFill>
                <a:uFill>
                  <a:solidFill>
                    <a:srgbClr val="FBE469"/>
                  </a:solidFill>
                </a:uFill>
              </a:rPr>
              <a:t> </a:t>
            </a:r>
            <a:r>
              <a:rPr spc="238" dirty="0">
                <a:solidFill>
                  <a:srgbClr val="FBE469"/>
                </a:solidFill>
                <a:uFill>
                  <a:solidFill>
                    <a:srgbClr val="FBE469"/>
                  </a:solidFill>
                </a:uFill>
              </a:rPr>
              <a:t>EMOCIONES</a:t>
            </a:r>
            <a:r>
              <a:rPr u="heavy" dirty="0">
                <a:solidFill>
                  <a:srgbClr val="FBE469"/>
                </a:solidFill>
                <a:uFill>
                  <a:solidFill>
                    <a:srgbClr val="FBE469"/>
                  </a:solidFill>
                </a:uFill>
              </a:rPr>
              <a:t>	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134945" y="1020218"/>
            <a:ext cx="7763435" cy="5361454"/>
            <a:chOff x="540004" y="1156246"/>
            <a:chExt cx="8798560" cy="6076315"/>
          </a:xfrm>
        </p:grpSpPr>
        <p:sp>
          <p:nvSpPr>
            <p:cNvPr id="5" name="object 5"/>
            <p:cNvSpPr/>
            <p:nvPr/>
          </p:nvSpPr>
          <p:spPr>
            <a:xfrm>
              <a:off x="540004" y="1156246"/>
              <a:ext cx="8798560" cy="6076315"/>
            </a:xfrm>
            <a:custGeom>
              <a:avLst/>
              <a:gdLst/>
              <a:ahLst/>
              <a:cxnLst/>
              <a:rect l="l" t="t" r="r" b="b"/>
              <a:pathLst>
                <a:path w="8798560" h="6076315">
                  <a:moveTo>
                    <a:pt x="8798407" y="0"/>
                  </a:moveTo>
                  <a:lnTo>
                    <a:pt x="0" y="0"/>
                  </a:lnTo>
                  <a:lnTo>
                    <a:pt x="0" y="6076149"/>
                  </a:lnTo>
                  <a:lnTo>
                    <a:pt x="8798407" y="6076149"/>
                  </a:lnTo>
                  <a:lnTo>
                    <a:pt x="87984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29192" y="3566515"/>
              <a:ext cx="246456" cy="17640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20633" y="3875971"/>
              <a:ext cx="118827" cy="1760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99855" y="3875976"/>
              <a:ext cx="82143" cy="17603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40927" y="3875976"/>
              <a:ext cx="345363" cy="17603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08898" y="4184784"/>
              <a:ext cx="123227" cy="1760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91054" y="4184784"/>
              <a:ext cx="82143" cy="17603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32126" y="4184784"/>
              <a:ext cx="368847" cy="17603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742641" y="2670098"/>
              <a:ext cx="959485" cy="466725"/>
            </a:xfrm>
            <a:custGeom>
              <a:avLst/>
              <a:gdLst/>
              <a:ahLst/>
              <a:cxnLst/>
              <a:rect l="l" t="t" r="r" b="b"/>
              <a:pathLst>
                <a:path w="959485" h="466725">
                  <a:moveTo>
                    <a:pt x="959421" y="0"/>
                  </a:moveTo>
                  <a:lnTo>
                    <a:pt x="0" y="0"/>
                  </a:lnTo>
                  <a:lnTo>
                    <a:pt x="0" y="466509"/>
                  </a:lnTo>
                  <a:lnTo>
                    <a:pt x="959421" y="466509"/>
                  </a:lnTo>
                  <a:lnTo>
                    <a:pt x="959421" y="0"/>
                  </a:lnTo>
                  <a:close/>
                </a:path>
              </a:pathLst>
            </a:custGeom>
            <a:solidFill>
              <a:srgbClr val="F8BE7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3702062" y="2670098"/>
              <a:ext cx="510540" cy="466725"/>
            </a:xfrm>
            <a:custGeom>
              <a:avLst/>
              <a:gdLst/>
              <a:ahLst/>
              <a:cxnLst/>
              <a:rect l="l" t="t" r="r" b="b"/>
              <a:pathLst>
                <a:path w="510539" h="466725">
                  <a:moveTo>
                    <a:pt x="510514" y="0"/>
                  </a:moveTo>
                  <a:lnTo>
                    <a:pt x="0" y="0"/>
                  </a:lnTo>
                  <a:lnTo>
                    <a:pt x="0" y="466509"/>
                  </a:lnTo>
                  <a:lnTo>
                    <a:pt x="510514" y="466509"/>
                  </a:lnTo>
                  <a:lnTo>
                    <a:pt x="510514" y="0"/>
                  </a:lnTo>
                  <a:close/>
                </a:path>
              </a:pathLst>
            </a:custGeom>
            <a:solidFill>
              <a:srgbClr val="F46A89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4212577" y="2670098"/>
              <a:ext cx="4090035" cy="466725"/>
            </a:xfrm>
            <a:custGeom>
              <a:avLst/>
              <a:gdLst/>
              <a:ahLst/>
              <a:cxnLst/>
              <a:rect l="l" t="t" r="r" b="b"/>
              <a:pathLst>
                <a:path w="4090034" h="466725">
                  <a:moveTo>
                    <a:pt x="4089996" y="0"/>
                  </a:moveTo>
                  <a:lnTo>
                    <a:pt x="0" y="0"/>
                  </a:lnTo>
                  <a:lnTo>
                    <a:pt x="0" y="466509"/>
                  </a:lnTo>
                  <a:lnTo>
                    <a:pt x="4089996" y="466509"/>
                  </a:lnTo>
                  <a:lnTo>
                    <a:pt x="4089996" y="0"/>
                  </a:lnTo>
                  <a:close/>
                </a:path>
              </a:pathLst>
            </a:custGeom>
            <a:solidFill>
              <a:srgbClr val="6DD2C9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8302574" y="2670098"/>
              <a:ext cx="830580" cy="466725"/>
            </a:xfrm>
            <a:custGeom>
              <a:avLst/>
              <a:gdLst/>
              <a:ahLst/>
              <a:cxnLst/>
              <a:rect l="l" t="t" r="r" b="b"/>
              <a:pathLst>
                <a:path w="830579" h="466725">
                  <a:moveTo>
                    <a:pt x="830326" y="0"/>
                  </a:moveTo>
                  <a:lnTo>
                    <a:pt x="0" y="0"/>
                  </a:lnTo>
                  <a:lnTo>
                    <a:pt x="0" y="466509"/>
                  </a:lnTo>
                  <a:lnTo>
                    <a:pt x="830326" y="466509"/>
                  </a:lnTo>
                  <a:lnTo>
                    <a:pt x="830326" y="0"/>
                  </a:lnTo>
                  <a:close/>
                </a:path>
              </a:pathLst>
            </a:custGeom>
            <a:solidFill>
              <a:srgbClr val="FFE160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73641" y="2809030"/>
              <a:ext cx="145233" cy="18777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926065" y="2809030"/>
              <a:ext cx="123825" cy="187960"/>
            </a:xfrm>
            <a:custGeom>
              <a:avLst/>
              <a:gdLst/>
              <a:ahLst/>
              <a:cxnLst/>
              <a:rect l="l" t="t" r="r" b="b"/>
              <a:pathLst>
                <a:path w="123825" h="187960">
                  <a:moveTo>
                    <a:pt x="0" y="187775"/>
                  </a:moveTo>
                  <a:lnTo>
                    <a:pt x="123227" y="187775"/>
                  </a:lnTo>
                  <a:lnTo>
                    <a:pt x="123227" y="0"/>
                  </a:lnTo>
                  <a:lnTo>
                    <a:pt x="0" y="0"/>
                  </a:lnTo>
                  <a:lnTo>
                    <a:pt x="0" y="187775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94932" y="2809030"/>
              <a:ext cx="189242" cy="18777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670061" y="2809030"/>
              <a:ext cx="145211" cy="18777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396919" y="2238794"/>
              <a:ext cx="82550" cy="82550"/>
            </a:xfrm>
            <a:custGeom>
              <a:avLst/>
              <a:gdLst/>
              <a:ahLst/>
              <a:cxnLst/>
              <a:rect l="l" t="t" r="r" b="b"/>
              <a:pathLst>
                <a:path w="82550" h="82550">
                  <a:moveTo>
                    <a:pt x="82156" y="0"/>
                  </a:moveTo>
                  <a:lnTo>
                    <a:pt x="0" y="0"/>
                  </a:lnTo>
                  <a:lnTo>
                    <a:pt x="0" y="82156"/>
                  </a:lnTo>
                  <a:lnTo>
                    <a:pt x="82156" y="82156"/>
                  </a:lnTo>
                  <a:lnTo>
                    <a:pt x="82156" y="0"/>
                  </a:lnTo>
                  <a:close/>
                </a:path>
              </a:pathLst>
            </a:custGeom>
            <a:solidFill>
              <a:srgbClr val="F8BE7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516185" y="2178659"/>
              <a:ext cx="560525" cy="18776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4814049" y="2238794"/>
              <a:ext cx="85090" cy="82550"/>
            </a:xfrm>
            <a:custGeom>
              <a:avLst/>
              <a:gdLst/>
              <a:ahLst/>
              <a:cxnLst/>
              <a:rect l="l" t="t" r="r" b="b"/>
              <a:pathLst>
                <a:path w="85089" h="82550">
                  <a:moveTo>
                    <a:pt x="85089" y="0"/>
                  </a:moveTo>
                  <a:lnTo>
                    <a:pt x="0" y="0"/>
                  </a:lnTo>
                  <a:lnTo>
                    <a:pt x="0" y="82156"/>
                  </a:lnTo>
                  <a:lnTo>
                    <a:pt x="85089" y="82156"/>
                  </a:lnTo>
                  <a:lnTo>
                    <a:pt x="85089" y="0"/>
                  </a:lnTo>
                  <a:close/>
                </a:path>
              </a:pathLst>
            </a:custGeom>
            <a:solidFill>
              <a:srgbClr val="F46A89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935080" y="2178659"/>
              <a:ext cx="776602" cy="18776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6451219" y="2238794"/>
              <a:ext cx="82550" cy="82550"/>
            </a:xfrm>
            <a:custGeom>
              <a:avLst/>
              <a:gdLst/>
              <a:ahLst/>
              <a:cxnLst/>
              <a:rect l="l" t="t" r="r" b="b"/>
              <a:pathLst>
                <a:path w="82550" h="82550">
                  <a:moveTo>
                    <a:pt x="82156" y="0"/>
                  </a:moveTo>
                  <a:lnTo>
                    <a:pt x="0" y="0"/>
                  </a:lnTo>
                  <a:lnTo>
                    <a:pt x="0" y="82156"/>
                  </a:lnTo>
                  <a:lnTo>
                    <a:pt x="82156" y="82156"/>
                  </a:lnTo>
                  <a:lnTo>
                    <a:pt x="82156" y="0"/>
                  </a:lnTo>
                  <a:close/>
                </a:path>
              </a:pathLst>
            </a:custGeom>
            <a:solidFill>
              <a:srgbClr val="6DD2C9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71513" y="2178659"/>
              <a:ext cx="359117" cy="187769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7654162" y="2238794"/>
              <a:ext cx="82550" cy="82550"/>
            </a:xfrm>
            <a:custGeom>
              <a:avLst/>
              <a:gdLst/>
              <a:ahLst/>
              <a:cxnLst/>
              <a:rect l="l" t="t" r="r" b="b"/>
              <a:pathLst>
                <a:path w="82550" h="82550">
                  <a:moveTo>
                    <a:pt x="82156" y="0"/>
                  </a:moveTo>
                  <a:lnTo>
                    <a:pt x="0" y="0"/>
                  </a:lnTo>
                  <a:lnTo>
                    <a:pt x="0" y="82156"/>
                  </a:lnTo>
                  <a:lnTo>
                    <a:pt x="82156" y="82156"/>
                  </a:lnTo>
                  <a:lnTo>
                    <a:pt x="82156" y="0"/>
                  </a:lnTo>
                  <a:close/>
                </a:path>
              </a:pathLst>
            </a:custGeom>
            <a:solidFill>
              <a:srgbClr val="FFE160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775194" y="2178659"/>
              <a:ext cx="777276" cy="187769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757309" y="3585514"/>
              <a:ext cx="1144270" cy="2018664"/>
            </a:xfrm>
            <a:custGeom>
              <a:avLst/>
              <a:gdLst/>
              <a:ahLst/>
              <a:cxnLst/>
              <a:rect l="l" t="t" r="r" b="b"/>
              <a:pathLst>
                <a:path w="1144270" h="2018664">
                  <a:moveTo>
                    <a:pt x="698296" y="1513941"/>
                  </a:moveTo>
                  <a:lnTo>
                    <a:pt x="0" y="1513941"/>
                  </a:lnTo>
                  <a:lnTo>
                    <a:pt x="0" y="1713471"/>
                  </a:lnTo>
                  <a:lnTo>
                    <a:pt x="698296" y="1713471"/>
                  </a:lnTo>
                  <a:lnTo>
                    <a:pt x="698296" y="1513941"/>
                  </a:lnTo>
                  <a:close/>
                </a:path>
                <a:path w="1144270" h="2018664">
                  <a:moveTo>
                    <a:pt x="762838" y="1211732"/>
                  </a:moveTo>
                  <a:lnTo>
                    <a:pt x="0" y="1211732"/>
                  </a:lnTo>
                  <a:lnTo>
                    <a:pt x="0" y="1411249"/>
                  </a:lnTo>
                  <a:lnTo>
                    <a:pt x="762838" y="1411249"/>
                  </a:lnTo>
                  <a:lnTo>
                    <a:pt x="762838" y="1211732"/>
                  </a:lnTo>
                  <a:close/>
                </a:path>
                <a:path w="1144270" h="2018664">
                  <a:moveTo>
                    <a:pt x="827392" y="1816138"/>
                  </a:moveTo>
                  <a:lnTo>
                    <a:pt x="0" y="1816138"/>
                  </a:lnTo>
                  <a:lnTo>
                    <a:pt x="0" y="2018588"/>
                  </a:lnTo>
                  <a:lnTo>
                    <a:pt x="827392" y="2018588"/>
                  </a:lnTo>
                  <a:lnTo>
                    <a:pt x="827392" y="1816138"/>
                  </a:lnTo>
                  <a:close/>
                </a:path>
                <a:path w="1144270" h="2018664">
                  <a:moveTo>
                    <a:pt x="953554" y="302196"/>
                  </a:moveTo>
                  <a:lnTo>
                    <a:pt x="0" y="302196"/>
                  </a:lnTo>
                  <a:lnTo>
                    <a:pt x="0" y="504647"/>
                  </a:lnTo>
                  <a:lnTo>
                    <a:pt x="953554" y="504647"/>
                  </a:lnTo>
                  <a:lnTo>
                    <a:pt x="953554" y="302196"/>
                  </a:lnTo>
                  <a:close/>
                </a:path>
                <a:path w="1144270" h="2018664">
                  <a:moveTo>
                    <a:pt x="1079715" y="0"/>
                  </a:moveTo>
                  <a:lnTo>
                    <a:pt x="0" y="0"/>
                  </a:lnTo>
                  <a:lnTo>
                    <a:pt x="0" y="202450"/>
                  </a:lnTo>
                  <a:lnTo>
                    <a:pt x="1079715" y="202450"/>
                  </a:lnTo>
                  <a:lnTo>
                    <a:pt x="1079715" y="0"/>
                  </a:lnTo>
                  <a:close/>
                </a:path>
                <a:path w="1144270" h="2018664">
                  <a:moveTo>
                    <a:pt x="1144257" y="604393"/>
                  </a:moveTo>
                  <a:lnTo>
                    <a:pt x="0" y="604393"/>
                  </a:lnTo>
                  <a:lnTo>
                    <a:pt x="0" y="806843"/>
                  </a:lnTo>
                  <a:lnTo>
                    <a:pt x="1144257" y="806843"/>
                  </a:lnTo>
                  <a:lnTo>
                    <a:pt x="1144257" y="604393"/>
                  </a:lnTo>
                  <a:close/>
                </a:path>
              </a:pathLst>
            </a:custGeom>
            <a:solidFill>
              <a:srgbClr val="F8BE7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3455606" y="3585514"/>
              <a:ext cx="1018540" cy="2018664"/>
            </a:xfrm>
            <a:custGeom>
              <a:avLst/>
              <a:gdLst/>
              <a:ahLst/>
              <a:cxnLst/>
              <a:rect l="l" t="t" r="r" b="b"/>
              <a:pathLst>
                <a:path w="1018539" h="2018664">
                  <a:moveTo>
                    <a:pt x="255257" y="1513941"/>
                  </a:moveTo>
                  <a:lnTo>
                    <a:pt x="0" y="1513941"/>
                  </a:lnTo>
                  <a:lnTo>
                    <a:pt x="0" y="1713471"/>
                  </a:lnTo>
                  <a:lnTo>
                    <a:pt x="255257" y="1713471"/>
                  </a:lnTo>
                  <a:lnTo>
                    <a:pt x="255257" y="1513941"/>
                  </a:lnTo>
                  <a:close/>
                </a:path>
                <a:path w="1018539" h="2018664">
                  <a:moveTo>
                    <a:pt x="445960" y="1211732"/>
                  </a:moveTo>
                  <a:lnTo>
                    <a:pt x="64528" y="1211732"/>
                  </a:lnTo>
                  <a:lnTo>
                    <a:pt x="64528" y="1411249"/>
                  </a:lnTo>
                  <a:lnTo>
                    <a:pt x="445960" y="1411249"/>
                  </a:lnTo>
                  <a:lnTo>
                    <a:pt x="445960" y="1211732"/>
                  </a:lnTo>
                  <a:close/>
                </a:path>
                <a:path w="1018539" h="2018664">
                  <a:moveTo>
                    <a:pt x="510514" y="1816138"/>
                  </a:moveTo>
                  <a:lnTo>
                    <a:pt x="129095" y="1816138"/>
                  </a:lnTo>
                  <a:lnTo>
                    <a:pt x="129095" y="2018588"/>
                  </a:lnTo>
                  <a:lnTo>
                    <a:pt x="510514" y="2018588"/>
                  </a:lnTo>
                  <a:lnTo>
                    <a:pt x="510514" y="1816138"/>
                  </a:lnTo>
                  <a:close/>
                </a:path>
                <a:path w="1018539" h="2018664">
                  <a:moveTo>
                    <a:pt x="762838" y="302196"/>
                  </a:moveTo>
                  <a:lnTo>
                    <a:pt x="255257" y="302196"/>
                  </a:lnTo>
                  <a:lnTo>
                    <a:pt x="255257" y="504647"/>
                  </a:lnTo>
                  <a:lnTo>
                    <a:pt x="762838" y="504647"/>
                  </a:lnTo>
                  <a:lnTo>
                    <a:pt x="762838" y="302196"/>
                  </a:lnTo>
                  <a:close/>
                </a:path>
                <a:path w="1018539" h="2018664">
                  <a:moveTo>
                    <a:pt x="953541" y="0"/>
                  </a:moveTo>
                  <a:lnTo>
                    <a:pt x="381406" y="0"/>
                  </a:lnTo>
                  <a:lnTo>
                    <a:pt x="381406" y="202450"/>
                  </a:lnTo>
                  <a:lnTo>
                    <a:pt x="953541" y="202450"/>
                  </a:lnTo>
                  <a:lnTo>
                    <a:pt x="953541" y="0"/>
                  </a:lnTo>
                  <a:close/>
                </a:path>
                <a:path w="1018539" h="2018664">
                  <a:moveTo>
                    <a:pt x="1018095" y="604393"/>
                  </a:moveTo>
                  <a:lnTo>
                    <a:pt x="445960" y="604393"/>
                  </a:lnTo>
                  <a:lnTo>
                    <a:pt x="445960" y="806843"/>
                  </a:lnTo>
                  <a:lnTo>
                    <a:pt x="1018095" y="806843"/>
                  </a:lnTo>
                  <a:lnTo>
                    <a:pt x="1018095" y="604393"/>
                  </a:lnTo>
                  <a:close/>
                </a:path>
              </a:pathLst>
            </a:custGeom>
            <a:solidFill>
              <a:srgbClr val="F46A89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3710851" y="3585514"/>
              <a:ext cx="4709160" cy="2018664"/>
            </a:xfrm>
            <a:custGeom>
              <a:avLst/>
              <a:gdLst/>
              <a:ahLst/>
              <a:cxnLst/>
              <a:rect l="l" t="t" r="r" b="b"/>
              <a:pathLst>
                <a:path w="4709159" h="2018664">
                  <a:moveTo>
                    <a:pt x="4327664" y="1513941"/>
                  </a:moveTo>
                  <a:lnTo>
                    <a:pt x="0" y="1513941"/>
                  </a:lnTo>
                  <a:lnTo>
                    <a:pt x="0" y="1713471"/>
                  </a:lnTo>
                  <a:lnTo>
                    <a:pt x="4327664" y="1713471"/>
                  </a:lnTo>
                  <a:lnTo>
                    <a:pt x="4327664" y="1513941"/>
                  </a:lnTo>
                  <a:close/>
                </a:path>
                <a:path w="4709159" h="2018664">
                  <a:moveTo>
                    <a:pt x="4389272" y="302196"/>
                  </a:moveTo>
                  <a:lnTo>
                    <a:pt x="507580" y="302196"/>
                  </a:lnTo>
                  <a:lnTo>
                    <a:pt x="507580" y="504647"/>
                  </a:lnTo>
                  <a:lnTo>
                    <a:pt x="4389272" y="504647"/>
                  </a:lnTo>
                  <a:lnTo>
                    <a:pt x="4389272" y="302196"/>
                  </a:lnTo>
                  <a:close/>
                </a:path>
                <a:path w="4709159" h="2018664">
                  <a:moveTo>
                    <a:pt x="4579988" y="1816138"/>
                  </a:moveTo>
                  <a:lnTo>
                    <a:pt x="255270" y="1816138"/>
                  </a:lnTo>
                  <a:lnTo>
                    <a:pt x="255270" y="2018588"/>
                  </a:lnTo>
                  <a:lnTo>
                    <a:pt x="4579988" y="2018588"/>
                  </a:lnTo>
                  <a:lnTo>
                    <a:pt x="4579988" y="1816138"/>
                  </a:lnTo>
                  <a:close/>
                </a:path>
                <a:path w="4709159" h="2018664">
                  <a:moveTo>
                    <a:pt x="4579988" y="1211732"/>
                  </a:moveTo>
                  <a:lnTo>
                    <a:pt x="190728" y="1211732"/>
                  </a:lnTo>
                  <a:lnTo>
                    <a:pt x="190728" y="1411249"/>
                  </a:lnTo>
                  <a:lnTo>
                    <a:pt x="4579988" y="1411249"/>
                  </a:lnTo>
                  <a:lnTo>
                    <a:pt x="4579988" y="1211732"/>
                  </a:lnTo>
                  <a:close/>
                </a:path>
                <a:path w="4709159" h="2018664">
                  <a:moveTo>
                    <a:pt x="4579988" y="0"/>
                  </a:moveTo>
                  <a:lnTo>
                    <a:pt x="698309" y="0"/>
                  </a:lnTo>
                  <a:lnTo>
                    <a:pt x="698309" y="202450"/>
                  </a:lnTo>
                  <a:lnTo>
                    <a:pt x="4579988" y="202450"/>
                  </a:lnTo>
                  <a:lnTo>
                    <a:pt x="4579988" y="0"/>
                  </a:lnTo>
                  <a:close/>
                </a:path>
                <a:path w="4709159" h="2018664">
                  <a:moveTo>
                    <a:pt x="4709084" y="604393"/>
                  </a:moveTo>
                  <a:lnTo>
                    <a:pt x="762850" y="604393"/>
                  </a:lnTo>
                  <a:lnTo>
                    <a:pt x="762850" y="806843"/>
                  </a:lnTo>
                  <a:lnTo>
                    <a:pt x="4709084" y="806843"/>
                  </a:lnTo>
                  <a:lnTo>
                    <a:pt x="4709084" y="604393"/>
                  </a:lnTo>
                  <a:close/>
                </a:path>
              </a:pathLst>
            </a:custGeom>
            <a:solidFill>
              <a:srgbClr val="6DD2C9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8038503" y="3585514"/>
              <a:ext cx="1080135" cy="2018664"/>
            </a:xfrm>
            <a:custGeom>
              <a:avLst/>
              <a:gdLst/>
              <a:ahLst/>
              <a:cxnLst/>
              <a:rect l="l" t="t" r="r" b="b"/>
              <a:pathLst>
                <a:path w="1080134" h="2018664">
                  <a:moveTo>
                    <a:pt x="1079715" y="1816138"/>
                  </a:moveTo>
                  <a:lnTo>
                    <a:pt x="252323" y="1816138"/>
                  </a:lnTo>
                  <a:lnTo>
                    <a:pt x="252323" y="2018588"/>
                  </a:lnTo>
                  <a:lnTo>
                    <a:pt x="1079715" y="2018588"/>
                  </a:lnTo>
                  <a:lnTo>
                    <a:pt x="1079715" y="1816138"/>
                  </a:lnTo>
                  <a:close/>
                </a:path>
                <a:path w="1080134" h="2018664">
                  <a:moveTo>
                    <a:pt x="1079715" y="1513941"/>
                  </a:moveTo>
                  <a:lnTo>
                    <a:pt x="0" y="1513941"/>
                  </a:lnTo>
                  <a:lnTo>
                    <a:pt x="0" y="1713471"/>
                  </a:lnTo>
                  <a:lnTo>
                    <a:pt x="1079715" y="1713471"/>
                  </a:lnTo>
                  <a:lnTo>
                    <a:pt x="1079715" y="1513941"/>
                  </a:lnTo>
                  <a:close/>
                </a:path>
                <a:path w="1080134" h="2018664">
                  <a:moveTo>
                    <a:pt x="1079715" y="1211732"/>
                  </a:moveTo>
                  <a:lnTo>
                    <a:pt x="252323" y="1211732"/>
                  </a:lnTo>
                  <a:lnTo>
                    <a:pt x="252323" y="1411249"/>
                  </a:lnTo>
                  <a:lnTo>
                    <a:pt x="1079715" y="1411249"/>
                  </a:lnTo>
                  <a:lnTo>
                    <a:pt x="1079715" y="1211732"/>
                  </a:lnTo>
                  <a:close/>
                </a:path>
                <a:path w="1080134" h="2018664">
                  <a:moveTo>
                    <a:pt x="1079715" y="604393"/>
                  </a:moveTo>
                  <a:lnTo>
                    <a:pt x="381419" y="604393"/>
                  </a:lnTo>
                  <a:lnTo>
                    <a:pt x="381419" y="806843"/>
                  </a:lnTo>
                  <a:lnTo>
                    <a:pt x="1079715" y="806843"/>
                  </a:lnTo>
                  <a:lnTo>
                    <a:pt x="1079715" y="604393"/>
                  </a:lnTo>
                  <a:close/>
                </a:path>
                <a:path w="1080134" h="2018664">
                  <a:moveTo>
                    <a:pt x="1079715" y="302196"/>
                  </a:moveTo>
                  <a:lnTo>
                    <a:pt x="61620" y="302196"/>
                  </a:lnTo>
                  <a:lnTo>
                    <a:pt x="61620" y="504647"/>
                  </a:lnTo>
                  <a:lnTo>
                    <a:pt x="1079715" y="504647"/>
                  </a:lnTo>
                  <a:lnTo>
                    <a:pt x="1079715" y="302196"/>
                  </a:lnTo>
                  <a:close/>
                </a:path>
                <a:path w="1080134" h="2018664">
                  <a:moveTo>
                    <a:pt x="1079715" y="0"/>
                  </a:moveTo>
                  <a:lnTo>
                    <a:pt x="252323" y="0"/>
                  </a:lnTo>
                  <a:lnTo>
                    <a:pt x="252323" y="202450"/>
                  </a:lnTo>
                  <a:lnTo>
                    <a:pt x="1079715" y="202450"/>
                  </a:lnTo>
                  <a:lnTo>
                    <a:pt x="1079715" y="0"/>
                  </a:lnTo>
                  <a:close/>
                </a:path>
              </a:pathLst>
            </a:custGeom>
            <a:solidFill>
              <a:srgbClr val="FFE160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3" name="object 3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251250" y="3592410"/>
              <a:ext cx="140830" cy="18776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84499" y="3895051"/>
              <a:ext cx="145224" cy="187769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3277069" y="4197985"/>
              <a:ext cx="154305" cy="187960"/>
            </a:xfrm>
            <a:custGeom>
              <a:avLst/>
              <a:gdLst/>
              <a:ahLst/>
              <a:cxnLst/>
              <a:rect l="l" t="t" r="r" b="b"/>
              <a:pathLst>
                <a:path w="154304" h="187960">
                  <a:moveTo>
                    <a:pt x="0" y="187769"/>
                  </a:moveTo>
                  <a:lnTo>
                    <a:pt x="154025" y="187769"/>
                  </a:lnTo>
                  <a:lnTo>
                    <a:pt x="154025" y="0"/>
                  </a:lnTo>
                  <a:lnTo>
                    <a:pt x="0" y="0"/>
                  </a:lnTo>
                  <a:lnTo>
                    <a:pt x="0" y="187769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6" name="object 3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089287" y="4803565"/>
              <a:ext cx="145233" cy="187763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066122" y="5106060"/>
              <a:ext cx="123215" cy="18776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121139" y="5408993"/>
              <a:ext cx="145220" cy="18776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093311" y="3592410"/>
              <a:ext cx="123227" cy="187769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3934282" y="3895051"/>
              <a:ext cx="123825" cy="187960"/>
            </a:xfrm>
            <a:custGeom>
              <a:avLst/>
              <a:gdLst/>
              <a:ahLst/>
              <a:cxnLst/>
              <a:rect l="l" t="t" r="r" b="b"/>
              <a:pathLst>
                <a:path w="123825" h="187960">
                  <a:moveTo>
                    <a:pt x="0" y="187769"/>
                  </a:moveTo>
                  <a:lnTo>
                    <a:pt x="123227" y="187769"/>
                  </a:lnTo>
                  <a:lnTo>
                    <a:pt x="123227" y="0"/>
                  </a:lnTo>
                  <a:lnTo>
                    <a:pt x="0" y="0"/>
                  </a:lnTo>
                  <a:lnTo>
                    <a:pt x="0" y="187769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1" name="object 4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157128" y="4197985"/>
              <a:ext cx="123227" cy="187769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3679609" y="4803565"/>
              <a:ext cx="123825" cy="187960"/>
            </a:xfrm>
            <a:custGeom>
              <a:avLst/>
              <a:gdLst/>
              <a:ahLst/>
              <a:cxnLst/>
              <a:rect l="l" t="t" r="r" b="b"/>
              <a:pathLst>
                <a:path w="123825" h="187960">
                  <a:moveTo>
                    <a:pt x="0" y="187763"/>
                  </a:moveTo>
                  <a:lnTo>
                    <a:pt x="123227" y="187763"/>
                  </a:lnTo>
                  <a:lnTo>
                    <a:pt x="123227" y="0"/>
                  </a:lnTo>
                  <a:lnTo>
                    <a:pt x="0" y="0"/>
                  </a:lnTo>
                  <a:lnTo>
                    <a:pt x="0" y="187763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3" name="object 4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552431" y="5106060"/>
              <a:ext cx="129082" cy="187769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3743134" y="5408993"/>
              <a:ext cx="123825" cy="187960"/>
            </a:xfrm>
            <a:custGeom>
              <a:avLst/>
              <a:gdLst/>
              <a:ahLst/>
              <a:cxnLst/>
              <a:rect l="l" t="t" r="r" b="b"/>
              <a:pathLst>
                <a:path w="123825" h="187960">
                  <a:moveTo>
                    <a:pt x="0" y="187769"/>
                  </a:moveTo>
                  <a:lnTo>
                    <a:pt x="123227" y="187769"/>
                  </a:lnTo>
                  <a:lnTo>
                    <a:pt x="123227" y="0"/>
                  </a:lnTo>
                  <a:lnTo>
                    <a:pt x="0" y="0"/>
                  </a:lnTo>
                  <a:lnTo>
                    <a:pt x="0" y="187769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6300558" y="3592410"/>
              <a:ext cx="154305" cy="187960"/>
            </a:xfrm>
            <a:custGeom>
              <a:avLst/>
              <a:gdLst/>
              <a:ahLst/>
              <a:cxnLst/>
              <a:rect l="l" t="t" r="r" b="b"/>
              <a:pathLst>
                <a:path w="154304" h="187960">
                  <a:moveTo>
                    <a:pt x="0" y="187769"/>
                  </a:moveTo>
                  <a:lnTo>
                    <a:pt x="154025" y="187769"/>
                  </a:lnTo>
                  <a:lnTo>
                    <a:pt x="154025" y="0"/>
                  </a:lnTo>
                  <a:lnTo>
                    <a:pt x="0" y="0"/>
                  </a:lnTo>
                  <a:lnTo>
                    <a:pt x="0" y="187769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6109843" y="3895051"/>
              <a:ext cx="154305" cy="187960"/>
            </a:xfrm>
            <a:custGeom>
              <a:avLst/>
              <a:gdLst/>
              <a:ahLst/>
              <a:cxnLst/>
              <a:rect l="l" t="t" r="r" b="b"/>
              <a:pathLst>
                <a:path w="154304" h="187960">
                  <a:moveTo>
                    <a:pt x="0" y="187769"/>
                  </a:moveTo>
                  <a:lnTo>
                    <a:pt x="154025" y="187769"/>
                  </a:lnTo>
                  <a:lnTo>
                    <a:pt x="154025" y="0"/>
                  </a:lnTo>
                  <a:lnTo>
                    <a:pt x="0" y="0"/>
                  </a:lnTo>
                  <a:lnTo>
                    <a:pt x="0" y="187769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6390335" y="4197985"/>
              <a:ext cx="176530" cy="187960"/>
            </a:xfrm>
            <a:custGeom>
              <a:avLst/>
              <a:gdLst/>
              <a:ahLst/>
              <a:cxnLst/>
              <a:rect l="l" t="t" r="r" b="b"/>
              <a:pathLst>
                <a:path w="176529" h="187960">
                  <a:moveTo>
                    <a:pt x="0" y="187769"/>
                  </a:moveTo>
                  <a:lnTo>
                    <a:pt x="176034" y="187769"/>
                  </a:lnTo>
                  <a:lnTo>
                    <a:pt x="176034" y="0"/>
                  </a:lnTo>
                  <a:lnTo>
                    <a:pt x="0" y="0"/>
                  </a:lnTo>
                  <a:lnTo>
                    <a:pt x="0" y="187769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8" name="object 4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037084" y="4803565"/>
              <a:ext cx="184835" cy="187763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814542" y="5106060"/>
              <a:ext cx="184835" cy="187769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069063" y="5408993"/>
              <a:ext cx="184835" cy="187769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658758" y="3592410"/>
              <a:ext cx="145224" cy="187769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560333" y="3895051"/>
              <a:ext cx="154021" cy="187769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731376" y="4197985"/>
              <a:ext cx="123227" cy="187769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658758" y="4803565"/>
              <a:ext cx="145224" cy="187763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534361" y="5106060"/>
              <a:ext cx="140830" cy="187769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658758" y="5408993"/>
              <a:ext cx="145224" cy="187769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2249004" y="2834699"/>
              <a:ext cx="433070" cy="281940"/>
            </a:xfrm>
            <a:custGeom>
              <a:avLst/>
              <a:gdLst/>
              <a:ahLst/>
              <a:cxnLst/>
              <a:rect l="l" t="t" r="r" b="b"/>
              <a:pathLst>
                <a:path w="433069" h="281939">
                  <a:moveTo>
                    <a:pt x="0" y="281664"/>
                  </a:moveTo>
                  <a:lnTo>
                    <a:pt x="433044" y="281664"/>
                  </a:lnTo>
                  <a:lnTo>
                    <a:pt x="433044" y="0"/>
                  </a:lnTo>
                  <a:lnTo>
                    <a:pt x="0" y="0"/>
                  </a:lnTo>
                  <a:lnTo>
                    <a:pt x="0" y="281664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8" name="object 5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29192" y="4814856"/>
              <a:ext cx="246456" cy="176039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20633" y="5123657"/>
              <a:ext cx="118827" cy="176039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99855" y="5123657"/>
              <a:ext cx="82143" cy="176039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40927" y="5123657"/>
              <a:ext cx="345363" cy="176039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08898" y="5432762"/>
              <a:ext cx="123227" cy="176039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91054" y="5432762"/>
              <a:ext cx="82143" cy="176027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32126" y="5432762"/>
              <a:ext cx="368847" cy="176039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629918" y="3349028"/>
              <a:ext cx="127628" cy="140830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541906" y="3581115"/>
              <a:ext cx="301218" cy="176039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559509" y="3884340"/>
              <a:ext cx="267581" cy="176039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559509" y="4187718"/>
              <a:ext cx="267581" cy="176039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613789" y="4597006"/>
              <a:ext cx="127622" cy="140830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552168" y="4828788"/>
              <a:ext cx="246456" cy="176039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549234" y="5132026"/>
              <a:ext cx="253497" cy="176039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563903" y="5435391"/>
              <a:ext cx="221810" cy="176039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3022841" y="5426595"/>
              <a:ext cx="302260" cy="164465"/>
            </a:xfrm>
            <a:custGeom>
              <a:avLst/>
              <a:gdLst/>
              <a:ahLst/>
              <a:cxnLst/>
              <a:rect l="l" t="t" r="r" b="b"/>
              <a:pathLst>
                <a:path w="302260" h="164464">
                  <a:moveTo>
                    <a:pt x="0" y="82156"/>
                  </a:moveTo>
                  <a:lnTo>
                    <a:pt x="11871" y="50197"/>
                  </a:lnTo>
                  <a:lnTo>
                    <a:pt x="44248" y="24080"/>
                  </a:lnTo>
                  <a:lnTo>
                    <a:pt x="92277" y="6462"/>
                  </a:lnTo>
                  <a:lnTo>
                    <a:pt x="151104" y="0"/>
                  </a:lnTo>
                  <a:lnTo>
                    <a:pt x="209924" y="6462"/>
                  </a:lnTo>
                  <a:lnTo>
                    <a:pt x="257949" y="24080"/>
                  </a:lnTo>
                  <a:lnTo>
                    <a:pt x="290325" y="50197"/>
                  </a:lnTo>
                  <a:lnTo>
                    <a:pt x="302196" y="82156"/>
                  </a:lnTo>
                  <a:lnTo>
                    <a:pt x="290325" y="114115"/>
                  </a:lnTo>
                  <a:lnTo>
                    <a:pt x="257949" y="140231"/>
                  </a:lnTo>
                  <a:lnTo>
                    <a:pt x="209924" y="157849"/>
                  </a:lnTo>
                  <a:lnTo>
                    <a:pt x="151104" y="164312"/>
                  </a:lnTo>
                  <a:lnTo>
                    <a:pt x="92277" y="157849"/>
                  </a:lnTo>
                  <a:lnTo>
                    <a:pt x="44248" y="140231"/>
                  </a:lnTo>
                  <a:lnTo>
                    <a:pt x="11871" y="114115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object 74"/>
            <p:cNvSpPr/>
            <p:nvPr/>
          </p:nvSpPr>
          <p:spPr>
            <a:xfrm>
              <a:off x="3976382" y="3604577"/>
              <a:ext cx="302260" cy="164465"/>
            </a:xfrm>
            <a:custGeom>
              <a:avLst/>
              <a:gdLst/>
              <a:ahLst/>
              <a:cxnLst/>
              <a:rect l="l" t="t" r="r" b="b"/>
              <a:pathLst>
                <a:path w="302260" h="164464">
                  <a:moveTo>
                    <a:pt x="0" y="82156"/>
                  </a:moveTo>
                  <a:lnTo>
                    <a:pt x="11871" y="50197"/>
                  </a:lnTo>
                  <a:lnTo>
                    <a:pt x="44248" y="24080"/>
                  </a:lnTo>
                  <a:lnTo>
                    <a:pt x="92277" y="6462"/>
                  </a:lnTo>
                  <a:lnTo>
                    <a:pt x="151104" y="0"/>
                  </a:lnTo>
                  <a:lnTo>
                    <a:pt x="209924" y="6462"/>
                  </a:lnTo>
                  <a:lnTo>
                    <a:pt x="257949" y="24080"/>
                  </a:lnTo>
                  <a:lnTo>
                    <a:pt x="290325" y="50197"/>
                  </a:lnTo>
                  <a:lnTo>
                    <a:pt x="302196" y="82156"/>
                  </a:lnTo>
                  <a:lnTo>
                    <a:pt x="290325" y="114115"/>
                  </a:lnTo>
                  <a:lnTo>
                    <a:pt x="257949" y="140231"/>
                  </a:lnTo>
                  <a:lnTo>
                    <a:pt x="209924" y="157849"/>
                  </a:lnTo>
                  <a:lnTo>
                    <a:pt x="151104" y="164312"/>
                  </a:lnTo>
                  <a:lnTo>
                    <a:pt x="92277" y="157849"/>
                  </a:lnTo>
                  <a:lnTo>
                    <a:pt x="44248" y="140231"/>
                  </a:lnTo>
                  <a:lnTo>
                    <a:pt x="11871" y="114115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4040936" y="4211916"/>
              <a:ext cx="299720" cy="164465"/>
            </a:xfrm>
            <a:custGeom>
              <a:avLst/>
              <a:gdLst/>
              <a:ahLst/>
              <a:cxnLst/>
              <a:rect l="l" t="t" r="r" b="b"/>
              <a:pathLst>
                <a:path w="299720" h="164464">
                  <a:moveTo>
                    <a:pt x="0" y="82156"/>
                  </a:moveTo>
                  <a:lnTo>
                    <a:pt x="11765" y="50197"/>
                  </a:lnTo>
                  <a:lnTo>
                    <a:pt x="43845" y="24080"/>
                  </a:lnTo>
                  <a:lnTo>
                    <a:pt x="91409" y="6462"/>
                  </a:lnTo>
                  <a:lnTo>
                    <a:pt x="149631" y="0"/>
                  </a:lnTo>
                  <a:lnTo>
                    <a:pt x="207853" y="6462"/>
                  </a:lnTo>
                  <a:lnTo>
                    <a:pt x="255417" y="24080"/>
                  </a:lnTo>
                  <a:lnTo>
                    <a:pt x="287496" y="50197"/>
                  </a:lnTo>
                  <a:lnTo>
                    <a:pt x="299262" y="82156"/>
                  </a:lnTo>
                  <a:lnTo>
                    <a:pt x="287496" y="114115"/>
                  </a:lnTo>
                  <a:lnTo>
                    <a:pt x="255417" y="140231"/>
                  </a:lnTo>
                  <a:lnTo>
                    <a:pt x="207853" y="157849"/>
                  </a:lnTo>
                  <a:lnTo>
                    <a:pt x="149631" y="164312"/>
                  </a:lnTo>
                  <a:lnTo>
                    <a:pt x="91409" y="157849"/>
                  </a:lnTo>
                  <a:lnTo>
                    <a:pt x="43845" y="140231"/>
                  </a:lnTo>
                  <a:lnTo>
                    <a:pt x="11765" y="114115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object 76"/>
            <p:cNvSpPr/>
            <p:nvPr/>
          </p:nvSpPr>
          <p:spPr>
            <a:xfrm>
              <a:off x="3154870" y="3604577"/>
              <a:ext cx="302260" cy="164465"/>
            </a:xfrm>
            <a:custGeom>
              <a:avLst/>
              <a:gdLst/>
              <a:ahLst/>
              <a:cxnLst/>
              <a:rect l="l" t="t" r="r" b="b"/>
              <a:pathLst>
                <a:path w="302260" h="164464">
                  <a:moveTo>
                    <a:pt x="0" y="82156"/>
                  </a:moveTo>
                  <a:lnTo>
                    <a:pt x="11871" y="50197"/>
                  </a:lnTo>
                  <a:lnTo>
                    <a:pt x="44248" y="24080"/>
                  </a:lnTo>
                  <a:lnTo>
                    <a:pt x="92277" y="6462"/>
                  </a:lnTo>
                  <a:lnTo>
                    <a:pt x="151104" y="0"/>
                  </a:lnTo>
                  <a:lnTo>
                    <a:pt x="209924" y="6462"/>
                  </a:lnTo>
                  <a:lnTo>
                    <a:pt x="257949" y="24080"/>
                  </a:lnTo>
                  <a:lnTo>
                    <a:pt x="290325" y="50197"/>
                  </a:lnTo>
                  <a:lnTo>
                    <a:pt x="302196" y="82156"/>
                  </a:lnTo>
                  <a:lnTo>
                    <a:pt x="290325" y="114115"/>
                  </a:lnTo>
                  <a:lnTo>
                    <a:pt x="257949" y="140231"/>
                  </a:lnTo>
                  <a:lnTo>
                    <a:pt x="209924" y="157849"/>
                  </a:lnTo>
                  <a:lnTo>
                    <a:pt x="151104" y="164312"/>
                  </a:lnTo>
                  <a:lnTo>
                    <a:pt x="92277" y="157849"/>
                  </a:lnTo>
                  <a:lnTo>
                    <a:pt x="44248" y="140231"/>
                  </a:lnTo>
                  <a:lnTo>
                    <a:pt x="11871" y="114115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object 77"/>
            <p:cNvSpPr/>
            <p:nvPr/>
          </p:nvSpPr>
          <p:spPr>
            <a:xfrm>
              <a:off x="8471281" y="3903852"/>
              <a:ext cx="302260" cy="167640"/>
            </a:xfrm>
            <a:custGeom>
              <a:avLst/>
              <a:gdLst/>
              <a:ahLst/>
              <a:cxnLst/>
              <a:rect l="l" t="t" r="r" b="b"/>
              <a:pathLst>
                <a:path w="302259" h="167639">
                  <a:moveTo>
                    <a:pt x="0" y="83616"/>
                  </a:moveTo>
                  <a:lnTo>
                    <a:pt x="11871" y="51054"/>
                  </a:lnTo>
                  <a:lnTo>
                    <a:pt x="44248" y="24477"/>
                  </a:lnTo>
                  <a:lnTo>
                    <a:pt x="92277" y="6566"/>
                  </a:lnTo>
                  <a:lnTo>
                    <a:pt x="151104" y="0"/>
                  </a:lnTo>
                  <a:lnTo>
                    <a:pt x="209924" y="6566"/>
                  </a:lnTo>
                  <a:lnTo>
                    <a:pt x="257949" y="24477"/>
                  </a:lnTo>
                  <a:lnTo>
                    <a:pt x="290325" y="51054"/>
                  </a:lnTo>
                  <a:lnTo>
                    <a:pt x="302196" y="83616"/>
                  </a:lnTo>
                  <a:lnTo>
                    <a:pt x="290325" y="116179"/>
                  </a:lnTo>
                  <a:lnTo>
                    <a:pt x="257949" y="142755"/>
                  </a:lnTo>
                  <a:lnTo>
                    <a:pt x="209924" y="160667"/>
                  </a:lnTo>
                  <a:lnTo>
                    <a:pt x="151104" y="167233"/>
                  </a:lnTo>
                  <a:lnTo>
                    <a:pt x="92277" y="160667"/>
                  </a:lnTo>
                  <a:lnTo>
                    <a:pt x="44248" y="142755"/>
                  </a:lnTo>
                  <a:lnTo>
                    <a:pt x="11871" y="116179"/>
                  </a:lnTo>
                  <a:lnTo>
                    <a:pt x="0" y="83616"/>
                  </a:lnTo>
                  <a:close/>
                </a:path>
              </a:pathLst>
            </a:custGeom>
            <a:ln w="14668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object 78"/>
            <p:cNvSpPr/>
            <p:nvPr/>
          </p:nvSpPr>
          <p:spPr>
            <a:xfrm>
              <a:off x="2961220" y="5121465"/>
              <a:ext cx="302260" cy="167640"/>
            </a:xfrm>
            <a:custGeom>
              <a:avLst/>
              <a:gdLst/>
              <a:ahLst/>
              <a:cxnLst/>
              <a:rect l="l" t="t" r="r" b="b"/>
              <a:pathLst>
                <a:path w="302260" h="167639">
                  <a:moveTo>
                    <a:pt x="0" y="83616"/>
                  </a:moveTo>
                  <a:lnTo>
                    <a:pt x="11871" y="51054"/>
                  </a:lnTo>
                  <a:lnTo>
                    <a:pt x="44248" y="24477"/>
                  </a:lnTo>
                  <a:lnTo>
                    <a:pt x="92277" y="6566"/>
                  </a:lnTo>
                  <a:lnTo>
                    <a:pt x="151104" y="0"/>
                  </a:lnTo>
                  <a:lnTo>
                    <a:pt x="209924" y="6566"/>
                  </a:lnTo>
                  <a:lnTo>
                    <a:pt x="257949" y="24477"/>
                  </a:lnTo>
                  <a:lnTo>
                    <a:pt x="290325" y="51054"/>
                  </a:lnTo>
                  <a:lnTo>
                    <a:pt x="302196" y="83616"/>
                  </a:lnTo>
                  <a:lnTo>
                    <a:pt x="290325" y="116179"/>
                  </a:lnTo>
                  <a:lnTo>
                    <a:pt x="257949" y="142755"/>
                  </a:lnTo>
                  <a:lnTo>
                    <a:pt x="209924" y="160667"/>
                  </a:lnTo>
                  <a:lnTo>
                    <a:pt x="151104" y="167233"/>
                  </a:lnTo>
                  <a:lnTo>
                    <a:pt x="92277" y="160667"/>
                  </a:lnTo>
                  <a:lnTo>
                    <a:pt x="44248" y="142755"/>
                  </a:lnTo>
                  <a:lnTo>
                    <a:pt x="11871" y="116179"/>
                  </a:lnTo>
                  <a:lnTo>
                    <a:pt x="0" y="83616"/>
                  </a:lnTo>
                  <a:close/>
                </a:path>
              </a:pathLst>
            </a:custGeom>
            <a:ln w="14668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object 79"/>
            <p:cNvSpPr/>
            <p:nvPr/>
          </p:nvSpPr>
          <p:spPr>
            <a:xfrm>
              <a:off x="6012586" y="3909707"/>
              <a:ext cx="302260" cy="164465"/>
            </a:xfrm>
            <a:custGeom>
              <a:avLst/>
              <a:gdLst/>
              <a:ahLst/>
              <a:cxnLst/>
              <a:rect l="l" t="t" r="r" b="b"/>
              <a:pathLst>
                <a:path w="302260" h="164464">
                  <a:moveTo>
                    <a:pt x="0" y="82156"/>
                  </a:moveTo>
                  <a:lnTo>
                    <a:pt x="11871" y="50197"/>
                  </a:lnTo>
                  <a:lnTo>
                    <a:pt x="44248" y="24080"/>
                  </a:lnTo>
                  <a:lnTo>
                    <a:pt x="92277" y="6462"/>
                  </a:lnTo>
                  <a:lnTo>
                    <a:pt x="151104" y="0"/>
                  </a:lnTo>
                  <a:lnTo>
                    <a:pt x="209924" y="6462"/>
                  </a:lnTo>
                  <a:lnTo>
                    <a:pt x="257949" y="24080"/>
                  </a:lnTo>
                  <a:lnTo>
                    <a:pt x="290325" y="50197"/>
                  </a:lnTo>
                  <a:lnTo>
                    <a:pt x="302196" y="82156"/>
                  </a:lnTo>
                  <a:lnTo>
                    <a:pt x="290325" y="114115"/>
                  </a:lnTo>
                  <a:lnTo>
                    <a:pt x="257949" y="140231"/>
                  </a:lnTo>
                  <a:lnTo>
                    <a:pt x="209924" y="157849"/>
                  </a:lnTo>
                  <a:lnTo>
                    <a:pt x="151104" y="164312"/>
                  </a:lnTo>
                  <a:lnTo>
                    <a:pt x="92277" y="157849"/>
                  </a:lnTo>
                  <a:lnTo>
                    <a:pt x="44248" y="140231"/>
                  </a:lnTo>
                  <a:lnTo>
                    <a:pt x="11871" y="114115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object 80"/>
            <p:cNvSpPr/>
            <p:nvPr/>
          </p:nvSpPr>
          <p:spPr>
            <a:xfrm>
              <a:off x="6209157" y="3604577"/>
              <a:ext cx="302260" cy="164465"/>
            </a:xfrm>
            <a:custGeom>
              <a:avLst/>
              <a:gdLst/>
              <a:ahLst/>
              <a:cxnLst/>
              <a:rect l="l" t="t" r="r" b="b"/>
              <a:pathLst>
                <a:path w="302259" h="164464">
                  <a:moveTo>
                    <a:pt x="0" y="82156"/>
                  </a:moveTo>
                  <a:lnTo>
                    <a:pt x="11871" y="50197"/>
                  </a:lnTo>
                  <a:lnTo>
                    <a:pt x="44248" y="24080"/>
                  </a:lnTo>
                  <a:lnTo>
                    <a:pt x="92277" y="6462"/>
                  </a:lnTo>
                  <a:lnTo>
                    <a:pt x="151104" y="0"/>
                  </a:lnTo>
                  <a:lnTo>
                    <a:pt x="209924" y="6462"/>
                  </a:lnTo>
                  <a:lnTo>
                    <a:pt x="257949" y="24080"/>
                  </a:lnTo>
                  <a:lnTo>
                    <a:pt x="290325" y="50197"/>
                  </a:lnTo>
                  <a:lnTo>
                    <a:pt x="302196" y="82156"/>
                  </a:lnTo>
                  <a:lnTo>
                    <a:pt x="290325" y="114115"/>
                  </a:lnTo>
                  <a:lnTo>
                    <a:pt x="257949" y="140231"/>
                  </a:lnTo>
                  <a:lnTo>
                    <a:pt x="209924" y="157849"/>
                  </a:lnTo>
                  <a:lnTo>
                    <a:pt x="151104" y="164312"/>
                  </a:lnTo>
                  <a:lnTo>
                    <a:pt x="92277" y="157849"/>
                  </a:lnTo>
                  <a:lnTo>
                    <a:pt x="44248" y="140231"/>
                  </a:lnTo>
                  <a:lnTo>
                    <a:pt x="11871" y="114115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object 81"/>
            <p:cNvSpPr/>
            <p:nvPr/>
          </p:nvSpPr>
          <p:spPr>
            <a:xfrm>
              <a:off x="3559759" y="4816322"/>
              <a:ext cx="302260" cy="167640"/>
            </a:xfrm>
            <a:custGeom>
              <a:avLst/>
              <a:gdLst/>
              <a:ahLst/>
              <a:cxnLst/>
              <a:rect l="l" t="t" r="r" b="b"/>
              <a:pathLst>
                <a:path w="302260" h="167639">
                  <a:moveTo>
                    <a:pt x="0" y="83616"/>
                  </a:moveTo>
                  <a:lnTo>
                    <a:pt x="11871" y="51054"/>
                  </a:lnTo>
                  <a:lnTo>
                    <a:pt x="44248" y="24477"/>
                  </a:lnTo>
                  <a:lnTo>
                    <a:pt x="92277" y="6566"/>
                  </a:lnTo>
                  <a:lnTo>
                    <a:pt x="151104" y="0"/>
                  </a:lnTo>
                  <a:lnTo>
                    <a:pt x="209924" y="6566"/>
                  </a:lnTo>
                  <a:lnTo>
                    <a:pt x="257949" y="24477"/>
                  </a:lnTo>
                  <a:lnTo>
                    <a:pt x="290325" y="51054"/>
                  </a:lnTo>
                  <a:lnTo>
                    <a:pt x="302196" y="83616"/>
                  </a:lnTo>
                  <a:lnTo>
                    <a:pt x="290325" y="116179"/>
                  </a:lnTo>
                  <a:lnTo>
                    <a:pt x="257949" y="142755"/>
                  </a:lnTo>
                  <a:lnTo>
                    <a:pt x="209924" y="160667"/>
                  </a:lnTo>
                  <a:lnTo>
                    <a:pt x="151104" y="167233"/>
                  </a:lnTo>
                  <a:lnTo>
                    <a:pt x="92277" y="160667"/>
                  </a:lnTo>
                  <a:lnTo>
                    <a:pt x="44248" y="142755"/>
                  </a:lnTo>
                  <a:lnTo>
                    <a:pt x="11871" y="116179"/>
                  </a:lnTo>
                  <a:lnTo>
                    <a:pt x="0" y="83616"/>
                  </a:lnTo>
                  <a:close/>
                </a:path>
              </a:pathLst>
            </a:custGeom>
            <a:ln w="14668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object 82"/>
            <p:cNvSpPr/>
            <p:nvPr/>
          </p:nvSpPr>
          <p:spPr>
            <a:xfrm>
              <a:off x="3008172" y="4816322"/>
              <a:ext cx="299720" cy="167640"/>
            </a:xfrm>
            <a:custGeom>
              <a:avLst/>
              <a:gdLst/>
              <a:ahLst/>
              <a:cxnLst/>
              <a:rect l="l" t="t" r="r" b="b"/>
              <a:pathLst>
                <a:path w="299720" h="167639">
                  <a:moveTo>
                    <a:pt x="0" y="83616"/>
                  </a:moveTo>
                  <a:lnTo>
                    <a:pt x="11765" y="51054"/>
                  </a:lnTo>
                  <a:lnTo>
                    <a:pt x="43845" y="24477"/>
                  </a:lnTo>
                  <a:lnTo>
                    <a:pt x="91409" y="6566"/>
                  </a:lnTo>
                  <a:lnTo>
                    <a:pt x="149631" y="0"/>
                  </a:lnTo>
                  <a:lnTo>
                    <a:pt x="207858" y="6566"/>
                  </a:lnTo>
                  <a:lnTo>
                    <a:pt x="255422" y="24477"/>
                  </a:lnTo>
                  <a:lnTo>
                    <a:pt x="287498" y="51054"/>
                  </a:lnTo>
                  <a:lnTo>
                    <a:pt x="299262" y="83616"/>
                  </a:lnTo>
                  <a:lnTo>
                    <a:pt x="287498" y="116179"/>
                  </a:lnTo>
                  <a:lnTo>
                    <a:pt x="255422" y="142755"/>
                  </a:lnTo>
                  <a:lnTo>
                    <a:pt x="207858" y="160667"/>
                  </a:lnTo>
                  <a:lnTo>
                    <a:pt x="149631" y="167233"/>
                  </a:lnTo>
                  <a:lnTo>
                    <a:pt x="91409" y="160667"/>
                  </a:lnTo>
                  <a:lnTo>
                    <a:pt x="43845" y="142755"/>
                  </a:lnTo>
                  <a:lnTo>
                    <a:pt x="11765" y="116179"/>
                  </a:lnTo>
                  <a:lnTo>
                    <a:pt x="0" y="83616"/>
                  </a:lnTo>
                  <a:close/>
                </a:path>
              </a:pathLst>
            </a:custGeom>
            <a:ln w="14668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83" name="object 8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333588" y="1156246"/>
              <a:ext cx="5799924" cy="203822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6300114" y="4211916"/>
              <a:ext cx="299720" cy="164465"/>
            </a:xfrm>
            <a:custGeom>
              <a:avLst/>
              <a:gdLst/>
              <a:ahLst/>
              <a:cxnLst/>
              <a:rect l="l" t="t" r="r" b="b"/>
              <a:pathLst>
                <a:path w="299720" h="164464">
                  <a:moveTo>
                    <a:pt x="0" y="82156"/>
                  </a:moveTo>
                  <a:lnTo>
                    <a:pt x="11765" y="50197"/>
                  </a:lnTo>
                  <a:lnTo>
                    <a:pt x="43845" y="24080"/>
                  </a:lnTo>
                  <a:lnTo>
                    <a:pt x="91409" y="6462"/>
                  </a:lnTo>
                  <a:lnTo>
                    <a:pt x="149631" y="0"/>
                  </a:lnTo>
                  <a:lnTo>
                    <a:pt x="207853" y="6462"/>
                  </a:lnTo>
                  <a:lnTo>
                    <a:pt x="255417" y="24080"/>
                  </a:lnTo>
                  <a:lnTo>
                    <a:pt x="287496" y="50197"/>
                  </a:lnTo>
                  <a:lnTo>
                    <a:pt x="299262" y="82156"/>
                  </a:lnTo>
                  <a:lnTo>
                    <a:pt x="287496" y="114115"/>
                  </a:lnTo>
                  <a:lnTo>
                    <a:pt x="255417" y="140231"/>
                  </a:lnTo>
                  <a:lnTo>
                    <a:pt x="207853" y="157849"/>
                  </a:lnTo>
                  <a:lnTo>
                    <a:pt x="149631" y="164312"/>
                  </a:lnTo>
                  <a:lnTo>
                    <a:pt x="91409" y="157849"/>
                  </a:lnTo>
                  <a:lnTo>
                    <a:pt x="43845" y="140231"/>
                  </a:lnTo>
                  <a:lnTo>
                    <a:pt x="11765" y="114115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object 85"/>
            <p:cNvSpPr/>
            <p:nvPr/>
          </p:nvSpPr>
          <p:spPr>
            <a:xfrm>
              <a:off x="1359255" y="6931732"/>
              <a:ext cx="299720" cy="164465"/>
            </a:xfrm>
            <a:custGeom>
              <a:avLst/>
              <a:gdLst/>
              <a:ahLst/>
              <a:cxnLst/>
              <a:rect l="l" t="t" r="r" b="b"/>
              <a:pathLst>
                <a:path w="299719" h="164465">
                  <a:moveTo>
                    <a:pt x="0" y="82156"/>
                  </a:moveTo>
                  <a:lnTo>
                    <a:pt x="11758" y="50175"/>
                  </a:lnTo>
                  <a:lnTo>
                    <a:pt x="43826" y="24061"/>
                  </a:lnTo>
                  <a:lnTo>
                    <a:pt x="91388" y="6455"/>
                  </a:lnTo>
                  <a:lnTo>
                    <a:pt x="149631" y="0"/>
                  </a:lnTo>
                  <a:lnTo>
                    <a:pt x="207874" y="6455"/>
                  </a:lnTo>
                  <a:lnTo>
                    <a:pt x="255436" y="24061"/>
                  </a:lnTo>
                  <a:lnTo>
                    <a:pt x="287503" y="50175"/>
                  </a:lnTo>
                  <a:lnTo>
                    <a:pt x="299262" y="82156"/>
                  </a:lnTo>
                  <a:lnTo>
                    <a:pt x="287503" y="114136"/>
                  </a:lnTo>
                  <a:lnTo>
                    <a:pt x="255436" y="140250"/>
                  </a:lnTo>
                  <a:lnTo>
                    <a:pt x="207874" y="157856"/>
                  </a:lnTo>
                  <a:lnTo>
                    <a:pt x="149631" y="164312"/>
                  </a:lnTo>
                  <a:lnTo>
                    <a:pt x="91388" y="157856"/>
                  </a:lnTo>
                  <a:lnTo>
                    <a:pt x="43826" y="140250"/>
                  </a:lnTo>
                  <a:lnTo>
                    <a:pt x="11758" y="114136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object 86"/>
            <p:cNvSpPr/>
            <p:nvPr/>
          </p:nvSpPr>
          <p:spPr>
            <a:xfrm>
              <a:off x="1359255" y="6843712"/>
              <a:ext cx="299720" cy="164465"/>
            </a:xfrm>
            <a:custGeom>
              <a:avLst/>
              <a:gdLst/>
              <a:ahLst/>
              <a:cxnLst/>
              <a:rect l="l" t="t" r="r" b="b"/>
              <a:pathLst>
                <a:path w="299719" h="164465">
                  <a:moveTo>
                    <a:pt x="0" y="82156"/>
                  </a:moveTo>
                  <a:lnTo>
                    <a:pt x="11758" y="50175"/>
                  </a:lnTo>
                  <a:lnTo>
                    <a:pt x="43826" y="24061"/>
                  </a:lnTo>
                  <a:lnTo>
                    <a:pt x="91388" y="6455"/>
                  </a:lnTo>
                  <a:lnTo>
                    <a:pt x="149631" y="0"/>
                  </a:lnTo>
                  <a:lnTo>
                    <a:pt x="207874" y="6455"/>
                  </a:lnTo>
                  <a:lnTo>
                    <a:pt x="255436" y="24061"/>
                  </a:lnTo>
                  <a:lnTo>
                    <a:pt x="287503" y="50175"/>
                  </a:lnTo>
                  <a:lnTo>
                    <a:pt x="299262" y="82156"/>
                  </a:lnTo>
                  <a:lnTo>
                    <a:pt x="287503" y="114136"/>
                  </a:lnTo>
                  <a:lnTo>
                    <a:pt x="255436" y="140250"/>
                  </a:lnTo>
                  <a:lnTo>
                    <a:pt x="207874" y="157856"/>
                  </a:lnTo>
                  <a:lnTo>
                    <a:pt x="149631" y="164312"/>
                  </a:lnTo>
                  <a:lnTo>
                    <a:pt x="91388" y="157856"/>
                  </a:lnTo>
                  <a:lnTo>
                    <a:pt x="43826" y="140250"/>
                  </a:lnTo>
                  <a:lnTo>
                    <a:pt x="11758" y="114136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87" name="object 8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724253" y="6900929"/>
              <a:ext cx="885422" cy="141198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9127020" y="3799699"/>
              <a:ext cx="176039" cy="390221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9132895" y="5002644"/>
              <a:ext cx="176039" cy="393141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333588" y="1661535"/>
              <a:ext cx="416304" cy="176039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3193008" y="4211916"/>
              <a:ext cx="302260" cy="164465"/>
            </a:xfrm>
            <a:custGeom>
              <a:avLst/>
              <a:gdLst/>
              <a:ahLst/>
              <a:cxnLst/>
              <a:rect l="l" t="t" r="r" b="b"/>
              <a:pathLst>
                <a:path w="302260" h="164464">
                  <a:moveTo>
                    <a:pt x="0" y="82156"/>
                  </a:moveTo>
                  <a:lnTo>
                    <a:pt x="11871" y="50197"/>
                  </a:lnTo>
                  <a:lnTo>
                    <a:pt x="44248" y="24080"/>
                  </a:lnTo>
                  <a:lnTo>
                    <a:pt x="92277" y="6462"/>
                  </a:lnTo>
                  <a:lnTo>
                    <a:pt x="151104" y="0"/>
                  </a:lnTo>
                  <a:lnTo>
                    <a:pt x="209924" y="6462"/>
                  </a:lnTo>
                  <a:lnTo>
                    <a:pt x="257949" y="24080"/>
                  </a:lnTo>
                  <a:lnTo>
                    <a:pt x="290325" y="50197"/>
                  </a:lnTo>
                  <a:lnTo>
                    <a:pt x="302196" y="82156"/>
                  </a:lnTo>
                  <a:lnTo>
                    <a:pt x="290325" y="114115"/>
                  </a:lnTo>
                  <a:lnTo>
                    <a:pt x="257949" y="140231"/>
                  </a:lnTo>
                  <a:lnTo>
                    <a:pt x="209924" y="157849"/>
                  </a:lnTo>
                  <a:lnTo>
                    <a:pt x="151104" y="164312"/>
                  </a:lnTo>
                  <a:lnTo>
                    <a:pt x="92277" y="157849"/>
                  </a:lnTo>
                  <a:lnTo>
                    <a:pt x="44248" y="140231"/>
                  </a:lnTo>
                  <a:lnTo>
                    <a:pt x="11871" y="114115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object 92"/>
            <p:cNvSpPr/>
            <p:nvPr/>
          </p:nvSpPr>
          <p:spPr>
            <a:xfrm>
              <a:off x="3433597" y="5121465"/>
              <a:ext cx="299720" cy="167640"/>
            </a:xfrm>
            <a:custGeom>
              <a:avLst/>
              <a:gdLst/>
              <a:ahLst/>
              <a:cxnLst/>
              <a:rect l="l" t="t" r="r" b="b"/>
              <a:pathLst>
                <a:path w="299720" h="167639">
                  <a:moveTo>
                    <a:pt x="0" y="83616"/>
                  </a:moveTo>
                  <a:lnTo>
                    <a:pt x="11765" y="51054"/>
                  </a:lnTo>
                  <a:lnTo>
                    <a:pt x="43845" y="24477"/>
                  </a:lnTo>
                  <a:lnTo>
                    <a:pt x="91409" y="6566"/>
                  </a:lnTo>
                  <a:lnTo>
                    <a:pt x="149631" y="0"/>
                  </a:lnTo>
                  <a:lnTo>
                    <a:pt x="207858" y="6566"/>
                  </a:lnTo>
                  <a:lnTo>
                    <a:pt x="255422" y="24477"/>
                  </a:lnTo>
                  <a:lnTo>
                    <a:pt x="287498" y="51054"/>
                  </a:lnTo>
                  <a:lnTo>
                    <a:pt x="299262" y="83616"/>
                  </a:lnTo>
                  <a:lnTo>
                    <a:pt x="287498" y="116179"/>
                  </a:lnTo>
                  <a:lnTo>
                    <a:pt x="255422" y="142755"/>
                  </a:lnTo>
                  <a:lnTo>
                    <a:pt x="207858" y="160667"/>
                  </a:lnTo>
                  <a:lnTo>
                    <a:pt x="149631" y="167233"/>
                  </a:lnTo>
                  <a:lnTo>
                    <a:pt x="91409" y="160667"/>
                  </a:lnTo>
                  <a:lnTo>
                    <a:pt x="43845" y="142755"/>
                  </a:lnTo>
                  <a:lnTo>
                    <a:pt x="11765" y="116179"/>
                  </a:lnTo>
                  <a:lnTo>
                    <a:pt x="0" y="83616"/>
                  </a:lnTo>
                  <a:close/>
                </a:path>
              </a:pathLst>
            </a:custGeom>
            <a:ln w="14668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object 93"/>
            <p:cNvSpPr/>
            <p:nvPr/>
          </p:nvSpPr>
          <p:spPr>
            <a:xfrm>
              <a:off x="3627246" y="5426595"/>
              <a:ext cx="302260" cy="164465"/>
            </a:xfrm>
            <a:custGeom>
              <a:avLst/>
              <a:gdLst/>
              <a:ahLst/>
              <a:cxnLst/>
              <a:rect l="l" t="t" r="r" b="b"/>
              <a:pathLst>
                <a:path w="302260" h="164464">
                  <a:moveTo>
                    <a:pt x="0" y="82156"/>
                  </a:moveTo>
                  <a:lnTo>
                    <a:pt x="11871" y="50197"/>
                  </a:lnTo>
                  <a:lnTo>
                    <a:pt x="44248" y="24080"/>
                  </a:lnTo>
                  <a:lnTo>
                    <a:pt x="92277" y="6462"/>
                  </a:lnTo>
                  <a:lnTo>
                    <a:pt x="151104" y="0"/>
                  </a:lnTo>
                  <a:lnTo>
                    <a:pt x="209924" y="6462"/>
                  </a:lnTo>
                  <a:lnTo>
                    <a:pt x="257949" y="24080"/>
                  </a:lnTo>
                  <a:lnTo>
                    <a:pt x="290325" y="50197"/>
                  </a:lnTo>
                  <a:lnTo>
                    <a:pt x="302196" y="82156"/>
                  </a:lnTo>
                  <a:lnTo>
                    <a:pt x="290325" y="114115"/>
                  </a:lnTo>
                  <a:lnTo>
                    <a:pt x="257949" y="140231"/>
                  </a:lnTo>
                  <a:lnTo>
                    <a:pt x="209924" y="157849"/>
                  </a:lnTo>
                  <a:lnTo>
                    <a:pt x="151104" y="164312"/>
                  </a:lnTo>
                  <a:lnTo>
                    <a:pt x="92277" y="157849"/>
                  </a:lnTo>
                  <a:lnTo>
                    <a:pt x="44248" y="140231"/>
                  </a:lnTo>
                  <a:lnTo>
                    <a:pt x="11871" y="114115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object 94"/>
            <p:cNvSpPr/>
            <p:nvPr/>
          </p:nvSpPr>
          <p:spPr>
            <a:xfrm>
              <a:off x="5956833" y="4816322"/>
              <a:ext cx="302260" cy="167640"/>
            </a:xfrm>
            <a:custGeom>
              <a:avLst/>
              <a:gdLst/>
              <a:ahLst/>
              <a:cxnLst/>
              <a:rect l="l" t="t" r="r" b="b"/>
              <a:pathLst>
                <a:path w="302260" h="167639">
                  <a:moveTo>
                    <a:pt x="0" y="83616"/>
                  </a:moveTo>
                  <a:lnTo>
                    <a:pt x="11871" y="51054"/>
                  </a:lnTo>
                  <a:lnTo>
                    <a:pt x="44248" y="24477"/>
                  </a:lnTo>
                  <a:lnTo>
                    <a:pt x="92277" y="6566"/>
                  </a:lnTo>
                  <a:lnTo>
                    <a:pt x="151104" y="0"/>
                  </a:lnTo>
                  <a:lnTo>
                    <a:pt x="209924" y="6566"/>
                  </a:lnTo>
                  <a:lnTo>
                    <a:pt x="257949" y="24477"/>
                  </a:lnTo>
                  <a:lnTo>
                    <a:pt x="290325" y="51054"/>
                  </a:lnTo>
                  <a:lnTo>
                    <a:pt x="302196" y="83616"/>
                  </a:lnTo>
                  <a:lnTo>
                    <a:pt x="290325" y="116179"/>
                  </a:lnTo>
                  <a:lnTo>
                    <a:pt x="257949" y="142755"/>
                  </a:lnTo>
                  <a:lnTo>
                    <a:pt x="209924" y="160667"/>
                  </a:lnTo>
                  <a:lnTo>
                    <a:pt x="151104" y="167233"/>
                  </a:lnTo>
                  <a:lnTo>
                    <a:pt x="92277" y="160667"/>
                  </a:lnTo>
                  <a:lnTo>
                    <a:pt x="44248" y="142755"/>
                  </a:lnTo>
                  <a:lnTo>
                    <a:pt x="11871" y="116179"/>
                  </a:lnTo>
                  <a:lnTo>
                    <a:pt x="0" y="83616"/>
                  </a:lnTo>
                  <a:close/>
                </a:path>
              </a:pathLst>
            </a:custGeom>
            <a:ln w="14668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object 95"/>
            <p:cNvSpPr/>
            <p:nvPr/>
          </p:nvSpPr>
          <p:spPr>
            <a:xfrm>
              <a:off x="5727991" y="5121465"/>
              <a:ext cx="302260" cy="167640"/>
            </a:xfrm>
            <a:custGeom>
              <a:avLst/>
              <a:gdLst/>
              <a:ahLst/>
              <a:cxnLst/>
              <a:rect l="l" t="t" r="r" b="b"/>
              <a:pathLst>
                <a:path w="302260" h="167639">
                  <a:moveTo>
                    <a:pt x="0" y="83616"/>
                  </a:moveTo>
                  <a:lnTo>
                    <a:pt x="11871" y="51054"/>
                  </a:lnTo>
                  <a:lnTo>
                    <a:pt x="44248" y="24477"/>
                  </a:lnTo>
                  <a:lnTo>
                    <a:pt x="92277" y="6566"/>
                  </a:lnTo>
                  <a:lnTo>
                    <a:pt x="151104" y="0"/>
                  </a:lnTo>
                  <a:lnTo>
                    <a:pt x="209924" y="6566"/>
                  </a:lnTo>
                  <a:lnTo>
                    <a:pt x="257949" y="24477"/>
                  </a:lnTo>
                  <a:lnTo>
                    <a:pt x="290325" y="51054"/>
                  </a:lnTo>
                  <a:lnTo>
                    <a:pt x="302196" y="83616"/>
                  </a:lnTo>
                  <a:lnTo>
                    <a:pt x="290325" y="116179"/>
                  </a:lnTo>
                  <a:lnTo>
                    <a:pt x="257949" y="142755"/>
                  </a:lnTo>
                  <a:lnTo>
                    <a:pt x="209924" y="160667"/>
                  </a:lnTo>
                  <a:lnTo>
                    <a:pt x="151104" y="167233"/>
                  </a:lnTo>
                  <a:lnTo>
                    <a:pt x="92277" y="160667"/>
                  </a:lnTo>
                  <a:lnTo>
                    <a:pt x="44248" y="142755"/>
                  </a:lnTo>
                  <a:lnTo>
                    <a:pt x="11871" y="116179"/>
                  </a:lnTo>
                  <a:lnTo>
                    <a:pt x="0" y="83616"/>
                  </a:lnTo>
                  <a:close/>
                </a:path>
              </a:pathLst>
            </a:custGeom>
            <a:ln w="14668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object 96"/>
            <p:cNvSpPr/>
            <p:nvPr/>
          </p:nvSpPr>
          <p:spPr>
            <a:xfrm>
              <a:off x="5997917" y="5426595"/>
              <a:ext cx="299720" cy="164465"/>
            </a:xfrm>
            <a:custGeom>
              <a:avLst/>
              <a:gdLst/>
              <a:ahLst/>
              <a:cxnLst/>
              <a:rect l="l" t="t" r="r" b="b"/>
              <a:pathLst>
                <a:path w="299720" h="164464">
                  <a:moveTo>
                    <a:pt x="0" y="82156"/>
                  </a:moveTo>
                  <a:lnTo>
                    <a:pt x="11765" y="50197"/>
                  </a:lnTo>
                  <a:lnTo>
                    <a:pt x="43845" y="24080"/>
                  </a:lnTo>
                  <a:lnTo>
                    <a:pt x="91409" y="6462"/>
                  </a:lnTo>
                  <a:lnTo>
                    <a:pt x="149631" y="0"/>
                  </a:lnTo>
                  <a:lnTo>
                    <a:pt x="207853" y="6462"/>
                  </a:lnTo>
                  <a:lnTo>
                    <a:pt x="255417" y="24080"/>
                  </a:lnTo>
                  <a:lnTo>
                    <a:pt x="287496" y="50197"/>
                  </a:lnTo>
                  <a:lnTo>
                    <a:pt x="299262" y="82156"/>
                  </a:lnTo>
                  <a:lnTo>
                    <a:pt x="287496" y="114115"/>
                  </a:lnTo>
                  <a:lnTo>
                    <a:pt x="255417" y="140231"/>
                  </a:lnTo>
                  <a:lnTo>
                    <a:pt x="207853" y="157849"/>
                  </a:lnTo>
                  <a:lnTo>
                    <a:pt x="149631" y="164312"/>
                  </a:lnTo>
                  <a:lnTo>
                    <a:pt x="91409" y="157849"/>
                  </a:lnTo>
                  <a:lnTo>
                    <a:pt x="43845" y="140231"/>
                  </a:lnTo>
                  <a:lnTo>
                    <a:pt x="11765" y="114115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object 97"/>
            <p:cNvSpPr/>
            <p:nvPr/>
          </p:nvSpPr>
          <p:spPr>
            <a:xfrm>
              <a:off x="8427262" y="5121465"/>
              <a:ext cx="302260" cy="167640"/>
            </a:xfrm>
            <a:custGeom>
              <a:avLst/>
              <a:gdLst/>
              <a:ahLst/>
              <a:cxnLst/>
              <a:rect l="l" t="t" r="r" b="b"/>
              <a:pathLst>
                <a:path w="302259" h="167639">
                  <a:moveTo>
                    <a:pt x="0" y="83616"/>
                  </a:moveTo>
                  <a:lnTo>
                    <a:pt x="11871" y="51054"/>
                  </a:lnTo>
                  <a:lnTo>
                    <a:pt x="44248" y="24477"/>
                  </a:lnTo>
                  <a:lnTo>
                    <a:pt x="92277" y="6566"/>
                  </a:lnTo>
                  <a:lnTo>
                    <a:pt x="151104" y="0"/>
                  </a:lnTo>
                  <a:lnTo>
                    <a:pt x="209924" y="6566"/>
                  </a:lnTo>
                  <a:lnTo>
                    <a:pt x="257949" y="24477"/>
                  </a:lnTo>
                  <a:lnTo>
                    <a:pt x="290325" y="51054"/>
                  </a:lnTo>
                  <a:lnTo>
                    <a:pt x="302196" y="83616"/>
                  </a:lnTo>
                  <a:lnTo>
                    <a:pt x="290325" y="116179"/>
                  </a:lnTo>
                  <a:lnTo>
                    <a:pt x="257949" y="142755"/>
                  </a:lnTo>
                  <a:lnTo>
                    <a:pt x="209924" y="160667"/>
                  </a:lnTo>
                  <a:lnTo>
                    <a:pt x="151104" y="167233"/>
                  </a:lnTo>
                  <a:lnTo>
                    <a:pt x="92277" y="160667"/>
                  </a:lnTo>
                  <a:lnTo>
                    <a:pt x="44248" y="142755"/>
                  </a:lnTo>
                  <a:lnTo>
                    <a:pt x="11871" y="116179"/>
                  </a:lnTo>
                  <a:lnTo>
                    <a:pt x="0" y="83616"/>
                  </a:lnTo>
                  <a:close/>
                </a:path>
              </a:pathLst>
            </a:custGeom>
            <a:ln w="14668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object 98"/>
            <p:cNvSpPr/>
            <p:nvPr/>
          </p:nvSpPr>
          <p:spPr>
            <a:xfrm>
              <a:off x="8623846" y="4211916"/>
              <a:ext cx="302260" cy="164465"/>
            </a:xfrm>
            <a:custGeom>
              <a:avLst/>
              <a:gdLst/>
              <a:ahLst/>
              <a:cxnLst/>
              <a:rect l="l" t="t" r="r" b="b"/>
              <a:pathLst>
                <a:path w="302259" h="164464">
                  <a:moveTo>
                    <a:pt x="0" y="82156"/>
                  </a:moveTo>
                  <a:lnTo>
                    <a:pt x="11871" y="50197"/>
                  </a:lnTo>
                  <a:lnTo>
                    <a:pt x="44248" y="24080"/>
                  </a:lnTo>
                  <a:lnTo>
                    <a:pt x="92277" y="6462"/>
                  </a:lnTo>
                  <a:lnTo>
                    <a:pt x="151104" y="0"/>
                  </a:lnTo>
                  <a:lnTo>
                    <a:pt x="209924" y="6462"/>
                  </a:lnTo>
                  <a:lnTo>
                    <a:pt x="257949" y="24080"/>
                  </a:lnTo>
                  <a:lnTo>
                    <a:pt x="290325" y="50197"/>
                  </a:lnTo>
                  <a:lnTo>
                    <a:pt x="302196" y="82156"/>
                  </a:lnTo>
                  <a:lnTo>
                    <a:pt x="290325" y="114115"/>
                  </a:lnTo>
                  <a:lnTo>
                    <a:pt x="257949" y="140231"/>
                  </a:lnTo>
                  <a:lnTo>
                    <a:pt x="209924" y="157849"/>
                  </a:lnTo>
                  <a:lnTo>
                    <a:pt x="151104" y="164312"/>
                  </a:lnTo>
                  <a:lnTo>
                    <a:pt x="92277" y="157849"/>
                  </a:lnTo>
                  <a:lnTo>
                    <a:pt x="44248" y="140231"/>
                  </a:lnTo>
                  <a:lnTo>
                    <a:pt x="11871" y="114115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Adicciones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A nivel nacional se estimó un total de 22.1 millones de víctimas de 18 años y más, es decir, una tasa de 24,207 víctimas por cada 100,000 habitantes,</a:t>
            </a:r>
          </a:p>
        </p:txBody>
      </p:sp>
    </p:spTree>
    <p:extLst>
      <p:ext uri="{BB962C8B-B14F-4D97-AF65-F5344CB8AC3E}">
        <p14:creationId xmlns:p14="http://schemas.microsoft.com/office/powerpoint/2010/main" val="424313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2558" y="6331102"/>
            <a:ext cx="251572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35" b="0" i="0" u="heavy" strike="noStrike" kern="0" cap="none" spc="-22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FBE469"/>
                  </a:solidFill>
                </a:uFill>
                <a:latin typeface="Arial Narrow"/>
                <a:ea typeface="+mn-ea"/>
                <a:cs typeface="Arial Narrow"/>
              </a:rPr>
              <a:t>62</a:t>
            </a:r>
            <a:r>
              <a:rPr kumimoji="0" sz="1235" b="0" i="0" u="heavy" strike="noStrike" kern="0" cap="none" spc="441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FBE469"/>
                  </a:solidFill>
                </a:uFill>
                <a:latin typeface="Arial Narrow"/>
                <a:ea typeface="+mn-ea"/>
                <a:cs typeface="Arial Narrow"/>
              </a:rPr>
              <a:t> </a:t>
            </a:r>
            <a:endParaRPr kumimoji="0" sz="123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47266" y="406885"/>
            <a:ext cx="3319743" cy="3507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  <a:tabLst>
                <a:tab pos="739628" algn="l"/>
              </a:tabLst>
            </a:pPr>
            <a:r>
              <a:rPr u="heavy" dirty="0">
                <a:solidFill>
                  <a:srgbClr val="FBE469"/>
                </a:solidFill>
                <a:uFill>
                  <a:solidFill>
                    <a:srgbClr val="FBE469"/>
                  </a:solidFill>
                </a:uFill>
              </a:rPr>
              <a:t>	</a:t>
            </a:r>
            <a:r>
              <a:rPr spc="168" dirty="0">
                <a:solidFill>
                  <a:srgbClr val="FBE469"/>
                </a:solidFill>
                <a:uFill>
                  <a:solidFill>
                    <a:srgbClr val="FBE469"/>
                  </a:solidFill>
                </a:uFill>
              </a:rPr>
              <a:t>MIS</a:t>
            </a:r>
            <a:r>
              <a:rPr spc="185" dirty="0">
                <a:solidFill>
                  <a:srgbClr val="FBE469"/>
                </a:solidFill>
                <a:uFill>
                  <a:solidFill>
                    <a:srgbClr val="FBE469"/>
                  </a:solidFill>
                </a:uFill>
              </a:rPr>
              <a:t> </a:t>
            </a:r>
            <a:r>
              <a:rPr spc="256" dirty="0">
                <a:solidFill>
                  <a:srgbClr val="FBE469"/>
                </a:solidFill>
                <a:uFill>
                  <a:solidFill>
                    <a:srgbClr val="FBE469"/>
                  </a:solidFill>
                </a:uFill>
              </a:rPr>
              <a:t>EMOCIONES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294829" y="1848774"/>
          <a:ext cx="1252258" cy="37522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9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74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25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9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9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9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9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9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9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9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89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89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89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20559" y="1954759"/>
            <a:ext cx="229966" cy="165741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9241895" y="1873180"/>
            <a:ext cx="268941" cy="328893"/>
            <a:chOff x="8594547" y="2122937"/>
            <a:chExt cx="304800" cy="37274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94547" y="2122937"/>
              <a:ext cx="132067" cy="18784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82444" y="2122937"/>
              <a:ext cx="88049" cy="18784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26614" y="2122937"/>
              <a:ext cx="172181" cy="1878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06282" y="2307849"/>
              <a:ext cx="264147" cy="187827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479222" y="2306701"/>
            <a:ext cx="112641" cy="16574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895778" y="2306701"/>
            <a:ext cx="120422" cy="16574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309220" y="2306701"/>
            <a:ext cx="112653" cy="165741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476498" y="2645955"/>
            <a:ext cx="120418" cy="165734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898367" y="2645955"/>
            <a:ext cx="108753" cy="165734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306631" y="2645955"/>
            <a:ext cx="120418" cy="165734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476498" y="2985072"/>
            <a:ext cx="120422" cy="165741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895778" y="2985072"/>
            <a:ext cx="120422" cy="165741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309220" y="2985072"/>
            <a:ext cx="112653" cy="165741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486988" y="3324330"/>
            <a:ext cx="93229" cy="165741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895778" y="3324330"/>
            <a:ext cx="120422" cy="165741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314397" y="3324330"/>
            <a:ext cx="93229" cy="165741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486988" y="3663711"/>
            <a:ext cx="93229" cy="165741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911310" y="3663711"/>
            <a:ext cx="93229" cy="165741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309220" y="3663711"/>
            <a:ext cx="112653" cy="165741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492164" y="4002830"/>
            <a:ext cx="98409" cy="165734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895778" y="4002830"/>
            <a:ext cx="120418" cy="165734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322039" y="4002830"/>
            <a:ext cx="93229" cy="165734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494753" y="4342212"/>
            <a:ext cx="93229" cy="165734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911309" y="4342212"/>
            <a:ext cx="98409" cy="165734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322039" y="4342212"/>
            <a:ext cx="93229" cy="165734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492164" y="4680748"/>
            <a:ext cx="98409" cy="166064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8913899" y="4680748"/>
            <a:ext cx="88049" cy="166064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9322039" y="4680753"/>
            <a:ext cx="98398" cy="166060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8497218" y="5020264"/>
            <a:ext cx="82871" cy="166064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8913899" y="5020264"/>
            <a:ext cx="88049" cy="166064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9324627" y="5020264"/>
            <a:ext cx="82871" cy="166064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8494754" y="5359576"/>
            <a:ext cx="88049" cy="165741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919086" y="5359576"/>
            <a:ext cx="62153" cy="165741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9322039" y="5359576"/>
            <a:ext cx="98398" cy="165741"/>
          </a:xfrm>
          <a:prstGeom prst="rect">
            <a:avLst/>
          </a:prstGeom>
        </p:spPr>
      </p:pic>
      <p:grpSp>
        <p:nvGrpSpPr>
          <p:cNvPr id="41" name="object 41"/>
          <p:cNvGrpSpPr/>
          <p:nvPr/>
        </p:nvGrpSpPr>
        <p:grpSpPr>
          <a:xfrm>
            <a:off x="8731331" y="1390856"/>
            <a:ext cx="430306" cy="811306"/>
            <a:chOff x="8015909" y="1576303"/>
            <a:chExt cx="487680" cy="919480"/>
          </a:xfrm>
        </p:grpSpPr>
        <p:pic>
          <p:nvPicPr>
            <p:cNvPr id="42" name="object 4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141665" y="2122937"/>
              <a:ext cx="127673" cy="18784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6780" y="2122937"/>
              <a:ext cx="88049" cy="18784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270951" y="2122937"/>
              <a:ext cx="136965" cy="18784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41665" y="2307849"/>
              <a:ext cx="264147" cy="187827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015909" y="1576303"/>
              <a:ext cx="487210" cy="648622"/>
            </a:xfrm>
            <a:prstGeom prst="rect">
              <a:avLst/>
            </a:prstGeom>
          </p:spPr>
        </p:pic>
      </p:grpSp>
      <p:graphicFrame>
        <p:nvGraphicFramePr>
          <p:cNvPr id="47" name="object 47"/>
          <p:cNvGraphicFramePr>
            <a:graphicFrameLocks noGrp="1"/>
          </p:cNvGraphicFramePr>
          <p:nvPr/>
        </p:nvGraphicFramePr>
        <p:xfrm>
          <a:off x="6458992" y="1847609"/>
          <a:ext cx="1252257" cy="37545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7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74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47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9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9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9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9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9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9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9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89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89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89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48" name="object 4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78638" y="1954759"/>
            <a:ext cx="229955" cy="165741"/>
          </a:xfrm>
          <a:prstGeom prst="rect">
            <a:avLst/>
          </a:prstGeom>
        </p:spPr>
      </p:pic>
      <p:grpSp>
        <p:nvGrpSpPr>
          <p:cNvPr id="49" name="object 49"/>
          <p:cNvGrpSpPr/>
          <p:nvPr/>
        </p:nvGrpSpPr>
        <p:grpSpPr>
          <a:xfrm>
            <a:off x="6998420" y="1873180"/>
            <a:ext cx="235324" cy="328893"/>
            <a:chOff x="6051943" y="2122937"/>
            <a:chExt cx="266700" cy="372745"/>
          </a:xfrm>
        </p:grpSpPr>
        <p:pic>
          <p:nvPicPr>
            <p:cNvPr id="50" name="object 5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051943" y="2122937"/>
              <a:ext cx="127673" cy="18784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37059" y="2122937"/>
              <a:ext cx="88049" cy="18784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181242" y="2122937"/>
              <a:ext cx="136965" cy="18784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51943" y="2307849"/>
              <a:ext cx="264149" cy="187827"/>
            </a:xfrm>
            <a:prstGeom prst="rect">
              <a:avLst/>
            </a:prstGeom>
          </p:spPr>
        </p:pic>
      </p:grpSp>
      <p:grpSp>
        <p:nvGrpSpPr>
          <p:cNvPr id="54" name="object 54"/>
          <p:cNvGrpSpPr/>
          <p:nvPr/>
        </p:nvGrpSpPr>
        <p:grpSpPr>
          <a:xfrm>
            <a:off x="7405396" y="1873180"/>
            <a:ext cx="268941" cy="328893"/>
            <a:chOff x="6513182" y="2122937"/>
            <a:chExt cx="304800" cy="372745"/>
          </a:xfrm>
        </p:grpSpPr>
        <p:pic>
          <p:nvPicPr>
            <p:cNvPr id="55" name="object 5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13182" y="2122937"/>
              <a:ext cx="132074" cy="187840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01231" y="2122937"/>
              <a:ext cx="88049" cy="187840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645262" y="2122937"/>
              <a:ext cx="172669" cy="18784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24929" y="2307849"/>
              <a:ext cx="264147" cy="187827"/>
            </a:xfrm>
            <a:prstGeom prst="rect">
              <a:avLst/>
            </a:prstGeom>
          </p:spPr>
        </p:pic>
      </p:grpSp>
      <p:pic>
        <p:nvPicPr>
          <p:cNvPr id="59" name="object 5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35350" y="2307867"/>
            <a:ext cx="116536" cy="165741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470144" y="2307867"/>
            <a:ext cx="120422" cy="165741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635350" y="2647248"/>
            <a:ext cx="120422" cy="165741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55403" y="2647248"/>
            <a:ext cx="112653" cy="165741"/>
          </a:xfrm>
          <a:prstGeom prst="rect">
            <a:avLst/>
          </a:prstGeom>
        </p:spPr>
      </p:pic>
      <p:pic>
        <p:nvPicPr>
          <p:cNvPr id="63" name="object 6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472732" y="2647248"/>
            <a:ext cx="112653" cy="165741"/>
          </a:xfrm>
          <a:prstGeom prst="rect">
            <a:avLst/>
          </a:prstGeom>
        </p:spPr>
      </p:pic>
      <p:pic>
        <p:nvPicPr>
          <p:cNvPr id="64" name="object 6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637815" y="2986372"/>
            <a:ext cx="112653" cy="165741"/>
          </a:xfrm>
          <a:prstGeom prst="rect">
            <a:avLst/>
          </a:prstGeom>
        </p:spPr>
      </p:pic>
      <p:pic>
        <p:nvPicPr>
          <p:cNvPr id="65" name="object 6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55403" y="2986372"/>
            <a:ext cx="112653" cy="165741"/>
          </a:xfrm>
          <a:prstGeom prst="rect">
            <a:avLst/>
          </a:prstGeom>
        </p:spPr>
      </p:pic>
      <p:pic>
        <p:nvPicPr>
          <p:cNvPr id="66" name="object 6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472732" y="2986372"/>
            <a:ext cx="112653" cy="165741"/>
          </a:xfrm>
          <a:prstGeom prst="rect">
            <a:avLst/>
          </a:prstGeom>
        </p:spPr>
      </p:pic>
      <p:pic>
        <p:nvPicPr>
          <p:cNvPr id="67" name="object 6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637815" y="3325038"/>
            <a:ext cx="112653" cy="166064"/>
          </a:xfrm>
          <a:prstGeom prst="rect">
            <a:avLst/>
          </a:prstGeom>
        </p:spPr>
      </p:pic>
      <p:pic>
        <p:nvPicPr>
          <p:cNvPr id="68" name="object 6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55403" y="3325038"/>
            <a:ext cx="112653" cy="166064"/>
          </a:xfrm>
          <a:prstGeom prst="rect">
            <a:avLst/>
          </a:prstGeom>
        </p:spPr>
      </p:pic>
      <p:pic>
        <p:nvPicPr>
          <p:cNvPr id="69" name="object 6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472732" y="3325038"/>
            <a:ext cx="112653" cy="166064"/>
          </a:xfrm>
          <a:prstGeom prst="rect">
            <a:avLst/>
          </a:prstGeom>
        </p:spPr>
      </p:pic>
      <p:pic>
        <p:nvPicPr>
          <p:cNvPr id="70" name="object 7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643116" y="3664296"/>
            <a:ext cx="93229" cy="166064"/>
          </a:xfrm>
          <a:prstGeom prst="rect">
            <a:avLst/>
          </a:prstGeom>
        </p:spPr>
      </p:pic>
      <p:pic>
        <p:nvPicPr>
          <p:cNvPr id="71" name="object 7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472732" y="3664296"/>
            <a:ext cx="112653" cy="166064"/>
          </a:xfrm>
          <a:prstGeom prst="rect">
            <a:avLst/>
          </a:prstGeom>
        </p:spPr>
      </p:pic>
      <p:pic>
        <p:nvPicPr>
          <p:cNvPr id="72" name="object 72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6632627" y="4003866"/>
            <a:ext cx="124305" cy="165741"/>
          </a:xfrm>
          <a:prstGeom prst="rect">
            <a:avLst/>
          </a:prstGeom>
        </p:spPr>
      </p:pic>
      <p:pic>
        <p:nvPicPr>
          <p:cNvPr id="73" name="object 7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060580" y="4003866"/>
            <a:ext cx="93229" cy="165741"/>
          </a:xfrm>
          <a:prstGeom prst="rect">
            <a:avLst/>
          </a:prstGeom>
        </p:spPr>
      </p:pic>
      <p:pic>
        <p:nvPicPr>
          <p:cNvPr id="74" name="object 7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485686" y="4003866"/>
            <a:ext cx="98397" cy="165741"/>
          </a:xfrm>
          <a:prstGeom prst="rect">
            <a:avLst/>
          </a:prstGeom>
        </p:spPr>
      </p:pic>
      <p:pic>
        <p:nvPicPr>
          <p:cNvPr id="75" name="object 7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650758" y="4343119"/>
            <a:ext cx="98398" cy="165734"/>
          </a:xfrm>
          <a:prstGeom prst="rect">
            <a:avLst/>
          </a:prstGeom>
        </p:spPr>
      </p:pic>
      <p:pic>
        <p:nvPicPr>
          <p:cNvPr id="76" name="object 7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068479" y="4343119"/>
            <a:ext cx="98409" cy="165734"/>
          </a:xfrm>
          <a:prstGeom prst="rect">
            <a:avLst/>
          </a:prstGeom>
        </p:spPr>
      </p:pic>
      <p:pic>
        <p:nvPicPr>
          <p:cNvPr id="77" name="object 7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485686" y="4343119"/>
            <a:ext cx="98397" cy="165734"/>
          </a:xfrm>
          <a:prstGeom prst="rect">
            <a:avLst/>
          </a:prstGeom>
        </p:spPr>
      </p:pic>
      <p:pic>
        <p:nvPicPr>
          <p:cNvPr id="78" name="object 7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650758" y="4682371"/>
            <a:ext cx="98398" cy="165741"/>
          </a:xfrm>
          <a:prstGeom prst="rect">
            <a:avLst/>
          </a:prstGeom>
        </p:spPr>
      </p:pic>
      <p:pic>
        <p:nvPicPr>
          <p:cNvPr id="79" name="object 7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7071068" y="4682371"/>
            <a:ext cx="88049" cy="165741"/>
          </a:xfrm>
          <a:prstGeom prst="rect">
            <a:avLst/>
          </a:prstGeom>
        </p:spPr>
      </p:pic>
      <p:pic>
        <p:nvPicPr>
          <p:cNvPr id="80" name="object 8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488275" y="4682371"/>
            <a:ext cx="82856" cy="165741"/>
          </a:xfrm>
          <a:prstGeom prst="rect">
            <a:avLst/>
          </a:prstGeom>
        </p:spPr>
      </p:pic>
      <p:pic>
        <p:nvPicPr>
          <p:cNvPr id="81" name="object 8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650758" y="5021618"/>
            <a:ext cx="98398" cy="165741"/>
          </a:xfrm>
          <a:prstGeom prst="rect">
            <a:avLst/>
          </a:prstGeom>
        </p:spPr>
      </p:pic>
      <p:pic>
        <p:nvPicPr>
          <p:cNvPr id="82" name="object 82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6653482" y="5360876"/>
            <a:ext cx="88044" cy="165730"/>
          </a:xfrm>
          <a:prstGeom prst="rect">
            <a:avLst/>
          </a:prstGeom>
        </p:spPr>
      </p:pic>
      <p:pic>
        <p:nvPicPr>
          <p:cNvPr id="83" name="object 8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7068479" y="5360876"/>
            <a:ext cx="98409" cy="165741"/>
          </a:xfrm>
          <a:prstGeom prst="rect">
            <a:avLst/>
          </a:prstGeom>
        </p:spPr>
      </p:pic>
      <p:pic>
        <p:nvPicPr>
          <p:cNvPr id="84" name="object 84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7488275" y="5360876"/>
            <a:ext cx="88044" cy="165730"/>
          </a:xfrm>
          <a:prstGeom prst="rect">
            <a:avLst/>
          </a:prstGeom>
        </p:spPr>
      </p:pic>
      <p:grpSp>
        <p:nvGrpSpPr>
          <p:cNvPr id="85" name="object 85"/>
          <p:cNvGrpSpPr/>
          <p:nvPr/>
        </p:nvGrpSpPr>
        <p:grpSpPr>
          <a:xfrm>
            <a:off x="2293766" y="1020218"/>
            <a:ext cx="7763435" cy="5361454"/>
            <a:chOff x="720001" y="1156246"/>
            <a:chExt cx="8798560" cy="6076315"/>
          </a:xfrm>
        </p:grpSpPr>
        <p:sp>
          <p:nvSpPr>
            <p:cNvPr id="86" name="object 86"/>
            <p:cNvSpPr/>
            <p:nvPr/>
          </p:nvSpPr>
          <p:spPr>
            <a:xfrm>
              <a:off x="720001" y="1156246"/>
              <a:ext cx="8798560" cy="6076315"/>
            </a:xfrm>
            <a:custGeom>
              <a:avLst/>
              <a:gdLst/>
              <a:ahLst/>
              <a:cxnLst/>
              <a:rect l="l" t="t" r="r" b="b"/>
              <a:pathLst>
                <a:path w="8798560" h="6076315">
                  <a:moveTo>
                    <a:pt x="8798407" y="0"/>
                  </a:moveTo>
                  <a:lnTo>
                    <a:pt x="0" y="0"/>
                  </a:lnTo>
                  <a:lnTo>
                    <a:pt x="0" y="6076149"/>
                  </a:lnTo>
                  <a:lnTo>
                    <a:pt x="8798407" y="6076149"/>
                  </a:lnTo>
                  <a:lnTo>
                    <a:pt x="87984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object 87"/>
            <p:cNvSpPr/>
            <p:nvPr/>
          </p:nvSpPr>
          <p:spPr>
            <a:xfrm>
              <a:off x="3363925" y="2577134"/>
              <a:ext cx="1793875" cy="3710304"/>
            </a:xfrm>
            <a:custGeom>
              <a:avLst/>
              <a:gdLst/>
              <a:ahLst/>
              <a:cxnLst/>
              <a:rect l="l" t="t" r="r" b="b"/>
              <a:pathLst>
                <a:path w="1793875" h="3710304">
                  <a:moveTo>
                    <a:pt x="299377" y="3469170"/>
                  </a:moveTo>
                  <a:lnTo>
                    <a:pt x="12" y="3469170"/>
                  </a:lnTo>
                  <a:lnTo>
                    <a:pt x="12" y="3709835"/>
                  </a:lnTo>
                  <a:lnTo>
                    <a:pt x="299377" y="3709835"/>
                  </a:lnTo>
                  <a:lnTo>
                    <a:pt x="299377" y="3469170"/>
                  </a:lnTo>
                  <a:close/>
                </a:path>
                <a:path w="1793875" h="3710304">
                  <a:moveTo>
                    <a:pt x="598741" y="3084690"/>
                  </a:moveTo>
                  <a:lnTo>
                    <a:pt x="0" y="3084690"/>
                  </a:lnTo>
                  <a:lnTo>
                    <a:pt x="0" y="3325355"/>
                  </a:lnTo>
                  <a:lnTo>
                    <a:pt x="598741" y="3325355"/>
                  </a:lnTo>
                  <a:lnTo>
                    <a:pt x="598741" y="3084690"/>
                  </a:lnTo>
                  <a:close/>
                </a:path>
                <a:path w="1793875" h="3710304">
                  <a:moveTo>
                    <a:pt x="598741" y="2697264"/>
                  </a:moveTo>
                  <a:lnTo>
                    <a:pt x="0" y="2697264"/>
                  </a:lnTo>
                  <a:lnTo>
                    <a:pt x="0" y="2940875"/>
                  </a:lnTo>
                  <a:lnTo>
                    <a:pt x="598741" y="2940875"/>
                  </a:lnTo>
                  <a:lnTo>
                    <a:pt x="598741" y="2697264"/>
                  </a:lnTo>
                  <a:close/>
                </a:path>
                <a:path w="1793875" h="3710304">
                  <a:moveTo>
                    <a:pt x="698538" y="2312784"/>
                  </a:moveTo>
                  <a:lnTo>
                    <a:pt x="12" y="2312784"/>
                  </a:lnTo>
                  <a:lnTo>
                    <a:pt x="12" y="2553449"/>
                  </a:lnTo>
                  <a:lnTo>
                    <a:pt x="698538" y="2553449"/>
                  </a:lnTo>
                  <a:lnTo>
                    <a:pt x="698538" y="2312784"/>
                  </a:lnTo>
                  <a:close/>
                </a:path>
                <a:path w="1793875" h="3710304">
                  <a:moveTo>
                    <a:pt x="898118" y="1928291"/>
                  </a:moveTo>
                  <a:lnTo>
                    <a:pt x="12" y="1928291"/>
                  </a:lnTo>
                  <a:lnTo>
                    <a:pt x="12" y="2168956"/>
                  </a:lnTo>
                  <a:lnTo>
                    <a:pt x="898118" y="2168956"/>
                  </a:lnTo>
                  <a:lnTo>
                    <a:pt x="898118" y="1928291"/>
                  </a:lnTo>
                  <a:close/>
                </a:path>
                <a:path w="1793875" h="3710304">
                  <a:moveTo>
                    <a:pt x="1094765" y="1540878"/>
                  </a:moveTo>
                  <a:lnTo>
                    <a:pt x="0" y="1540878"/>
                  </a:lnTo>
                  <a:lnTo>
                    <a:pt x="0" y="1781543"/>
                  </a:lnTo>
                  <a:lnTo>
                    <a:pt x="1094765" y="1781543"/>
                  </a:lnTo>
                  <a:lnTo>
                    <a:pt x="1094765" y="1540878"/>
                  </a:lnTo>
                  <a:close/>
                </a:path>
                <a:path w="1793875" h="3710304">
                  <a:moveTo>
                    <a:pt x="1294345" y="1156385"/>
                  </a:moveTo>
                  <a:lnTo>
                    <a:pt x="12" y="1156385"/>
                  </a:lnTo>
                  <a:lnTo>
                    <a:pt x="12" y="1397050"/>
                  </a:lnTo>
                  <a:lnTo>
                    <a:pt x="1294345" y="1397050"/>
                  </a:lnTo>
                  <a:lnTo>
                    <a:pt x="1294345" y="1156385"/>
                  </a:lnTo>
                  <a:close/>
                </a:path>
                <a:path w="1793875" h="3710304">
                  <a:moveTo>
                    <a:pt x="1294345" y="768972"/>
                  </a:moveTo>
                  <a:lnTo>
                    <a:pt x="12" y="768972"/>
                  </a:lnTo>
                  <a:lnTo>
                    <a:pt x="12" y="1012571"/>
                  </a:lnTo>
                  <a:lnTo>
                    <a:pt x="1294345" y="1012571"/>
                  </a:lnTo>
                  <a:lnTo>
                    <a:pt x="1294345" y="768972"/>
                  </a:lnTo>
                  <a:close/>
                </a:path>
                <a:path w="1793875" h="3710304">
                  <a:moveTo>
                    <a:pt x="1394129" y="384479"/>
                  </a:moveTo>
                  <a:lnTo>
                    <a:pt x="0" y="384479"/>
                  </a:lnTo>
                  <a:lnTo>
                    <a:pt x="0" y="625144"/>
                  </a:lnTo>
                  <a:lnTo>
                    <a:pt x="1394129" y="625144"/>
                  </a:lnTo>
                  <a:lnTo>
                    <a:pt x="1394129" y="384479"/>
                  </a:lnTo>
                  <a:close/>
                </a:path>
                <a:path w="1793875" h="3710304">
                  <a:moveTo>
                    <a:pt x="1793290" y="0"/>
                  </a:moveTo>
                  <a:lnTo>
                    <a:pt x="0" y="0"/>
                  </a:lnTo>
                  <a:lnTo>
                    <a:pt x="0" y="240665"/>
                  </a:lnTo>
                  <a:lnTo>
                    <a:pt x="1793290" y="240665"/>
                  </a:lnTo>
                  <a:lnTo>
                    <a:pt x="1793290" y="0"/>
                  </a:lnTo>
                  <a:close/>
                </a:path>
              </a:pathLst>
            </a:custGeom>
            <a:solidFill>
              <a:srgbClr val="6DD2C9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object 88"/>
            <p:cNvSpPr/>
            <p:nvPr/>
          </p:nvSpPr>
          <p:spPr>
            <a:xfrm>
              <a:off x="3363925" y="2503766"/>
              <a:ext cx="0" cy="3856990"/>
            </a:xfrm>
            <a:custGeom>
              <a:avLst/>
              <a:gdLst/>
              <a:ahLst/>
              <a:cxnLst/>
              <a:rect l="l" t="t" r="r" b="b"/>
              <a:pathLst>
                <a:path h="3856990">
                  <a:moveTo>
                    <a:pt x="0" y="0"/>
                  </a:moveTo>
                  <a:lnTo>
                    <a:pt x="0" y="3856596"/>
                  </a:lnTo>
                </a:path>
              </a:pathLst>
            </a:custGeom>
            <a:ln w="11734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object 89"/>
            <p:cNvSpPr/>
            <p:nvPr/>
          </p:nvSpPr>
          <p:spPr>
            <a:xfrm>
              <a:off x="5246001" y="2602527"/>
              <a:ext cx="154305" cy="187960"/>
            </a:xfrm>
            <a:custGeom>
              <a:avLst/>
              <a:gdLst/>
              <a:ahLst/>
              <a:cxnLst/>
              <a:rect l="l" t="t" r="r" b="b"/>
              <a:pathLst>
                <a:path w="154304" h="187960">
                  <a:moveTo>
                    <a:pt x="0" y="187840"/>
                  </a:moveTo>
                  <a:lnTo>
                    <a:pt x="154087" y="187840"/>
                  </a:lnTo>
                  <a:lnTo>
                    <a:pt x="154087" y="0"/>
                  </a:lnTo>
                  <a:lnTo>
                    <a:pt x="0" y="0"/>
                  </a:lnTo>
                  <a:lnTo>
                    <a:pt x="0" y="18784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0" name="object 9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849037" y="2988035"/>
              <a:ext cx="158483" cy="187840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747044" y="3373988"/>
              <a:ext cx="145282" cy="187840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747044" y="3759283"/>
              <a:ext cx="145282" cy="188206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550409" y="4145450"/>
              <a:ext cx="123270" cy="187840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349064" y="4531403"/>
              <a:ext cx="123266" cy="187840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4050411" y="4917071"/>
              <a:ext cx="207010" cy="574040"/>
            </a:xfrm>
            <a:custGeom>
              <a:avLst/>
              <a:gdLst/>
              <a:ahLst/>
              <a:cxnLst/>
              <a:rect l="l" t="t" r="r" b="b"/>
              <a:pathLst>
                <a:path w="207010" h="574039">
                  <a:moveTo>
                    <a:pt x="123278" y="385953"/>
                  </a:moveTo>
                  <a:lnTo>
                    <a:pt x="0" y="385953"/>
                  </a:lnTo>
                  <a:lnTo>
                    <a:pt x="0" y="573786"/>
                  </a:lnTo>
                  <a:lnTo>
                    <a:pt x="123278" y="573786"/>
                  </a:lnTo>
                  <a:lnTo>
                    <a:pt x="123278" y="385953"/>
                  </a:lnTo>
                  <a:close/>
                </a:path>
                <a:path w="207010" h="574039">
                  <a:moveTo>
                    <a:pt x="206781" y="0"/>
                  </a:moveTo>
                  <a:lnTo>
                    <a:pt x="101117" y="0"/>
                  </a:lnTo>
                  <a:lnTo>
                    <a:pt x="101117" y="187833"/>
                  </a:lnTo>
                  <a:lnTo>
                    <a:pt x="206781" y="187833"/>
                  </a:lnTo>
                  <a:lnTo>
                    <a:pt x="206781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object 96"/>
            <p:cNvSpPr/>
            <p:nvPr/>
          </p:nvSpPr>
          <p:spPr>
            <a:xfrm>
              <a:off x="4050423" y="5688970"/>
              <a:ext cx="123825" cy="187960"/>
            </a:xfrm>
            <a:custGeom>
              <a:avLst/>
              <a:gdLst/>
              <a:ahLst/>
              <a:cxnLst/>
              <a:rect l="l" t="t" r="r" b="b"/>
              <a:pathLst>
                <a:path w="123825" h="187960">
                  <a:moveTo>
                    <a:pt x="0" y="187827"/>
                  </a:moveTo>
                  <a:lnTo>
                    <a:pt x="123270" y="187827"/>
                  </a:lnTo>
                  <a:lnTo>
                    <a:pt x="123270" y="0"/>
                  </a:lnTo>
                  <a:lnTo>
                    <a:pt x="0" y="0"/>
                  </a:lnTo>
                  <a:lnTo>
                    <a:pt x="0" y="187827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7" name="object 9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751059" y="6074631"/>
              <a:ext cx="111518" cy="187827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381340" y="2597683"/>
              <a:ext cx="335572" cy="187832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668970" y="2597683"/>
              <a:ext cx="140868" cy="187832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760397" y="2597683"/>
              <a:ext cx="1513712" cy="187832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855887" y="2983196"/>
              <a:ext cx="419696" cy="187840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935607" y="3369289"/>
              <a:ext cx="1336560" cy="187840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927057" y="3754432"/>
              <a:ext cx="356162" cy="188206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775470" y="4140758"/>
              <a:ext cx="498937" cy="187833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373807" y="4526711"/>
              <a:ext cx="898105" cy="187832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278710" y="4912225"/>
              <a:ext cx="1001054" cy="187840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099678" y="5298318"/>
              <a:ext cx="1178651" cy="187840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862491" y="5684271"/>
              <a:ext cx="421157" cy="187840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939252" y="5977336"/>
              <a:ext cx="2357831" cy="187840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919909" y="6162235"/>
              <a:ext cx="369384" cy="187840"/>
            </a:xfrm>
            <a:prstGeom prst="rect">
              <a:avLst/>
            </a:prstGeom>
          </p:spPr>
        </p:pic>
        <p:sp>
          <p:nvSpPr>
            <p:cNvPr id="111" name="object 111"/>
            <p:cNvSpPr/>
            <p:nvPr/>
          </p:nvSpPr>
          <p:spPr>
            <a:xfrm>
              <a:off x="8015465" y="2097137"/>
              <a:ext cx="459105" cy="4570730"/>
            </a:xfrm>
            <a:custGeom>
              <a:avLst/>
              <a:gdLst/>
              <a:ahLst/>
              <a:cxnLst/>
              <a:rect l="l" t="t" r="r" b="b"/>
              <a:pathLst>
                <a:path w="459104" h="4570730">
                  <a:moveTo>
                    <a:pt x="458876" y="4253877"/>
                  </a:moveTo>
                  <a:lnTo>
                    <a:pt x="0" y="4253877"/>
                  </a:lnTo>
                  <a:lnTo>
                    <a:pt x="0" y="4570171"/>
                  </a:lnTo>
                  <a:lnTo>
                    <a:pt x="458876" y="4570171"/>
                  </a:lnTo>
                  <a:lnTo>
                    <a:pt x="458876" y="4253877"/>
                  </a:lnTo>
                  <a:close/>
                </a:path>
                <a:path w="459104" h="4570730">
                  <a:moveTo>
                    <a:pt x="458876" y="3485324"/>
                  </a:moveTo>
                  <a:lnTo>
                    <a:pt x="0" y="3485324"/>
                  </a:lnTo>
                  <a:lnTo>
                    <a:pt x="0" y="3869550"/>
                  </a:lnTo>
                  <a:lnTo>
                    <a:pt x="0" y="4253865"/>
                  </a:lnTo>
                  <a:lnTo>
                    <a:pt x="458876" y="4253865"/>
                  </a:lnTo>
                  <a:lnTo>
                    <a:pt x="458876" y="3869626"/>
                  </a:lnTo>
                  <a:lnTo>
                    <a:pt x="458876" y="3485324"/>
                  </a:lnTo>
                  <a:close/>
                </a:path>
                <a:path w="459104" h="4570730">
                  <a:moveTo>
                    <a:pt x="458876" y="3100971"/>
                  </a:moveTo>
                  <a:lnTo>
                    <a:pt x="0" y="3100971"/>
                  </a:lnTo>
                  <a:lnTo>
                    <a:pt x="0" y="3485286"/>
                  </a:lnTo>
                  <a:lnTo>
                    <a:pt x="458876" y="3485286"/>
                  </a:lnTo>
                  <a:lnTo>
                    <a:pt x="458876" y="3100971"/>
                  </a:lnTo>
                  <a:close/>
                </a:path>
                <a:path w="459104" h="4570730">
                  <a:moveTo>
                    <a:pt x="458876" y="2716631"/>
                  </a:moveTo>
                  <a:lnTo>
                    <a:pt x="0" y="2716631"/>
                  </a:lnTo>
                  <a:lnTo>
                    <a:pt x="0" y="3100946"/>
                  </a:lnTo>
                  <a:lnTo>
                    <a:pt x="458876" y="3100946"/>
                  </a:lnTo>
                  <a:lnTo>
                    <a:pt x="458876" y="2716631"/>
                  </a:lnTo>
                  <a:close/>
                </a:path>
                <a:path w="459104" h="4570730">
                  <a:moveTo>
                    <a:pt x="458876" y="1948103"/>
                  </a:moveTo>
                  <a:lnTo>
                    <a:pt x="0" y="1948103"/>
                  </a:lnTo>
                  <a:lnTo>
                    <a:pt x="0" y="2332304"/>
                  </a:lnTo>
                  <a:lnTo>
                    <a:pt x="0" y="2716619"/>
                  </a:lnTo>
                  <a:lnTo>
                    <a:pt x="458876" y="2716619"/>
                  </a:lnTo>
                  <a:lnTo>
                    <a:pt x="458876" y="2332418"/>
                  </a:lnTo>
                  <a:lnTo>
                    <a:pt x="458876" y="1948103"/>
                  </a:lnTo>
                  <a:close/>
                </a:path>
                <a:path w="459104" h="4570730">
                  <a:moveTo>
                    <a:pt x="458876" y="1563763"/>
                  </a:moveTo>
                  <a:lnTo>
                    <a:pt x="0" y="1563763"/>
                  </a:lnTo>
                  <a:lnTo>
                    <a:pt x="0" y="1948078"/>
                  </a:lnTo>
                  <a:lnTo>
                    <a:pt x="458876" y="1948078"/>
                  </a:lnTo>
                  <a:lnTo>
                    <a:pt x="458876" y="1563763"/>
                  </a:lnTo>
                  <a:close/>
                </a:path>
                <a:path w="459104" h="4570730">
                  <a:moveTo>
                    <a:pt x="458876" y="1179436"/>
                  </a:moveTo>
                  <a:lnTo>
                    <a:pt x="0" y="1179436"/>
                  </a:lnTo>
                  <a:lnTo>
                    <a:pt x="0" y="1563751"/>
                  </a:lnTo>
                  <a:lnTo>
                    <a:pt x="458876" y="1563751"/>
                  </a:lnTo>
                  <a:lnTo>
                    <a:pt x="458876" y="1179436"/>
                  </a:lnTo>
                  <a:close/>
                </a:path>
                <a:path w="459104" h="4570730">
                  <a:moveTo>
                    <a:pt x="458876" y="410895"/>
                  </a:moveTo>
                  <a:lnTo>
                    <a:pt x="0" y="410895"/>
                  </a:lnTo>
                  <a:lnTo>
                    <a:pt x="0" y="795096"/>
                  </a:lnTo>
                  <a:lnTo>
                    <a:pt x="0" y="1179410"/>
                  </a:lnTo>
                  <a:lnTo>
                    <a:pt x="458876" y="1179410"/>
                  </a:lnTo>
                  <a:lnTo>
                    <a:pt x="458876" y="795210"/>
                  </a:lnTo>
                  <a:lnTo>
                    <a:pt x="458876" y="410895"/>
                  </a:lnTo>
                  <a:close/>
                </a:path>
                <a:path w="459104" h="4570730">
                  <a:moveTo>
                    <a:pt x="458876" y="0"/>
                  </a:moveTo>
                  <a:lnTo>
                    <a:pt x="0" y="0"/>
                  </a:lnTo>
                  <a:lnTo>
                    <a:pt x="0" y="410883"/>
                  </a:lnTo>
                  <a:lnTo>
                    <a:pt x="458876" y="410883"/>
                  </a:lnTo>
                  <a:lnTo>
                    <a:pt x="458876" y="0"/>
                  </a:lnTo>
                  <a:close/>
                </a:path>
              </a:pathLst>
            </a:custGeom>
            <a:solidFill>
              <a:srgbClr val="F6F4F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2" name="object 112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7671486" y="6493903"/>
              <a:ext cx="243014" cy="176085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169985" y="6493903"/>
              <a:ext cx="203498" cy="176085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626678" y="6493903"/>
              <a:ext cx="207797" cy="176085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967272" y="1664347"/>
              <a:ext cx="390354" cy="519493"/>
            </a:xfrm>
            <a:prstGeom prst="rect">
              <a:avLst/>
            </a:prstGeom>
          </p:spPr>
        </p:pic>
        <p:sp>
          <p:nvSpPr>
            <p:cNvPr id="116" name="object 116"/>
            <p:cNvSpPr/>
            <p:nvPr/>
          </p:nvSpPr>
          <p:spPr>
            <a:xfrm>
              <a:off x="5920905" y="2095804"/>
              <a:ext cx="473075" cy="4573270"/>
            </a:xfrm>
            <a:custGeom>
              <a:avLst/>
              <a:gdLst/>
              <a:ahLst/>
              <a:cxnLst/>
              <a:rect l="l" t="t" r="r" b="b"/>
              <a:pathLst>
                <a:path w="473075" h="4573270">
                  <a:moveTo>
                    <a:pt x="472922" y="3487966"/>
                  </a:moveTo>
                  <a:lnTo>
                    <a:pt x="0" y="3487966"/>
                  </a:lnTo>
                  <a:lnTo>
                    <a:pt x="0" y="3872230"/>
                  </a:lnTo>
                  <a:lnTo>
                    <a:pt x="0" y="4256532"/>
                  </a:lnTo>
                  <a:lnTo>
                    <a:pt x="0" y="4572838"/>
                  </a:lnTo>
                  <a:lnTo>
                    <a:pt x="472922" y="4572838"/>
                  </a:lnTo>
                  <a:lnTo>
                    <a:pt x="472922" y="4256544"/>
                  </a:lnTo>
                  <a:lnTo>
                    <a:pt x="472922" y="3872280"/>
                  </a:lnTo>
                  <a:lnTo>
                    <a:pt x="472922" y="3487966"/>
                  </a:lnTo>
                  <a:close/>
                </a:path>
                <a:path w="473075" h="4573270">
                  <a:moveTo>
                    <a:pt x="472922" y="3103626"/>
                  </a:moveTo>
                  <a:lnTo>
                    <a:pt x="0" y="3103626"/>
                  </a:lnTo>
                  <a:lnTo>
                    <a:pt x="0" y="3487940"/>
                  </a:lnTo>
                  <a:lnTo>
                    <a:pt x="472922" y="3487940"/>
                  </a:lnTo>
                  <a:lnTo>
                    <a:pt x="472922" y="3103626"/>
                  </a:lnTo>
                  <a:close/>
                </a:path>
                <a:path w="473075" h="4573270">
                  <a:moveTo>
                    <a:pt x="472922" y="2719286"/>
                  </a:moveTo>
                  <a:lnTo>
                    <a:pt x="0" y="2719286"/>
                  </a:lnTo>
                  <a:lnTo>
                    <a:pt x="0" y="3103600"/>
                  </a:lnTo>
                  <a:lnTo>
                    <a:pt x="472922" y="3103600"/>
                  </a:lnTo>
                  <a:lnTo>
                    <a:pt x="472922" y="2719286"/>
                  </a:lnTo>
                  <a:close/>
                </a:path>
                <a:path w="473075" h="4573270">
                  <a:moveTo>
                    <a:pt x="472922" y="1950758"/>
                  </a:moveTo>
                  <a:lnTo>
                    <a:pt x="0" y="1950758"/>
                  </a:lnTo>
                  <a:lnTo>
                    <a:pt x="0" y="2334958"/>
                  </a:lnTo>
                  <a:lnTo>
                    <a:pt x="0" y="2719273"/>
                  </a:lnTo>
                  <a:lnTo>
                    <a:pt x="472922" y="2719273"/>
                  </a:lnTo>
                  <a:lnTo>
                    <a:pt x="472922" y="2335072"/>
                  </a:lnTo>
                  <a:lnTo>
                    <a:pt x="472922" y="1950758"/>
                  </a:lnTo>
                  <a:close/>
                </a:path>
                <a:path w="473075" h="4573270">
                  <a:moveTo>
                    <a:pt x="472922" y="1566418"/>
                  </a:moveTo>
                  <a:lnTo>
                    <a:pt x="0" y="1566418"/>
                  </a:lnTo>
                  <a:lnTo>
                    <a:pt x="0" y="1950732"/>
                  </a:lnTo>
                  <a:lnTo>
                    <a:pt x="472922" y="1950732"/>
                  </a:lnTo>
                  <a:lnTo>
                    <a:pt x="472922" y="1566418"/>
                  </a:lnTo>
                  <a:close/>
                </a:path>
                <a:path w="473075" h="4573270">
                  <a:moveTo>
                    <a:pt x="472922" y="1182090"/>
                  </a:moveTo>
                  <a:lnTo>
                    <a:pt x="0" y="1182090"/>
                  </a:lnTo>
                  <a:lnTo>
                    <a:pt x="0" y="1566405"/>
                  </a:lnTo>
                  <a:lnTo>
                    <a:pt x="472922" y="1566405"/>
                  </a:lnTo>
                  <a:lnTo>
                    <a:pt x="472922" y="1182090"/>
                  </a:lnTo>
                  <a:close/>
                </a:path>
                <a:path w="473075" h="4573270">
                  <a:moveTo>
                    <a:pt x="472922" y="413550"/>
                  </a:moveTo>
                  <a:lnTo>
                    <a:pt x="0" y="413550"/>
                  </a:lnTo>
                  <a:lnTo>
                    <a:pt x="0" y="797750"/>
                  </a:lnTo>
                  <a:lnTo>
                    <a:pt x="0" y="1182065"/>
                  </a:lnTo>
                  <a:lnTo>
                    <a:pt x="472922" y="1182065"/>
                  </a:lnTo>
                  <a:lnTo>
                    <a:pt x="472922" y="797864"/>
                  </a:lnTo>
                  <a:lnTo>
                    <a:pt x="472922" y="413550"/>
                  </a:lnTo>
                  <a:close/>
                </a:path>
                <a:path w="473075" h="4573270">
                  <a:moveTo>
                    <a:pt x="472922" y="0"/>
                  </a:moveTo>
                  <a:lnTo>
                    <a:pt x="0" y="0"/>
                  </a:lnTo>
                  <a:lnTo>
                    <a:pt x="0" y="413537"/>
                  </a:lnTo>
                  <a:lnTo>
                    <a:pt x="472922" y="413537"/>
                  </a:lnTo>
                  <a:lnTo>
                    <a:pt x="472922" y="0"/>
                  </a:lnTo>
                  <a:close/>
                </a:path>
              </a:pathLst>
            </a:custGeom>
            <a:solidFill>
              <a:srgbClr val="F6F4F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7" name="object 117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584697" y="6494993"/>
              <a:ext cx="243018" cy="176099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066332" y="6494993"/>
              <a:ext cx="222326" cy="176099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6519049" y="6494993"/>
              <a:ext cx="271194" cy="176099"/>
            </a:xfrm>
            <a:prstGeom prst="rect">
              <a:avLst/>
            </a:prstGeom>
          </p:spPr>
        </p:pic>
      </p:grpSp>
      <p:grpSp>
        <p:nvGrpSpPr>
          <p:cNvPr id="120" name="object 120"/>
          <p:cNvGrpSpPr/>
          <p:nvPr/>
        </p:nvGrpSpPr>
        <p:grpSpPr>
          <a:xfrm>
            <a:off x="6952197" y="5021618"/>
            <a:ext cx="280147" cy="165847"/>
            <a:chOff x="5999556" y="5691167"/>
            <a:chExt cx="317500" cy="187960"/>
          </a:xfrm>
        </p:grpSpPr>
        <p:pic>
          <p:nvPicPr>
            <p:cNvPr id="121" name="object 12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140005" y="5691167"/>
              <a:ext cx="70440" cy="187840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6006896" y="5704382"/>
              <a:ext cx="302895" cy="167640"/>
            </a:xfrm>
            <a:custGeom>
              <a:avLst/>
              <a:gdLst/>
              <a:ahLst/>
              <a:cxnLst/>
              <a:rect l="l" t="t" r="r" b="b"/>
              <a:pathLst>
                <a:path w="302895" h="167639">
                  <a:moveTo>
                    <a:pt x="0" y="83642"/>
                  </a:moveTo>
                  <a:lnTo>
                    <a:pt x="11875" y="51070"/>
                  </a:lnTo>
                  <a:lnTo>
                    <a:pt x="44264" y="24485"/>
                  </a:lnTo>
                  <a:lnTo>
                    <a:pt x="92309" y="6568"/>
                  </a:lnTo>
                  <a:lnTo>
                    <a:pt x="151155" y="0"/>
                  </a:lnTo>
                  <a:lnTo>
                    <a:pt x="210001" y="6568"/>
                  </a:lnTo>
                  <a:lnTo>
                    <a:pt x="258046" y="24485"/>
                  </a:lnTo>
                  <a:lnTo>
                    <a:pt x="290435" y="51070"/>
                  </a:lnTo>
                  <a:lnTo>
                    <a:pt x="302310" y="83642"/>
                  </a:lnTo>
                  <a:lnTo>
                    <a:pt x="290435" y="116213"/>
                  </a:lnTo>
                  <a:lnTo>
                    <a:pt x="258046" y="142798"/>
                  </a:lnTo>
                  <a:lnTo>
                    <a:pt x="210001" y="160716"/>
                  </a:lnTo>
                  <a:lnTo>
                    <a:pt x="151155" y="167284"/>
                  </a:lnTo>
                  <a:lnTo>
                    <a:pt x="92309" y="160716"/>
                  </a:lnTo>
                  <a:lnTo>
                    <a:pt x="44264" y="142798"/>
                  </a:lnTo>
                  <a:lnTo>
                    <a:pt x="11875" y="116213"/>
                  </a:lnTo>
                  <a:lnTo>
                    <a:pt x="0" y="83642"/>
                  </a:lnTo>
                  <a:close/>
                </a:path>
              </a:pathLst>
            </a:custGeom>
            <a:ln w="14681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3" name="object 123"/>
          <p:cNvGrpSpPr/>
          <p:nvPr/>
        </p:nvGrpSpPr>
        <p:grpSpPr>
          <a:xfrm>
            <a:off x="6965150" y="2307867"/>
            <a:ext cx="280147" cy="165847"/>
            <a:chOff x="6014237" y="2615582"/>
            <a:chExt cx="317500" cy="187960"/>
          </a:xfrm>
        </p:grpSpPr>
        <p:pic>
          <p:nvPicPr>
            <p:cNvPr id="124" name="object 124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6107709" y="2615582"/>
              <a:ext cx="149684" cy="187840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6021578" y="2625572"/>
              <a:ext cx="302895" cy="167640"/>
            </a:xfrm>
            <a:custGeom>
              <a:avLst/>
              <a:gdLst/>
              <a:ahLst/>
              <a:cxnLst/>
              <a:rect l="l" t="t" r="r" b="b"/>
              <a:pathLst>
                <a:path w="302895" h="167639">
                  <a:moveTo>
                    <a:pt x="0" y="83642"/>
                  </a:moveTo>
                  <a:lnTo>
                    <a:pt x="11875" y="51070"/>
                  </a:lnTo>
                  <a:lnTo>
                    <a:pt x="44264" y="24485"/>
                  </a:lnTo>
                  <a:lnTo>
                    <a:pt x="92309" y="6568"/>
                  </a:lnTo>
                  <a:lnTo>
                    <a:pt x="151155" y="0"/>
                  </a:lnTo>
                  <a:lnTo>
                    <a:pt x="209999" y="6568"/>
                  </a:lnTo>
                  <a:lnTo>
                    <a:pt x="258040" y="24485"/>
                  </a:lnTo>
                  <a:lnTo>
                    <a:pt x="290424" y="51070"/>
                  </a:lnTo>
                  <a:lnTo>
                    <a:pt x="302298" y="83642"/>
                  </a:lnTo>
                  <a:lnTo>
                    <a:pt x="290424" y="116213"/>
                  </a:lnTo>
                  <a:lnTo>
                    <a:pt x="258040" y="142798"/>
                  </a:lnTo>
                  <a:lnTo>
                    <a:pt x="209999" y="160716"/>
                  </a:lnTo>
                  <a:lnTo>
                    <a:pt x="151155" y="167284"/>
                  </a:lnTo>
                  <a:lnTo>
                    <a:pt x="92309" y="160716"/>
                  </a:lnTo>
                  <a:lnTo>
                    <a:pt x="44264" y="142798"/>
                  </a:lnTo>
                  <a:lnTo>
                    <a:pt x="11875" y="116213"/>
                  </a:lnTo>
                  <a:lnTo>
                    <a:pt x="0" y="83642"/>
                  </a:lnTo>
                  <a:close/>
                </a:path>
              </a:pathLst>
            </a:custGeom>
            <a:ln w="14681">
              <a:solidFill>
                <a:srgbClr val="C6D9A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6" name="object 126"/>
          <p:cNvGrpSpPr/>
          <p:nvPr/>
        </p:nvGrpSpPr>
        <p:grpSpPr>
          <a:xfrm>
            <a:off x="7379499" y="5021618"/>
            <a:ext cx="277346" cy="165847"/>
            <a:chOff x="6483832" y="5691167"/>
            <a:chExt cx="314325" cy="187960"/>
          </a:xfrm>
        </p:grpSpPr>
        <p:pic>
          <p:nvPicPr>
            <p:cNvPr id="127" name="object 1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604165" y="5691167"/>
              <a:ext cx="105660" cy="187840"/>
            </a:xfrm>
            <a:prstGeom prst="rect">
              <a:avLst/>
            </a:prstGeom>
          </p:spPr>
        </p:pic>
        <p:sp>
          <p:nvSpPr>
            <p:cNvPr id="128" name="object 128"/>
            <p:cNvSpPr/>
            <p:nvPr/>
          </p:nvSpPr>
          <p:spPr>
            <a:xfrm>
              <a:off x="6491173" y="5704382"/>
              <a:ext cx="299720" cy="167640"/>
            </a:xfrm>
            <a:custGeom>
              <a:avLst/>
              <a:gdLst/>
              <a:ahLst/>
              <a:cxnLst/>
              <a:rect l="l" t="t" r="r" b="b"/>
              <a:pathLst>
                <a:path w="299720" h="167639">
                  <a:moveTo>
                    <a:pt x="0" y="83642"/>
                  </a:moveTo>
                  <a:lnTo>
                    <a:pt x="11770" y="51070"/>
                  </a:lnTo>
                  <a:lnTo>
                    <a:pt x="43861" y="24485"/>
                  </a:lnTo>
                  <a:lnTo>
                    <a:pt x="91441" y="6568"/>
                  </a:lnTo>
                  <a:lnTo>
                    <a:pt x="149682" y="0"/>
                  </a:lnTo>
                  <a:lnTo>
                    <a:pt x="207927" y="6568"/>
                  </a:lnTo>
                  <a:lnTo>
                    <a:pt x="255508" y="24485"/>
                  </a:lnTo>
                  <a:lnTo>
                    <a:pt x="287595" y="51070"/>
                  </a:lnTo>
                  <a:lnTo>
                    <a:pt x="299364" y="83642"/>
                  </a:lnTo>
                  <a:lnTo>
                    <a:pt x="287595" y="116213"/>
                  </a:lnTo>
                  <a:lnTo>
                    <a:pt x="255508" y="142798"/>
                  </a:lnTo>
                  <a:lnTo>
                    <a:pt x="207927" y="160716"/>
                  </a:lnTo>
                  <a:lnTo>
                    <a:pt x="149682" y="167284"/>
                  </a:lnTo>
                  <a:lnTo>
                    <a:pt x="91441" y="160716"/>
                  </a:lnTo>
                  <a:lnTo>
                    <a:pt x="43861" y="142798"/>
                  </a:lnTo>
                  <a:lnTo>
                    <a:pt x="11770" y="116213"/>
                  </a:lnTo>
                  <a:lnTo>
                    <a:pt x="0" y="83642"/>
                  </a:lnTo>
                  <a:close/>
                </a:path>
              </a:pathLst>
            </a:custGeom>
            <a:ln w="14681">
              <a:solidFill>
                <a:srgbClr val="C6D9A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9" name="object 129"/>
          <p:cNvGrpSpPr/>
          <p:nvPr/>
        </p:nvGrpSpPr>
        <p:grpSpPr>
          <a:xfrm>
            <a:off x="6957373" y="3664296"/>
            <a:ext cx="280147" cy="168649"/>
            <a:chOff x="6005423" y="4152869"/>
            <a:chExt cx="317500" cy="191135"/>
          </a:xfrm>
        </p:grpSpPr>
        <p:pic>
          <p:nvPicPr>
            <p:cNvPr id="130" name="object 1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131344" y="4152869"/>
              <a:ext cx="111530" cy="188206"/>
            </a:xfrm>
            <a:prstGeom prst="rect">
              <a:avLst/>
            </a:prstGeom>
          </p:spPr>
        </p:pic>
        <p:sp>
          <p:nvSpPr>
            <p:cNvPr id="131" name="object 131"/>
            <p:cNvSpPr/>
            <p:nvPr/>
          </p:nvSpPr>
          <p:spPr>
            <a:xfrm>
              <a:off x="6012764" y="4169384"/>
              <a:ext cx="302895" cy="167640"/>
            </a:xfrm>
            <a:custGeom>
              <a:avLst/>
              <a:gdLst/>
              <a:ahLst/>
              <a:cxnLst/>
              <a:rect l="l" t="t" r="r" b="b"/>
              <a:pathLst>
                <a:path w="302895" h="167639">
                  <a:moveTo>
                    <a:pt x="0" y="83642"/>
                  </a:moveTo>
                  <a:lnTo>
                    <a:pt x="11875" y="51070"/>
                  </a:lnTo>
                  <a:lnTo>
                    <a:pt x="44264" y="24485"/>
                  </a:lnTo>
                  <a:lnTo>
                    <a:pt x="92309" y="6568"/>
                  </a:lnTo>
                  <a:lnTo>
                    <a:pt x="151155" y="0"/>
                  </a:lnTo>
                  <a:lnTo>
                    <a:pt x="210001" y="6568"/>
                  </a:lnTo>
                  <a:lnTo>
                    <a:pt x="258046" y="24485"/>
                  </a:lnTo>
                  <a:lnTo>
                    <a:pt x="290435" y="51070"/>
                  </a:lnTo>
                  <a:lnTo>
                    <a:pt x="302310" y="83642"/>
                  </a:lnTo>
                  <a:lnTo>
                    <a:pt x="290435" y="116213"/>
                  </a:lnTo>
                  <a:lnTo>
                    <a:pt x="258046" y="142798"/>
                  </a:lnTo>
                  <a:lnTo>
                    <a:pt x="210001" y="160716"/>
                  </a:lnTo>
                  <a:lnTo>
                    <a:pt x="151155" y="167284"/>
                  </a:lnTo>
                  <a:lnTo>
                    <a:pt x="92309" y="160716"/>
                  </a:lnTo>
                  <a:lnTo>
                    <a:pt x="44264" y="142798"/>
                  </a:lnTo>
                  <a:lnTo>
                    <a:pt x="11875" y="116213"/>
                  </a:lnTo>
                  <a:lnTo>
                    <a:pt x="0" y="83642"/>
                  </a:lnTo>
                  <a:close/>
                </a:path>
              </a:pathLst>
            </a:custGeom>
            <a:ln w="14681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2" name="object 132"/>
          <p:cNvSpPr txBox="1"/>
          <p:nvPr/>
        </p:nvSpPr>
        <p:spPr>
          <a:xfrm>
            <a:off x="2297004" y="6109746"/>
            <a:ext cx="74519" cy="13635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94" b="1" i="0" u="none" strike="noStrike" kern="0" cap="none" spc="-44" normalizeH="0" baseline="0" noProof="0" dirty="0">
                <a:ln>
                  <a:noFill/>
                </a:ln>
                <a:solidFill>
                  <a:srgbClr val="B5B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*</a:t>
            </a:r>
            <a:endParaRPr kumimoji="0" sz="794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133" name="object 133"/>
          <p:cNvGrpSpPr/>
          <p:nvPr/>
        </p:nvGrpSpPr>
        <p:grpSpPr>
          <a:xfrm>
            <a:off x="2308210" y="1020217"/>
            <a:ext cx="6099922" cy="5230346"/>
            <a:chOff x="736371" y="1156246"/>
            <a:chExt cx="6913245" cy="5927725"/>
          </a:xfrm>
        </p:grpSpPr>
        <p:pic>
          <p:nvPicPr>
            <p:cNvPr id="134" name="object 134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795070" y="6942950"/>
              <a:ext cx="3360432" cy="140868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5456592" y="6526543"/>
              <a:ext cx="93916" cy="140879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7555547" y="6526543"/>
              <a:ext cx="93472" cy="140879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736371" y="1156246"/>
              <a:ext cx="3449650" cy="204330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736371" y="1662149"/>
              <a:ext cx="379451" cy="176099"/>
            </a:xfrm>
            <a:prstGeom prst="rect">
              <a:avLst/>
            </a:prstGeom>
          </p:spPr>
        </p:pic>
        <p:sp>
          <p:nvSpPr>
            <p:cNvPr id="139" name="object 139"/>
            <p:cNvSpPr/>
            <p:nvPr/>
          </p:nvSpPr>
          <p:spPr>
            <a:xfrm>
              <a:off x="762053" y="6746301"/>
              <a:ext cx="299720" cy="164465"/>
            </a:xfrm>
            <a:custGeom>
              <a:avLst/>
              <a:gdLst/>
              <a:ahLst/>
              <a:cxnLst/>
              <a:rect l="l" t="t" r="r" b="b"/>
              <a:pathLst>
                <a:path w="299719" h="164465">
                  <a:moveTo>
                    <a:pt x="0" y="82181"/>
                  </a:moveTo>
                  <a:lnTo>
                    <a:pt x="11763" y="50191"/>
                  </a:lnTo>
                  <a:lnTo>
                    <a:pt x="43841" y="24069"/>
                  </a:lnTo>
                  <a:lnTo>
                    <a:pt x="91420" y="6457"/>
                  </a:lnTo>
                  <a:lnTo>
                    <a:pt x="149682" y="0"/>
                  </a:lnTo>
                  <a:lnTo>
                    <a:pt x="207944" y="6457"/>
                  </a:lnTo>
                  <a:lnTo>
                    <a:pt x="255522" y="24069"/>
                  </a:lnTo>
                  <a:lnTo>
                    <a:pt x="287601" y="50191"/>
                  </a:lnTo>
                  <a:lnTo>
                    <a:pt x="299364" y="82181"/>
                  </a:lnTo>
                  <a:lnTo>
                    <a:pt x="287601" y="114171"/>
                  </a:lnTo>
                  <a:lnTo>
                    <a:pt x="255522" y="140293"/>
                  </a:lnTo>
                  <a:lnTo>
                    <a:pt x="207944" y="157905"/>
                  </a:lnTo>
                  <a:lnTo>
                    <a:pt x="149682" y="164363"/>
                  </a:lnTo>
                  <a:lnTo>
                    <a:pt x="91420" y="157905"/>
                  </a:lnTo>
                  <a:lnTo>
                    <a:pt x="43841" y="140293"/>
                  </a:lnTo>
                  <a:lnTo>
                    <a:pt x="11763" y="114171"/>
                  </a:lnTo>
                  <a:lnTo>
                    <a:pt x="0" y="82181"/>
                  </a:lnTo>
                  <a:close/>
                </a:path>
              </a:pathLst>
            </a:custGeom>
            <a:ln w="14681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0" name="object 140"/>
            <p:cNvSpPr/>
            <p:nvPr/>
          </p:nvSpPr>
          <p:spPr>
            <a:xfrm>
              <a:off x="762053" y="6658258"/>
              <a:ext cx="299720" cy="167640"/>
            </a:xfrm>
            <a:custGeom>
              <a:avLst/>
              <a:gdLst/>
              <a:ahLst/>
              <a:cxnLst/>
              <a:rect l="l" t="t" r="r" b="b"/>
              <a:pathLst>
                <a:path w="299719" h="167640">
                  <a:moveTo>
                    <a:pt x="0" y="83642"/>
                  </a:moveTo>
                  <a:lnTo>
                    <a:pt x="11763" y="51081"/>
                  </a:lnTo>
                  <a:lnTo>
                    <a:pt x="43841" y="24495"/>
                  </a:lnTo>
                  <a:lnTo>
                    <a:pt x="91420" y="6571"/>
                  </a:lnTo>
                  <a:lnTo>
                    <a:pt x="149682" y="0"/>
                  </a:lnTo>
                  <a:lnTo>
                    <a:pt x="207944" y="6571"/>
                  </a:lnTo>
                  <a:lnTo>
                    <a:pt x="255522" y="24495"/>
                  </a:lnTo>
                  <a:lnTo>
                    <a:pt x="287601" y="51081"/>
                  </a:lnTo>
                  <a:lnTo>
                    <a:pt x="299364" y="83642"/>
                  </a:lnTo>
                  <a:lnTo>
                    <a:pt x="287601" y="116203"/>
                  </a:lnTo>
                  <a:lnTo>
                    <a:pt x="255522" y="142789"/>
                  </a:lnTo>
                  <a:lnTo>
                    <a:pt x="207944" y="160712"/>
                  </a:lnTo>
                  <a:lnTo>
                    <a:pt x="149682" y="167284"/>
                  </a:lnTo>
                  <a:lnTo>
                    <a:pt x="91420" y="160712"/>
                  </a:lnTo>
                  <a:lnTo>
                    <a:pt x="43841" y="142789"/>
                  </a:lnTo>
                  <a:lnTo>
                    <a:pt x="11763" y="116203"/>
                  </a:lnTo>
                  <a:lnTo>
                    <a:pt x="0" y="83642"/>
                  </a:lnTo>
                  <a:close/>
                </a:path>
              </a:pathLst>
            </a:custGeom>
            <a:ln w="14681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41" name="object 141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127175" y="6716953"/>
              <a:ext cx="885715" cy="1408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58328" y="6331102"/>
            <a:ext cx="251572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35" b="0" i="0" u="heavy" strike="noStrike" kern="0" cap="none" spc="119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FBE469"/>
                  </a:solidFill>
                </a:uFill>
                <a:latin typeface="Arial Narrow"/>
                <a:ea typeface="+mn-ea"/>
                <a:cs typeface="Arial Narrow"/>
              </a:rPr>
              <a:t>  </a:t>
            </a:r>
            <a:r>
              <a:rPr kumimoji="0" sz="1235" b="0" i="0" u="heavy" strike="noStrike" kern="0" cap="none" spc="-44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FBE469"/>
                  </a:solidFill>
                </a:uFill>
                <a:latin typeface="Arial Narrow"/>
                <a:ea typeface="+mn-ea"/>
                <a:cs typeface="Arial Narrow"/>
              </a:rPr>
              <a:t>63</a:t>
            </a:r>
            <a:endParaRPr kumimoji="0" sz="123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35873" y="406885"/>
            <a:ext cx="3309097" cy="3507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  <a:tabLst>
                <a:tab pos="3297507" algn="l"/>
              </a:tabLst>
            </a:pPr>
            <a:r>
              <a:rPr spc="168" dirty="0">
                <a:solidFill>
                  <a:srgbClr val="FBE469"/>
                </a:solidFill>
                <a:uFill>
                  <a:solidFill>
                    <a:srgbClr val="FBE469"/>
                  </a:solidFill>
                </a:uFill>
              </a:rPr>
              <a:t>MIS</a:t>
            </a:r>
            <a:r>
              <a:rPr spc="185" dirty="0">
                <a:solidFill>
                  <a:srgbClr val="FBE469"/>
                </a:solidFill>
                <a:uFill>
                  <a:solidFill>
                    <a:srgbClr val="FBE469"/>
                  </a:solidFill>
                </a:uFill>
              </a:rPr>
              <a:t> </a:t>
            </a:r>
            <a:r>
              <a:rPr spc="238" dirty="0">
                <a:solidFill>
                  <a:srgbClr val="FBE469"/>
                </a:solidFill>
                <a:uFill>
                  <a:solidFill>
                    <a:srgbClr val="FBE469"/>
                  </a:solidFill>
                </a:uFill>
              </a:rPr>
              <a:t>EMOCIONES</a:t>
            </a:r>
            <a:r>
              <a:rPr u="heavy" dirty="0">
                <a:solidFill>
                  <a:srgbClr val="FBE469"/>
                </a:solidFill>
                <a:uFill>
                  <a:solidFill>
                    <a:srgbClr val="FBE469"/>
                  </a:solidFill>
                </a:uFill>
              </a:rPr>
              <a:t>	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789633" y="3607475"/>
          <a:ext cx="3101787" cy="9726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5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4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54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54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15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5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5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58158" y="3754518"/>
            <a:ext cx="229495" cy="165724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8535273" y="3754518"/>
            <a:ext cx="430306" cy="165847"/>
            <a:chOff x="7793710" y="4255120"/>
            <a:chExt cx="487680" cy="18796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93710" y="4255120"/>
              <a:ext cx="127411" cy="18782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78647" y="4255122"/>
              <a:ext cx="87858" cy="18782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22589" y="4255122"/>
              <a:ext cx="358597" cy="187820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9297935" y="3754518"/>
            <a:ext cx="459441" cy="165847"/>
            <a:chOff x="8658059" y="4255120"/>
            <a:chExt cx="520700" cy="18796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58059" y="4255120"/>
              <a:ext cx="131804" cy="18782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46070" y="4255120"/>
              <a:ext cx="87870" cy="18782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89860" y="4255120"/>
              <a:ext cx="388297" cy="187821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144467" y="4109171"/>
            <a:ext cx="104668" cy="16540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693311" y="4109171"/>
            <a:ext cx="112421" cy="165401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126515" y="4375367"/>
            <a:ext cx="158933" cy="165391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680390" y="4375367"/>
            <a:ext cx="147311" cy="165401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969767" y="3556108"/>
            <a:ext cx="429005" cy="571152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7848470" y="4106580"/>
            <a:ext cx="225238" cy="168088"/>
            <a:chOff x="7015333" y="4654124"/>
            <a:chExt cx="255270" cy="190500"/>
          </a:xfrm>
        </p:grpSpPr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084885" y="4657060"/>
              <a:ext cx="153772" cy="18745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7022655" y="4661445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016"/>
                  </a:moveTo>
                  <a:lnTo>
                    <a:pt x="9434" y="50111"/>
                  </a:lnTo>
                  <a:lnTo>
                    <a:pt x="35166" y="24039"/>
                  </a:lnTo>
                  <a:lnTo>
                    <a:pt x="73337" y="6451"/>
                  </a:lnTo>
                  <a:lnTo>
                    <a:pt x="120091" y="0"/>
                  </a:lnTo>
                  <a:lnTo>
                    <a:pt x="166844" y="6451"/>
                  </a:lnTo>
                  <a:lnTo>
                    <a:pt x="205016" y="24039"/>
                  </a:lnTo>
                  <a:lnTo>
                    <a:pt x="230747" y="50111"/>
                  </a:lnTo>
                  <a:lnTo>
                    <a:pt x="240182" y="82016"/>
                  </a:lnTo>
                  <a:lnTo>
                    <a:pt x="230747" y="113921"/>
                  </a:lnTo>
                  <a:lnTo>
                    <a:pt x="205016" y="139993"/>
                  </a:lnTo>
                  <a:lnTo>
                    <a:pt x="166844" y="157581"/>
                  </a:lnTo>
                  <a:lnTo>
                    <a:pt x="120091" y="164033"/>
                  </a:lnTo>
                  <a:lnTo>
                    <a:pt x="73337" y="157581"/>
                  </a:lnTo>
                  <a:lnTo>
                    <a:pt x="35166" y="139993"/>
                  </a:lnTo>
                  <a:lnTo>
                    <a:pt x="9434" y="113921"/>
                  </a:lnTo>
                  <a:lnTo>
                    <a:pt x="0" y="82016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7848470" y="4372776"/>
            <a:ext cx="225238" cy="168088"/>
            <a:chOff x="7015333" y="4955813"/>
            <a:chExt cx="255270" cy="190500"/>
          </a:xfrm>
        </p:grpSpPr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087819" y="4958749"/>
              <a:ext cx="144985" cy="18745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022655" y="4963134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016"/>
                  </a:moveTo>
                  <a:lnTo>
                    <a:pt x="9434" y="50111"/>
                  </a:lnTo>
                  <a:lnTo>
                    <a:pt x="35166" y="24039"/>
                  </a:lnTo>
                  <a:lnTo>
                    <a:pt x="73337" y="6451"/>
                  </a:lnTo>
                  <a:lnTo>
                    <a:pt x="120091" y="0"/>
                  </a:lnTo>
                  <a:lnTo>
                    <a:pt x="166844" y="6451"/>
                  </a:lnTo>
                  <a:lnTo>
                    <a:pt x="205016" y="24039"/>
                  </a:lnTo>
                  <a:lnTo>
                    <a:pt x="230747" y="50111"/>
                  </a:lnTo>
                  <a:lnTo>
                    <a:pt x="240182" y="82016"/>
                  </a:lnTo>
                  <a:lnTo>
                    <a:pt x="230747" y="113921"/>
                  </a:lnTo>
                  <a:lnTo>
                    <a:pt x="205016" y="139993"/>
                  </a:lnTo>
                  <a:lnTo>
                    <a:pt x="166844" y="157581"/>
                  </a:lnTo>
                  <a:lnTo>
                    <a:pt x="120091" y="164033"/>
                  </a:lnTo>
                  <a:lnTo>
                    <a:pt x="73337" y="157581"/>
                  </a:lnTo>
                  <a:lnTo>
                    <a:pt x="35166" y="139993"/>
                  </a:lnTo>
                  <a:lnTo>
                    <a:pt x="9434" y="113921"/>
                  </a:lnTo>
                  <a:lnTo>
                    <a:pt x="0" y="82016"/>
                  </a:lnTo>
                  <a:close/>
                </a:path>
              </a:pathLst>
            </a:custGeom>
            <a:ln w="14643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2134945" y="1020218"/>
            <a:ext cx="7763435" cy="5361454"/>
            <a:chOff x="540004" y="1156246"/>
            <a:chExt cx="8798560" cy="6076315"/>
          </a:xfrm>
        </p:grpSpPr>
        <p:sp>
          <p:nvSpPr>
            <p:cNvPr id="26" name="object 26"/>
            <p:cNvSpPr/>
            <p:nvPr/>
          </p:nvSpPr>
          <p:spPr>
            <a:xfrm>
              <a:off x="540004" y="1156246"/>
              <a:ext cx="8798560" cy="6076315"/>
            </a:xfrm>
            <a:custGeom>
              <a:avLst/>
              <a:gdLst/>
              <a:ahLst/>
              <a:cxnLst/>
              <a:rect l="l" t="t" r="r" b="b"/>
              <a:pathLst>
                <a:path w="8798560" h="6076315">
                  <a:moveTo>
                    <a:pt x="8798407" y="0"/>
                  </a:moveTo>
                  <a:lnTo>
                    <a:pt x="0" y="0"/>
                  </a:lnTo>
                  <a:lnTo>
                    <a:pt x="0" y="6076149"/>
                  </a:lnTo>
                  <a:lnTo>
                    <a:pt x="8798407" y="6076149"/>
                  </a:lnTo>
                  <a:lnTo>
                    <a:pt x="87984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7572718" y="4090301"/>
              <a:ext cx="878840" cy="1395095"/>
            </a:xfrm>
            <a:custGeom>
              <a:avLst/>
              <a:gdLst/>
              <a:ahLst/>
              <a:cxnLst/>
              <a:rect l="l" t="t" r="r" b="b"/>
              <a:pathLst>
                <a:path w="878840" h="1395095">
                  <a:moveTo>
                    <a:pt x="878700" y="0"/>
                  </a:moveTo>
                  <a:lnTo>
                    <a:pt x="0" y="0"/>
                  </a:lnTo>
                  <a:lnTo>
                    <a:pt x="0" y="500837"/>
                  </a:lnTo>
                  <a:lnTo>
                    <a:pt x="0" y="500849"/>
                  </a:lnTo>
                  <a:lnTo>
                    <a:pt x="0" y="1394485"/>
                  </a:lnTo>
                  <a:lnTo>
                    <a:pt x="878700" y="1394485"/>
                  </a:lnTo>
                  <a:lnTo>
                    <a:pt x="878700" y="500837"/>
                  </a:lnTo>
                  <a:lnTo>
                    <a:pt x="878700" y="0"/>
                  </a:lnTo>
                  <a:close/>
                </a:path>
              </a:pathLst>
            </a:custGeom>
            <a:solidFill>
              <a:srgbClr val="F6F4F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202819" y="5310594"/>
              <a:ext cx="162560" cy="17609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032167" y="5310594"/>
              <a:ext cx="246024" cy="17609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908379" y="5310594"/>
              <a:ext cx="253060" cy="17609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801722" y="5310594"/>
              <a:ext cx="221432" cy="176098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3042577" y="2694190"/>
              <a:ext cx="1732914" cy="2370455"/>
            </a:xfrm>
            <a:custGeom>
              <a:avLst/>
              <a:gdLst/>
              <a:ahLst/>
              <a:cxnLst/>
              <a:rect l="l" t="t" r="r" b="b"/>
              <a:pathLst>
                <a:path w="1732914" h="2370454">
                  <a:moveTo>
                    <a:pt x="0" y="0"/>
                  </a:moveTo>
                  <a:lnTo>
                    <a:pt x="0" y="866254"/>
                  </a:lnTo>
                  <a:lnTo>
                    <a:pt x="54452" y="867959"/>
                  </a:lnTo>
                  <a:lnTo>
                    <a:pt x="108596" y="873060"/>
                  </a:lnTo>
                  <a:lnTo>
                    <a:pt x="162267" y="881537"/>
                  </a:lnTo>
                  <a:lnTo>
                    <a:pt x="215304" y="893370"/>
                  </a:lnTo>
                  <a:lnTo>
                    <a:pt x="267543" y="908539"/>
                  </a:lnTo>
                  <a:lnTo>
                    <a:pt x="318820" y="927023"/>
                  </a:lnTo>
                  <a:lnTo>
                    <a:pt x="362534" y="945704"/>
                  </a:lnTo>
                  <a:lnTo>
                    <a:pt x="404698" y="966480"/>
                  </a:lnTo>
                  <a:lnTo>
                    <a:pt x="445274" y="989267"/>
                  </a:lnTo>
                  <a:lnTo>
                    <a:pt x="484226" y="1013980"/>
                  </a:lnTo>
                  <a:lnTo>
                    <a:pt x="521516" y="1040531"/>
                  </a:lnTo>
                  <a:lnTo>
                    <a:pt x="557107" y="1068836"/>
                  </a:lnTo>
                  <a:lnTo>
                    <a:pt x="590963" y="1098809"/>
                  </a:lnTo>
                  <a:lnTo>
                    <a:pt x="623046" y="1130364"/>
                  </a:lnTo>
                  <a:lnTo>
                    <a:pt x="653319" y="1163415"/>
                  </a:lnTo>
                  <a:lnTo>
                    <a:pt x="681746" y="1197877"/>
                  </a:lnTo>
                  <a:lnTo>
                    <a:pt x="708288" y="1233663"/>
                  </a:lnTo>
                  <a:lnTo>
                    <a:pt x="732910" y="1270689"/>
                  </a:lnTo>
                  <a:lnTo>
                    <a:pt x="755573" y="1308868"/>
                  </a:lnTo>
                  <a:lnTo>
                    <a:pt x="776241" y="1348115"/>
                  </a:lnTo>
                  <a:lnTo>
                    <a:pt x="794877" y="1388344"/>
                  </a:lnTo>
                  <a:lnTo>
                    <a:pt x="811443" y="1429470"/>
                  </a:lnTo>
                  <a:lnTo>
                    <a:pt x="825903" y="1471406"/>
                  </a:lnTo>
                  <a:lnTo>
                    <a:pt x="838220" y="1514066"/>
                  </a:lnTo>
                  <a:lnTo>
                    <a:pt x="848356" y="1557366"/>
                  </a:lnTo>
                  <a:lnTo>
                    <a:pt x="856274" y="1601219"/>
                  </a:lnTo>
                  <a:lnTo>
                    <a:pt x="861938" y="1645540"/>
                  </a:lnTo>
                  <a:lnTo>
                    <a:pt x="865309" y="1690243"/>
                  </a:lnTo>
                  <a:lnTo>
                    <a:pt x="866353" y="1735242"/>
                  </a:lnTo>
                  <a:lnTo>
                    <a:pt x="865030" y="1780452"/>
                  </a:lnTo>
                  <a:lnTo>
                    <a:pt x="861304" y="1825786"/>
                  </a:lnTo>
                  <a:lnTo>
                    <a:pt x="855138" y="1871159"/>
                  </a:lnTo>
                  <a:lnTo>
                    <a:pt x="846495" y="1916486"/>
                  </a:lnTo>
                  <a:lnTo>
                    <a:pt x="835337" y="1961680"/>
                  </a:lnTo>
                  <a:lnTo>
                    <a:pt x="821629" y="2006657"/>
                  </a:lnTo>
                  <a:lnTo>
                    <a:pt x="805332" y="2051329"/>
                  </a:lnTo>
                  <a:lnTo>
                    <a:pt x="1610652" y="2370150"/>
                  </a:lnTo>
                  <a:lnTo>
                    <a:pt x="1628511" y="2323073"/>
                  </a:lnTo>
                  <a:lnTo>
                    <a:pt x="1644976" y="2275551"/>
                  </a:lnTo>
                  <a:lnTo>
                    <a:pt x="1660041" y="2227613"/>
                  </a:lnTo>
                  <a:lnTo>
                    <a:pt x="1673700" y="2179293"/>
                  </a:lnTo>
                  <a:lnTo>
                    <a:pt x="1685947" y="2130620"/>
                  </a:lnTo>
                  <a:lnTo>
                    <a:pt x="1696775" y="2081627"/>
                  </a:lnTo>
                  <a:lnTo>
                    <a:pt x="1706179" y="2032345"/>
                  </a:lnTo>
                  <a:lnTo>
                    <a:pt x="1714152" y="1982806"/>
                  </a:lnTo>
                  <a:lnTo>
                    <a:pt x="1720689" y="1933041"/>
                  </a:lnTo>
                  <a:lnTo>
                    <a:pt x="1725784" y="1883082"/>
                  </a:lnTo>
                  <a:lnTo>
                    <a:pt x="1729431" y="1832961"/>
                  </a:lnTo>
                  <a:lnTo>
                    <a:pt x="1731624" y="1782708"/>
                  </a:lnTo>
                  <a:lnTo>
                    <a:pt x="1732356" y="1732356"/>
                  </a:lnTo>
                  <a:lnTo>
                    <a:pt x="1731690" y="1683866"/>
                  </a:lnTo>
                  <a:lnTo>
                    <a:pt x="1729705" y="1635706"/>
                  </a:lnTo>
                  <a:lnTo>
                    <a:pt x="1726418" y="1587893"/>
                  </a:lnTo>
                  <a:lnTo>
                    <a:pt x="1721846" y="1540445"/>
                  </a:lnTo>
                  <a:lnTo>
                    <a:pt x="1716007" y="1493378"/>
                  </a:lnTo>
                  <a:lnTo>
                    <a:pt x="1708917" y="1446710"/>
                  </a:lnTo>
                  <a:lnTo>
                    <a:pt x="1700595" y="1400459"/>
                  </a:lnTo>
                  <a:lnTo>
                    <a:pt x="1691058" y="1354641"/>
                  </a:lnTo>
                  <a:lnTo>
                    <a:pt x="1680323" y="1309275"/>
                  </a:lnTo>
                  <a:lnTo>
                    <a:pt x="1668407" y="1264377"/>
                  </a:lnTo>
                  <a:lnTo>
                    <a:pt x="1655328" y="1219965"/>
                  </a:lnTo>
                  <a:lnTo>
                    <a:pt x="1641103" y="1176056"/>
                  </a:lnTo>
                  <a:lnTo>
                    <a:pt x="1625750" y="1132668"/>
                  </a:lnTo>
                  <a:lnTo>
                    <a:pt x="1609286" y="1089818"/>
                  </a:lnTo>
                  <a:lnTo>
                    <a:pt x="1591728" y="1047524"/>
                  </a:lnTo>
                  <a:lnTo>
                    <a:pt x="1573093" y="1005802"/>
                  </a:lnTo>
                  <a:lnTo>
                    <a:pt x="1553400" y="964670"/>
                  </a:lnTo>
                  <a:lnTo>
                    <a:pt x="1532664" y="924146"/>
                  </a:lnTo>
                  <a:lnTo>
                    <a:pt x="1510905" y="884246"/>
                  </a:lnTo>
                  <a:lnTo>
                    <a:pt x="1488139" y="844989"/>
                  </a:lnTo>
                  <a:lnTo>
                    <a:pt x="1464383" y="806391"/>
                  </a:lnTo>
                  <a:lnTo>
                    <a:pt x="1439655" y="768470"/>
                  </a:lnTo>
                  <a:lnTo>
                    <a:pt x="1413972" y="731244"/>
                  </a:lnTo>
                  <a:lnTo>
                    <a:pt x="1387352" y="694729"/>
                  </a:lnTo>
                  <a:lnTo>
                    <a:pt x="1359812" y="658943"/>
                  </a:lnTo>
                  <a:lnTo>
                    <a:pt x="1331369" y="623904"/>
                  </a:lnTo>
                  <a:lnTo>
                    <a:pt x="1302041" y="589628"/>
                  </a:lnTo>
                  <a:lnTo>
                    <a:pt x="1271844" y="556134"/>
                  </a:lnTo>
                  <a:lnTo>
                    <a:pt x="1240798" y="523438"/>
                  </a:lnTo>
                  <a:lnTo>
                    <a:pt x="1208917" y="491558"/>
                  </a:lnTo>
                  <a:lnTo>
                    <a:pt x="1176221" y="460511"/>
                  </a:lnTo>
                  <a:lnTo>
                    <a:pt x="1142727" y="430315"/>
                  </a:lnTo>
                  <a:lnTo>
                    <a:pt x="1108451" y="400986"/>
                  </a:lnTo>
                  <a:lnTo>
                    <a:pt x="1073412" y="372543"/>
                  </a:lnTo>
                  <a:lnTo>
                    <a:pt x="1037626" y="345003"/>
                  </a:lnTo>
                  <a:lnTo>
                    <a:pt x="1001111" y="318383"/>
                  </a:lnTo>
                  <a:lnTo>
                    <a:pt x="963885" y="292700"/>
                  </a:lnTo>
                  <a:lnTo>
                    <a:pt x="925964" y="267972"/>
                  </a:lnTo>
                  <a:lnTo>
                    <a:pt x="887366" y="244216"/>
                  </a:lnTo>
                  <a:lnTo>
                    <a:pt x="848109" y="221450"/>
                  </a:lnTo>
                  <a:lnTo>
                    <a:pt x="808210" y="199691"/>
                  </a:lnTo>
                  <a:lnTo>
                    <a:pt x="767685" y="178956"/>
                  </a:lnTo>
                  <a:lnTo>
                    <a:pt x="726554" y="159262"/>
                  </a:lnTo>
                  <a:lnTo>
                    <a:pt x="684832" y="140628"/>
                  </a:lnTo>
                  <a:lnTo>
                    <a:pt x="642537" y="123070"/>
                  </a:lnTo>
                  <a:lnTo>
                    <a:pt x="599687" y="106605"/>
                  </a:lnTo>
                  <a:lnTo>
                    <a:pt x="556299" y="91252"/>
                  </a:lnTo>
                  <a:lnTo>
                    <a:pt x="512390" y="77027"/>
                  </a:lnTo>
                  <a:lnTo>
                    <a:pt x="467978" y="63948"/>
                  </a:lnTo>
                  <a:lnTo>
                    <a:pt x="423080" y="52032"/>
                  </a:lnTo>
                  <a:lnTo>
                    <a:pt x="377714" y="41297"/>
                  </a:lnTo>
                  <a:lnTo>
                    <a:pt x="331897" y="31760"/>
                  </a:lnTo>
                  <a:lnTo>
                    <a:pt x="285645" y="23438"/>
                  </a:lnTo>
                  <a:lnTo>
                    <a:pt x="238977" y="16348"/>
                  </a:lnTo>
                  <a:lnTo>
                    <a:pt x="191910" y="10509"/>
                  </a:lnTo>
                  <a:lnTo>
                    <a:pt x="144462" y="5937"/>
                  </a:lnTo>
                  <a:lnTo>
                    <a:pt x="96649" y="2650"/>
                  </a:lnTo>
                  <a:lnTo>
                    <a:pt x="48489" y="6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160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3042577" y="2694190"/>
              <a:ext cx="1732914" cy="2370455"/>
            </a:xfrm>
            <a:custGeom>
              <a:avLst/>
              <a:gdLst/>
              <a:ahLst/>
              <a:cxnLst/>
              <a:rect l="l" t="t" r="r" b="b"/>
              <a:pathLst>
                <a:path w="1732914" h="2370454">
                  <a:moveTo>
                    <a:pt x="0" y="0"/>
                  </a:moveTo>
                  <a:lnTo>
                    <a:pt x="48489" y="665"/>
                  </a:lnTo>
                  <a:lnTo>
                    <a:pt x="96649" y="2650"/>
                  </a:lnTo>
                  <a:lnTo>
                    <a:pt x="144462" y="5937"/>
                  </a:lnTo>
                  <a:lnTo>
                    <a:pt x="191910" y="10509"/>
                  </a:lnTo>
                  <a:lnTo>
                    <a:pt x="238977" y="16348"/>
                  </a:lnTo>
                  <a:lnTo>
                    <a:pt x="285645" y="23438"/>
                  </a:lnTo>
                  <a:lnTo>
                    <a:pt x="331897" y="31760"/>
                  </a:lnTo>
                  <a:lnTo>
                    <a:pt x="377714" y="41297"/>
                  </a:lnTo>
                  <a:lnTo>
                    <a:pt x="423080" y="52032"/>
                  </a:lnTo>
                  <a:lnTo>
                    <a:pt x="467978" y="63948"/>
                  </a:lnTo>
                  <a:lnTo>
                    <a:pt x="512390" y="77027"/>
                  </a:lnTo>
                  <a:lnTo>
                    <a:pt x="556299" y="91252"/>
                  </a:lnTo>
                  <a:lnTo>
                    <a:pt x="599687" y="106605"/>
                  </a:lnTo>
                  <a:lnTo>
                    <a:pt x="642537" y="123070"/>
                  </a:lnTo>
                  <a:lnTo>
                    <a:pt x="684832" y="140628"/>
                  </a:lnTo>
                  <a:lnTo>
                    <a:pt x="726554" y="159262"/>
                  </a:lnTo>
                  <a:lnTo>
                    <a:pt x="767685" y="178956"/>
                  </a:lnTo>
                  <a:lnTo>
                    <a:pt x="808210" y="199691"/>
                  </a:lnTo>
                  <a:lnTo>
                    <a:pt x="848109" y="221450"/>
                  </a:lnTo>
                  <a:lnTo>
                    <a:pt x="887366" y="244216"/>
                  </a:lnTo>
                  <a:lnTo>
                    <a:pt x="925964" y="267972"/>
                  </a:lnTo>
                  <a:lnTo>
                    <a:pt x="963885" y="292700"/>
                  </a:lnTo>
                  <a:lnTo>
                    <a:pt x="1001111" y="318383"/>
                  </a:lnTo>
                  <a:lnTo>
                    <a:pt x="1037626" y="345003"/>
                  </a:lnTo>
                  <a:lnTo>
                    <a:pt x="1073412" y="372543"/>
                  </a:lnTo>
                  <a:lnTo>
                    <a:pt x="1108451" y="400986"/>
                  </a:lnTo>
                  <a:lnTo>
                    <a:pt x="1142727" y="430315"/>
                  </a:lnTo>
                  <a:lnTo>
                    <a:pt x="1176221" y="460511"/>
                  </a:lnTo>
                  <a:lnTo>
                    <a:pt x="1208917" y="491558"/>
                  </a:lnTo>
                  <a:lnTo>
                    <a:pt x="1240798" y="523438"/>
                  </a:lnTo>
                  <a:lnTo>
                    <a:pt x="1271844" y="556134"/>
                  </a:lnTo>
                  <a:lnTo>
                    <a:pt x="1302041" y="589628"/>
                  </a:lnTo>
                  <a:lnTo>
                    <a:pt x="1331369" y="623904"/>
                  </a:lnTo>
                  <a:lnTo>
                    <a:pt x="1359812" y="658943"/>
                  </a:lnTo>
                  <a:lnTo>
                    <a:pt x="1387352" y="694729"/>
                  </a:lnTo>
                  <a:lnTo>
                    <a:pt x="1413972" y="731244"/>
                  </a:lnTo>
                  <a:lnTo>
                    <a:pt x="1439655" y="768470"/>
                  </a:lnTo>
                  <a:lnTo>
                    <a:pt x="1464383" y="806391"/>
                  </a:lnTo>
                  <a:lnTo>
                    <a:pt x="1488139" y="844989"/>
                  </a:lnTo>
                  <a:lnTo>
                    <a:pt x="1510905" y="884246"/>
                  </a:lnTo>
                  <a:lnTo>
                    <a:pt x="1532664" y="924146"/>
                  </a:lnTo>
                  <a:lnTo>
                    <a:pt x="1553400" y="964670"/>
                  </a:lnTo>
                  <a:lnTo>
                    <a:pt x="1573093" y="1005802"/>
                  </a:lnTo>
                  <a:lnTo>
                    <a:pt x="1591728" y="1047524"/>
                  </a:lnTo>
                  <a:lnTo>
                    <a:pt x="1609286" y="1089818"/>
                  </a:lnTo>
                  <a:lnTo>
                    <a:pt x="1625750" y="1132668"/>
                  </a:lnTo>
                  <a:lnTo>
                    <a:pt x="1641103" y="1176056"/>
                  </a:lnTo>
                  <a:lnTo>
                    <a:pt x="1655328" y="1219965"/>
                  </a:lnTo>
                  <a:lnTo>
                    <a:pt x="1668407" y="1264377"/>
                  </a:lnTo>
                  <a:lnTo>
                    <a:pt x="1680323" y="1309275"/>
                  </a:lnTo>
                  <a:lnTo>
                    <a:pt x="1691058" y="1354641"/>
                  </a:lnTo>
                  <a:lnTo>
                    <a:pt x="1700595" y="1400459"/>
                  </a:lnTo>
                  <a:lnTo>
                    <a:pt x="1708917" y="1446710"/>
                  </a:lnTo>
                  <a:lnTo>
                    <a:pt x="1716007" y="1493378"/>
                  </a:lnTo>
                  <a:lnTo>
                    <a:pt x="1721846" y="1540445"/>
                  </a:lnTo>
                  <a:lnTo>
                    <a:pt x="1726418" y="1587893"/>
                  </a:lnTo>
                  <a:lnTo>
                    <a:pt x="1729705" y="1635706"/>
                  </a:lnTo>
                  <a:lnTo>
                    <a:pt x="1731690" y="1683866"/>
                  </a:lnTo>
                  <a:lnTo>
                    <a:pt x="1732356" y="1732356"/>
                  </a:lnTo>
                  <a:lnTo>
                    <a:pt x="1731624" y="1782708"/>
                  </a:lnTo>
                  <a:lnTo>
                    <a:pt x="1729431" y="1832961"/>
                  </a:lnTo>
                  <a:lnTo>
                    <a:pt x="1725784" y="1883082"/>
                  </a:lnTo>
                  <a:lnTo>
                    <a:pt x="1720689" y="1933041"/>
                  </a:lnTo>
                  <a:lnTo>
                    <a:pt x="1714152" y="1982806"/>
                  </a:lnTo>
                  <a:lnTo>
                    <a:pt x="1706179" y="2032345"/>
                  </a:lnTo>
                  <a:lnTo>
                    <a:pt x="1696775" y="2081627"/>
                  </a:lnTo>
                  <a:lnTo>
                    <a:pt x="1685947" y="2130620"/>
                  </a:lnTo>
                  <a:lnTo>
                    <a:pt x="1673700" y="2179293"/>
                  </a:lnTo>
                  <a:lnTo>
                    <a:pt x="1660041" y="2227613"/>
                  </a:lnTo>
                  <a:lnTo>
                    <a:pt x="1644976" y="2275551"/>
                  </a:lnTo>
                  <a:lnTo>
                    <a:pt x="1628511" y="2323073"/>
                  </a:lnTo>
                  <a:lnTo>
                    <a:pt x="1610652" y="2370150"/>
                  </a:lnTo>
                  <a:lnTo>
                    <a:pt x="805332" y="2051329"/>
                  </a:lnTo>
                  <a:lnTo>
                    <a:pt x="821629" y="2006657"/>
                  </a:lnTo>
                  <a:lnTo>
                    <a:pt x="835337" y="1961680"/>
                  </a:lnTo>
                  <a:lnTo>
                    <a:pt x="846495" y="1916486"/>
                  </a:lnTo>
                  <a:lnTo>
                    <a:pt x="855138" y="1871159"/>
                  </a:lnTo>
                  <a:lnTo>
                    <a:pt x="861304" y="1825786"/>
                  </a:lnTo>
                  <a:lnTo>
                    <a:pt x="865030" y="1780452"/>
                  </a:lnTo>
                  <a:lnTo>
                    <a:pt x="866353" y="1735242"/>
                  </a:lnTo>
                  <a:lnTo>
                    <a:pt x="865309" y="1690243"/>
                  </a:lnTo>
                  <a:lnTo>
                    <a:pt x="861938" y="1645540"/>
                  </a:lnTo>
                  <a:lnTo>
                    <a:pt x="856274" y="1601219"/>
                  </a:lnTo>
                  <a:lnTo>
                    <a:pt x="848356" y="1557366"/>
                  </a:lnTo>
                  <a:lnTo>
                    <a:pt x="838220" y="1514066"/>
                  </a:lnTo>
                  <a:lnTo>
                    <a:pt x="825903" y="1471406"/>
                  </a:lnTo>
                  <a:lnTo>
                    <a:pt x="811443" y="1429470"/>
                  </a:lnTo>
                  <a:lnTo>
                    <a:pt x="794877" y="1388344"/>
                  </a:lnTo>
                  <a:lnTo>
                    <a:pt x="776241" y="1348115"/>
                  </a:lnTo>
                  <a:lnTo>
                    <a:pt x="755573" y="1308868"/>
                  </a:lnTo>
                  <a:lnTo>
                    <a:pt x="732910" y="1270689"/>
                  </a:lnTo>
                  <a:lnTo>
                    <a:pt x="708288" y="1233663"/>
                  </a:lnTo>
                  <a:lnTo>
                    <a:pt x="681746" y="1197877"/>
                  </a:lnTo>
                  <a:lnTo>
                    <a:pt x="653319" y="1163415"/>
                  </a:lnTo>
                  <a:lnTo>
                    <a:pt x="623046" y="1130364"/>
                  </a:lnTo>
                  <a:lnTo>
                    <a:pt x="590963" y="1098809"/>
                  </a:lnTo>
                  <a:lnTo>
                    <a:pt x="557107" y="1068836"/>
                  </a:lnTo>
                  <a:lnTo>
                    <a:pt x="521516" y="1040531"/>
                  </a:lnTo>
                  <a:lnTo>
                    <a:pt x="484226" y="1013980"/>
                  </a:lnTo>
                  <a:lnTo>
                    <a:pt x="445274" y="989267"/>
                  </a:lnTo>
                  <a:lnTo>
                    <a:pt x="404698" y="966480"/>
                  </a:lnTo>
                  <a:lnTo>
                    <a:pt x="362534" y="945704"/>
                  </a:lnTo>
                  <a:lnTo>
                    <a:pt x="318820" y="927023"/>
                  </a:lnTo>
                  <a:lnTo>
                    <a:pt x="267543" y="908539"/>
                  </a:lnTo>
                  <a:lnTo>
                    <a:pt x="215304" y="893370"/>
                  </a:lnTo>
                  <a:lnTo>
                    <a:pt x="162267" y="881537"/>
                  </a:lnTo>
                  <a:lnTo>
                    <a:pt x="108596" y="873060"/>
                  </a:lnTo>
                  <a:lnTo>
                    <a:pt x="54452" y="867959"/>
                  </a:lnTo>
                  <a:lnTo>
                    <a:pt x="0" y="866254"/>
                  </a:lnTo>
                  <a:lnTo>
                    <a:pt x="0" y="0"/>
                  </a:lnTo>
                  <a:close/>
                </a:path>
              </a:pathLst>
            </a:custGeom>
            <a:ln w="2343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1309678" y="2694190"/>
              <a:ext cx="3343910" cy="3465829"/>
            </a:xfrm>
            <a:custGeom>
              <a:avLst/>
              <a:gdLst/>
              <a:ahLst/>
              <a:cxnLst/>
              <a:rect l="l" t="t" r="r" b="b"/>
              <a:pathLst>
                <a:path w="3343910" h="3465829">
                  <a:moveTo>
                    <a:pt x="1732898" y="0"/>
                  </a:moveTo>
                  <a:lnTo>
                    <a:pt x="1683433" y="701"/>
                  </a:lnTo>
                  <a:lnTo>
                    <a:pt x="1634226" y="2795"/>
                  </a:lnTo>
                  <a:lnTo>
                    <a:pt x="1585299" y="6266"/>
                  </a:lnTo>
                  <a:lnTo>
                    <a:pt x="1536675" y="11098"/>
                  </a:lnTo>
                  <a:lnTo>
                    <a:pt x="1488377" y="17275"/>
                  </a:lnTo>
                  <a:lnTo>
                    <a:pt x="1440429" y="24783"/>
                  </a:lnTo>
                  <a:lnTo>
                    <a:pt x="1392853" y="33605"/>
                  </a:lnTo>
                  <a:lnTo>
                    <a:pt x="1345673" y="43726"/>
                  </a:lnTo>
                  <a:lnTo>
                    <a:pt x="1298910" y="55129"/>
                  </a:lnTo>
                  <a:lnTo>
                    <a:pt x="1252589" y="67801"/>
                  </a:lnTo>
                  <a:lnTo>
                    <a:pt x="1206733" y="81724"/>
                  </a:lnTo>
                  <a:lnTo>
                    <a:pt x="1161363" y="96883"/>
                  </a:lnTo>
                  <a:lnTo>
                    <a:pt x="1116504" y="113263"/>
                  </a:lnTo>
                  <a:lnTo>
                    <a:pt x="1072178" y="130848"/>
                  </a:lnTo>
                  <a:lnTo>
                    <a:pt x="1028409" y="149622"/>
                  </a:lnTo>
                  <a:lnTo>
                    <a:pt x="985219" y="169569"/>
                  </a:lnTo>
                  <a:lnTo>
                    <a:pt x="942631" y="190675"/>
                  </a:lnTo>
                  <a:lnTo>
                    <a:pt x="900668" y="212924"/>
                  </a:lnTo>
                  <a:lnTo>
                    <a:pt x="859354" y="236299"/>
                  </a:lnTo>
                  <a:lnTo>
                    <a:pt x="818711" y="260785"/>
                  </a:lnTo>
                  <a:lnTo>
                    <a:pt x="778763" y="286367"/>
                  </a:lnTo>
                  <a:lnTo>
                    <a:pt x="739531" y="313029"/>
                  </a:lnTo>
                  <a:lnTo>
                    <a:pt x="701040" y="340755"/>
                  </a:lnTo>
                  <a:lnTo>
                    <a:pt x="663312" y="369530"/>
                  </a:lnTo>
                  <a:lnTo>
                    <a:pt x="626371" y="399338"/>
                  </a:lnTo>
                  <a:lnTo>
                    <a:pt x="590238" y="430163"/>
                  </a:lnTo>
                  <a:lnTo>
                    <a:pt x="554938" y="461990"/>
                  </a:lnTo>
                  <a:lnTo>
                    <a:pt x="520494" y="494803"/>
                  </a:lnTo>
                  <a:lnTo>
                    <a:pt x="486927" y="528587"/>
                  </a:lnTo>
                  <a:lnTo>
                    <a:pt x="454262" y="563326"/>
                  </a:lnTo>
                  <a:lnTo>
                    <a:pt x="422521" y="599003"/>
                  </a:lnTo>
                  <a:lnTo>
                    <a:pt x="391727" y="635605"/>
                  </a:lnTo>
                  <a:lnTo>
                    <a:pt x="361904" y="673115"/>
                  </a:lnTo>
                  <a:lnTo>
                    <a:pt x="333074" y="711517"/>
                  </a:lnTo>
                  <a:lnTo>
                    <a:pt x="305260" y="750795"/>
                  </a:lnTo>
                  <a:lnTo>
                    <a:pt x="278485" y="790935"/>
                  </a:lnTo>
                  <a:lnTo>
                    <a:pt x="252773" y="831921"/>
                  </a:lnTo>
                  <a:lnTo>
                    <a:pt x="228146" y="873736"/>
                  </a:lnTo>
                  <a:lnTo>
                    <a:pt x="204627" y="916366"/>
                  </a:lnTo>
                  <a:lnTo>
                    <a:pt x="182239" y="959794"/>
                  </a:lnTo>
                  <a:lnTo>
                    <a:pt x="161006" y="1004005"/>
                  </a:lnTo>
                  <a:lnTo>
                    <a:pt x="140949" y="1048984"/>
                  </a:lnTo>
                  <a:lnTo>
                    <a:pt x="122094" y="1094714"/>
                  </a:lnTo>
                  <a:lnTo>
                    <a:pt x="104863" y="1140042"/>
                  </a:lnTo>
                  <a:lnTo>
                    <a:pt x="88980" y="1185550"/>
                  </a:lnTo>
                  <a:lnTo>
                    <a:pt x="74436" y="1231215"/>
                  </a:lnTo>
                  <a:lnTo>
                    <a:pt x="61220" y="1277014"/>
                  </a:lnTo>
                  <a:lnTo>
                    <a:pt x="49324" y="1322924"/>
                  </a:lnTo>
                  <a:lnTo>
                    <a:pt x="38737" y="1368924"/>
                  </a:lnTo>
                  <a:lnTo>
                    <a:pt x="29449" y="1414990"/>
                  </a:lnTo>
                  <a:lnTo>
                    <a:pt x="21451" y="1461101"/>
                  </a:lnTo>
                  <a:lnTo>
                    <a:pt x="14733" y="1507233"/>
                  </a:lnTo>
                  <a:lnTo>
                    <a:pt x="9285" y="1553364"/>
                  </a:lnTo>
                  <a:lnTo>
                    <a:pt x="5097" y="1599472"/>
                  </a:lnTo>
                  <a:lnTo>
                    <a:pt x="2160" y="1645534"/>
                  </a:lnTo>
                  <a:lnTo>
                    <a:pt x="464" y="1691527"/>
                  </a:lnTo>
                  <a:lnTo>
                    <a:pt x="0" y="1737429"/>
                  </a:lnTo>
                  <a:lnTo>
                    <a:pt x="756" y="1783217"/>
                  </a:lnTo>
                  <a:lnTo>
                    <a:pt x="2724" y="1828869"/>
                  </a:lnTo>
                  <a:lnTo>
                    <a:pt x="5894" y="1874362"/>
                  </a:lnTo>
                  <a:lnTo>
                    <a:pt x="10257" y="1919674"/>
                  </a:lnTo>
                  <a:lnTo>
                    <a:pt x="15801" y="1964782"/>
                  </a:lnTo>
                  <a:lnTo>
                    <a:pt x="22518" y="2009664"/>
                  </a:lnTo>
                  <a:lnTo>
                    <a:pt x="30399" y="2054296"/>
                  </a:lnTo>
                  <a:lnTo>
                    <a:pt x="39432" y="2098658"/>
                  </a:lnTo>
                  <a:lnTo>
                    <a:pt x="49608" y="2142725"/>
                  </a:lnTo>
                  <a:lnTo>
                    <a:pt x="60918" y="2186476"/>
                  </a:lnTo>
                  <a:lnTo>
                    <a:pt x="73352" y="2229887"/>
                  </a:lnTo>
                  <a:lnTo>
                    <a:pt x="86900" y="2272937"/>
                  </a:lnTo>
                  <a:lnTo>
                    <a:pt x="101552" y="2315603"/>
                  </a:lnTo>
                  <a:lnTo>
                    <a:pt x="117299" y="2357862"/>
                  </a:lnTo>
                  <a:lnTo>
                    <a:pt x="134131" y="2399692"/>
                  </a:lnTo>
                  <a:lnTo>
                    <a:pt x="152037" y="2441070"/>
                  </a:lnTo>
                  <a:lnTo>
                    <a:pt x="171009" y="2481973"/>
                  </a:lnTo>
                  <a:lnTo>
                    <a:pt x="191036" y="2522380"/>
                  </a:lnTo>
                  <a:lnTo>
                    <a:pt x="212110" y="2562267"/>
                  </a:lnTo>
                  <a:lnTo>
                    <a:pt x="234219" y="2601612"/>
                  </a:lnTo>
                  <a:lnTo>
                    <a:pt x="257354" y="2640393"/>
                  </a:lnTo>
                  <a:lnTo>
                    <a:pt x="281506" y="2678587"/>
                  </a:lnTo>
                  <a:lnTo>
                    <a:pt x="306664" y="2716171"/>
                  </a:lnTo>
                  <a:lnTo>
                    <a:pt x="332820" y="2753122"/>
                  </a:lnTo>
                  <a:lnTo>
                    <a:pt x="359963" y="2789420"/>
                  </a:lnTo>
                  <a:lnTo>
                    <a:pt x="388083" y="2825040"/>
                  </a:lnTo>
                  <a:lnTo>
                    <a:pt x="417171" y="2859960"/>
                  </a:lnTo>
                  <a:lnTo>
                    <a:pt x="447217" y="2894157"/>
                  </a:lnTo>
                  <a:lnTo>
                    <a:pt x="478211" y="2927610"/>
                  </a:lnTo>
                  <a:lnTo>
                    <a:pt x="510143" y="2960296"/>
                  </a:lnTo>
                  <a:lnTo>
                    <a:pt x="543004" y="2992191"/>
                  </a:lnTo>
                  <a:lnTo>
                    <a:pt x="576784" y="3023274"/>
                  </a:lnTo>
                  <a:lnTo>
                    <a:pt x="611473" y="3053523"/>
                  </a:lnTo>
                  <a:lnTo>
                    <a:pt x="647062" y="3082913"/>
                  </a:lnTo>
                  <a:lnTo>
                    <a:pt x="683540" y="3111423"/>
                  </a:lnTo>
                  <a:lnTo>
                    <a:pt x="720898" y="3139031"/>
                  </a:lnTo>
                  <a:lnTo>
                    <a:pt x="759126" y="3165713"/>
                  </a:lnTo>
                  <a:lnTo>
                    <a:pt x="798214" y="3191448"/>
                  </a:lnTo>
                  <a:lnTo>
                    <a:pt x="838154" y="3216212"/>
                  </a:lnTo>
                  <a:lnTo>
                    <a:pt x="878933" y="3239984"/>
                  </a:lnTo>
                  <a:lnTo>
                    <a:pt x="920544" y="3262740"/>
                  </a:lnTo>
                  <a:lnTo>
                    <a:pt x="962977" y="3284458"/>
                  </a:lnTo>
                  <a:lnTo>
                    <a:pt x="1006221" y="3305116"/>
                  </a:lnTo>
                  <a:lnTo>
                    <a:pt x="1050266" y="3324691"/>
                  </a:lnTo>
                  <a:lnTo>
                    <a:pt x="1095104" y="3343160"/>
                  </a:lnTo>
                  <a:lnTo>
                    <a:pt x="1140432" y="3360390"/>
                  </a:lnTo>
                  <a:lnTo>
                    <a:pt x="1185939" y="3376273"/>
                  </a:lnTo>
                  <a:lnTo>
                    <a:pt x="1231603" y="3390816"/>
                  </a:lnTo>
                  <a:lnTo>
                    <a:pt x="1277401" y="3404031"/>
                  </a:lnTo>
                  <a:lnTo>
                    <a:pt x="1323311" y="3415927"/>
                  </a:lnTo>
                  <a:lnTo>
                    <a:pt x="1369311" y="3426514"/>
                  </a:lnTo>
                  <a:lnTo>
                    <a:pt x="1415377" y="3435801"/>
                  </a:lnTo>
                  <a:lnTo>
                    <a:pt x="1461487" y="3443799"/>
                  </a:lnTo>
                  <a:lnTo>
                    <a:pt x="1507619" y="3450517"/>
                  </a:lnTo>
                  <a:lnTo>
                    <a:pt x="1553750" y="3455965"/>
                  </a:lnTo>
                  <a:lnTo>
                    <a:pt x="1599857" y="3460152"/>
                  </a:lnTo>
                  <a:lnTo>
                    <a:pt x="1645919" y="3463089"/>
                  </a:lnTo>
                  <a:lnTo>
                    <a:pt x="1691912" y="3464784"/>
                  </a:lnTo>
                  <a:lnTo>
                    <a:pt x="1737813" y="3465249"/>
                  </a:lnTo>
                  <a:lnTo>
                    <a:pt x="1783601" y="3464492"/>
                  </a:lnTo>
                  <a:lnTo>
                    <a:pt x="1829253" y="3462524"/>
                  </a:lnTo>
                  <a:lnTo>
                    <a:pt x="1874746" y="3459354"/>
                  </a:lnTo>
                  <a:lnTo>
                    <a:pt x="1920058" y="3454991"/>
                  </a:lnTo>
                  <a:lnTo>
                    <a:pt x="1965166" y="3449447"/>
                  </a:lnTo>
                  <a:lnTo>
                    <a:pt x="2010048" y="3442730"/>
                  </a:lnTo>
                  <a:lnTo>
                    <a:pt x="2054681" y="3434850"/>
                  </a:lnTo>
                  <a:lnTo>
                    <a:pt x="2099042" y="3425816"/>
                  </a:lnTo>
                  <a:lnTo>
                    <a:pt x="2143109" y="3415640"/>
                  </a:lnTo>
                  <a:lnTo>
                    <a:pt x="2186860" y="3404330"/>
                  </a:lnTo>
                  <a:lnTo>
                    <a:pt x="2230272" y="3391896"/>
                  </a:lnTo>
                  <a:lnTo>
                    <a:pt x="2273322" y="3378348"/>
                  </a:lnTo>
                  <a:lnTo>
                    <a:pt x="2315988" y="3363696"/>
                  </a:lnTo>
                  <a:lnTo>
                    <a:pt x="2358247" y="3347950"/>
                  </a:lnTo>
                  <a:lnTo>
                    <a:pt x="2400077" y="3331118"/>
                  </a:lnTo>
                  <a:lnTo>
                    <a:pt x="2441455" y="3313212"/>
                  </a:lnTo>
                  <a:lnTo>
                    <a:pt x="2482359" y="3294240"/>
                  </a:lnTo>
                  <a:lnTo>
                    <a:pt x="2522765" y="3274213"/>
                  </a:lnTo>
                  <a:lnTo>
                    <a:pt x="2562653" y="3253140"/>
                  </a:lnTo>
                  <a:lnTo>
                    <a:pt x="2601998" y="3231031"/>
                  </a:lnTo>
                  <a:lnTo>
                    <a:pt x="2640779" y="3207896"/>
                  </a:lnTo>
                  <a:lnTo>
                    <a:pt x="2678973" y="3183744"/>
                  </a:lnTo>
                  <a:lnTo>
                    <a:pt x="2716557" y="3158586"/>
                  </a:lnTo>
                  <a:lnTo>
                    <a:pt x="2753509" y="3132431"/>
                  </a:lnTo>
                  <a:lnTo>
                    <a:pt x="2789807" y="3105288"/>
                  </a:lnTo>
                  <a:lnTo>
                    <a:pt x="2825427" y="3077168"/>
                  </a:lnTo>
                  <a:lnTo>
                    <a:pt x="2860347" y="3048080"/>
                  </a:lnTo>
                  <a:lnTo>
                    <a:pt x="2894545" y="3018035"/>
                  </a:lnTo>
                  <a:lnTo>
                    <a:pt x="2927998" y="2987041"/>
                  </a:lnTo>
                  <a:lnTo>
                    <a:pt x="2960684" y="2955109"/>
                  </a:lnTo>
                  <a:lnTo>
                    <a:pt x="2992580" y="2922248"/>
                  </a:lnTo>
                  <a:lnTo>
                    <a:pt x="3023663" y="2888468"/>
                  </a:lnTo>
                  <a:lnTo>
                    <a:pt x="3053911" y="2853779"/>
                  </a:lnTo>
                  <a:lnTo>
                    <a:pt x="3083302" y="2818191"/>
                  </a:lnTo>
                  <a:lnTo>
                    <a:pt x="3111812" y="2781713"/>
                  </a:lnTo>
                  <a:lnTo>
                    <a:pt x="3139420" y="2744355"/>
                  </a:lnTo>
                  <a:lnTo>
                    <a:pt x="3166103" y="2706127"/>
                  </a:lnTo>
                  <a:lnTo>
                    <a:pt x="3191838" y="2667039"/>
                  </a:lnTo>
                  <a:lnTo>
                    <a:pt x="3216602" y="2627100"/>
                  </a:lnTo>
                  <a:lnTo>
                    <a:pt x="3240374" y="2586320"/>
                  </a:lnTo>
                  <a:lnTo>
                    <a:pt x="3263130" y="2544709"/>
                  </a:lnTo>
                  <a:lnTo>
                    <a:pt x="3284848" y="2502277"/>
                  </a:lnTo>
                  <a:lnTo>
                    <a:pt x="3305506" y="2459033"/>
                  </a:lnTo>
                  <a:lnTo>
                    <a:pt x="3325081" y="2414987"/>
                  </a:lnTo>
                  <a:lnTo>
                    <a:pt x="3343550" y="2370150"/>
                  </a:lnTo>
                  <a:lnTo>
                    <a:pt x="2538218" y="2051329"/>
                  </a:lnTo>
                  <a:lnTo>
                    <a:pt x="2519231" y="2095650"/>
                  </a:lnTo>
                  <a:lnTo>
                    <a:pt x="2497994" y="2138509"/>
                  </a:lnTo>
                  <a:lnTo>
                    <a:pt x="2474592" y="2179848"/>
                  </a:lnTo>
                  <a:lnTo>
                    <a:pt x="2449111" y="2219609"/>
                  </a:lnTo>
                  <a:lnTo>
                    <a:pt x="2421636" y="2257732"/>
                  </a:lnTo>
                  <a:lnTo>
                    <a:pt x="2392255" y="2294159"/>
                  </a:lnTo>
                  <a:lnTo>
                    <a:pt x="2361053" y="2328831"/>
                  </a:lnTo>
                  <a:lnTo>
                    <a:pt x="2328115" y="2361691"/>
                  </a:lnTo>
                  <a:lnTo>
                    <a:pt x="2293528" y="2392680"/>
                  </a:lnTo>
                  <a:lnTo>
                    <a:pt x="2257377" y="2421739"/>
                  </a:lnTo>
                  <a:lnTo>
                    <a:pt x="2219749" y="2448809"/>
                  </a:lnTo>
                  <a:lnTo>
                    <a:pt x="2180730" y="2473832"/>
                  </a:lnTo>
                  <a:lnTo>
                    <a:pt x="2140405" y="2496750"/>
                  </a:lnTo>
                  <a:lnTo>
                    <a:pt x="2098859" y="2517504"/>
                  </a:lnTo>
                  <a:lnTo>
                    <a:pt x="2056181" y="2536035"/>
                  </a:lnTo>
                  <a:lnTo>
                    <a:pt x="2012454" y="2552286"/>
                  </a:lnTo>
                  <a:lnTo>
                    <a:pt x="1967765" y="2566196"/>
                  </a:lnTo>
                  <a:lnTo>
                    <a:pt x="1922200" y="2577709"/>
                  </a:lnTo>
                  <a:lnTo>
                    <a:pt x="1875845" y="2586766"/>
                  </a:lnTo>
                  <a:lnTo>
                    <a:pt x="1828786" y="2593307"/>
                  </a:lnTo>
                  <a:lnTo>
                    <a:pt x="1781108" y="2597274"/>
                  </a:lnTo>
                  <a:lnTo>
                    <a:pt x="1732898" y="2598610"/>
                  </a:lnTo>
                  <a:lnTo>
                    <a:pt x="1685365" y="2597328"/>
                  </a:lnTo>
                  <a:lnTo>
                    <a:pt x="1638503" y="2593527"/>
                  </a:lnTo>
                  <a:lnTo>
                    <a:pt x="1592377" y="2587273"/>
                  </a:lnTo>
                  <a:lnTo>
                    <a:pt x="1547054" y="2578632"/>
                  </a:lnTo>
                  <a:lnTo>
                    <a:pt x="1502599" y="2567669"/>
                  </a:lnTo>
                  <a:lnTo>
                    <a:pt x="1459079" y="2554452"/>
                  </a:lnTo>
                  <a:lnTo>
                    <a:pt x="1416560" y="2539045"/>
                  </a:lnTo>
                  <a:lnTo>
                    <a:pt x="1375107" y="2521515"/>
                  </a:lnTo>
                  <a:lnTo>
                    <a:pt x="1334786" y="2501928"/>
                  </a:lnTo>
                  <a:lnTo>
                    <a:pt x="1295665" y="2480350"/>
                  </a:lnTo>
                  <a:lnTo>
                    <a:pt x="1257808" y="2456847"/>
                  </a:lnTo>
                  <a:lnTo>
                    <a:pt x="1221282" y="2431485"/>
                  </a:lnTo>
                  <a:lnTo>
                    <a:pt x="1186153" y="2404330"/>
                  </a:lnTo>
                  <a:lnTo>
                    <a:pt x="1152486" y="2375448"/>
                  </a:lnTo>
                  <a:lnTo>
                    <a:pt x="1120348" y="2344905"/>
                  </a:lnTo>
                  <a:lnTo>
                    <a:pt x="1089806" y="2312768"/>
                  </a:lnTo>
                  <a:lnTo>
                    <a:pt x="1060924" y="2279101"/>
                  </a:lnTo>
                  <a:lnTo>
                    <a:pt x="1033769" y="2243972"/>
                  </a:lnTo>
                  <a:lnTo>
                    <a:pt x="1008407" y="2207446"/>
                  </a:lnTo>
                  <a:lnTo>
                    <a:pt x="984904" y="2169589"/>
                  </a:lnTo>
                  <a:lnTo>
                    <a:pt x="963326" y="2130467"/>
                  </a:lnTo>
                  <a:lnTo>
                    <a:pt x="943739" y="2090147"/>
                  </a:lnTo>
                  <a:lnTo>
                    <a:pt x="926209" y="2048694"/>
                  </a:lnTo>
                  <a:lnTo>
                    <a:pt x="910802" y="2006175"/>
                  </a:lnTo>
                  <a:lnTo>
                    <a:pt x="897584" y="1962655"/>
                  </a:lnTo>
                  <a:lnTo>
                    <a:pt x="886622" y="1918200"/>
                  </a:lnTo>
                  <a:lnTo>
                    <a:pt x="877980" y="1872877"/>
                  </a:lnTo>
                  <a:lnTo>
                    <a:pt x="871726" y="1826751"/>
                  </a:lnTo>
                  <a:lnTo>
                    <a:pt x="867925" y="1779888"/>
                  </a:lnTo>
                  <a:lnTo>
                    <a:pt x="866644" y="1732356"/>
                  </a:lnTo>
                  <a:lnTo>
                    <a:pt x="867925" y="1684838"/>
                  </a:lnTo>
                  <a:lnTo>
                    <a:pt x="871726" y="1637989"/>
                  </a:lnTo>
                  <a:lnTo>
                    <a:pt x="877980" y="1591876"/>
                  </a:lnTo>
                  <a:lnTo>
                    <a:pt x="886622" y="1546565"/>
                  </a:lnTo>
                  <a:lnTo>
                    <a:pt x="897584" y="1502121"/>
                  </a:lnTo>
                  <a:lnTo>
                    <a:pt x="910802" y="1458611"/>
                  </a:lnTo>
                  <a:lnTo>
                    <a:pt x="926209" y="1416101"/>
                  </a:lnTo>
                  <a:lnTo>
                    <a:pt x="943739" y="1374657"/>
                  </a:lnTo>
                  <a:lnTo>
                    <a:pt x="963326" y="1334344"/>
                  </a:lnTo>
                  <a:lnTo>
                    <a:pt x="984904" y="1295230"/>
                  </a:lnTo>
                  <a:lnTo>
                    <a:pt x="1008407" y="1257379"/>
                  </a:lnTo>
                  <a:lnTo>
                    <a:pt x="1033769" y="1220859"/>
                  </a:lnTo>
                  <a:lnTo>
                    <a:pt x="1060924" y="1185735"/>
                  </a:lnTo>
                  <a:lnTo>
                    <a:pt x="1089806" y="1152073"/>
                  </a:lnTo>
                  <a:lnTo>
                    <a:pt x="1120348" y="1119939"/>
                  </a:lnTo>
                  <a:lnTo>
                    <a:pt x="1152486" y="1089400"/>
                  </a:lnTo>
                  <a:lnTo>
                    <a:pt x="1186153" y="1060521"/>
                  </a:lnTo>
                  <a:lnTo>
                    <a:pt x="1221282" y="1033369"/>
                  </a:lnTo>
                  <a:lnTo>
                    <a:pt x="1257808" y="1008009"/>
                  </a:lnTo>
                  <a:lnTo>
                    <a:pt x="1295665" y="984508"/>
                  </a:lnTo>
                  <a:lnTo>
                    <a:pt x="1334786" y="962932"/>
                  </a:lnTo>
                  <a:lnTo>
                    <a:pt x="1375107" y="943346"/>
                  </a:lnTo>
                  <a:lnTo>
                    <a:pt x="1416560" y="925817"/>
                  </a:lnTo>
                  <a:lnTo>
                    <a:pt x="1459079" y="910411"/>
                  </a:lnTo>
                  <a:lnTo>
                    <a:pt x="1502599" y="897194"/>
                  </a:lnTo>
                  <a:lnTo>
                    <a:pt x="1547054" y="886232"/>
                  </a:lnTo>
                  <a:lnTo>
                    <a:pt x="1592377" y="877590"/>
                  </a:lnTo>
                  <a:lnTo>
                    <a:pt x="1638503" y="871336"/>
                  </a:lnTo>
                  <a:lnTo>
                    <a:pt x="1685365" y="867535"/>
                  </a:lnTo>
                  <a:lnTo>
                    <a:pt x="1732898" y="866254"/>
                  </a:lnTo>
                  <a:lnTo>
                    <a:pt x="1732898" y="0"/>
                  </a:lnTo>
                  <a:close/>
                </a:path>
              </a:pathLst>
            </a:custGeom>
            <a:solidFill>
              <a:srgbClr val="9B84AE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1309678" y="2694190"/>
              <a:ext cx="3343910" cy="3465829"/>
            </a:xfrm>
            <a:custGeom>
              <a:avLst/>
              <a:gdLst/>
              <a:ahLst/>
              <a:cxnLst/>
              <a:rect l="l" t="t" r="r" b="b"/>
              <a:pathLst>
                <a:path w="3343910" h="3465829">
                  <a:moveTo>
                    <a:pt x="3343550" y="2370150"/>
                  </a:moveTo>
                  <a:lnTo>
                    <a:pt x="3325081" y="2414987"/>
                  </a:lnTo>
                  <a:lnTo>
                    <a:pt x="3305506" y="2459033"/>
                  </a:lnTo>
                  <a:lnTo>
                    <a:pt x="3284848" y="2502277"/>
                  </a:lnTo>
                  <a:lnTo>
                    <a:pt x="3263130" y="2544709"/>
                  </a:lnTo>
                  <a:lnTo>
                    <a:pt x="3240374" y="2586320"/>
                  </a:lnTo>
                  <a:lnTo>
                    <a:pt x="3216602" y="2627100"/>
                  </a:lnTo>
                  <a:lnTo>
                    <a:pt x="3191838" y="2667039"/>
                  </a:lnTo>
                  <a:lnTo>
                    <a:pt x="3166103" y="2706127"/>
                  </a:lnTo>
                  <a:lnTo>
                    <a:pt x="3139420" y="2744355"/>
                  </a:lnTo>
                  <a:lnTo>
                    <a:pt x="3111812" y="2781713"/>
                  </a:lnTo>
                  <a:lnTo>
                    <a:pt x="3083302" y="2818191"/>
                  </a:lnTo>
                  <a:lnTo>
                    <a:pt x="3053911" y="2853779"/>
                  </a:lnTo>
                  <a:lnTo>
                    <a:pt x="3023663" y="2888468"/>
                  </a:lnTo>
                  <a:lnTo>
                    <a:pt x="2992580" y="2922248"/>
                  </a:lnTo>
                  <a:lnTo>
                    <a:pt x="2960684" y="2955109"/>
                  </a:lnTo>
                  <a:lnTo>
                    <a:pt x="2927998" y="2987041"/>
                  </a:lnTo>
                  <a:lnTo>
                    <a:pt x="2894545" y="3018035"/>
                  </a:lnTo>
                  <a:lnTo>
                    <a:pt x="2860347" y="3048080"/>
                  </a:lnTo>
                  <a:lnTo>
                    <a:pt x="2825427" y="3077168"/>
                  </a:lnTo>
                  <a:lnTo>
                    <a:pt x="2789807" y="3105288"/>
                  </a:lnTo>
                  <a:lnTo>
                    <a:pt x="2753509" y="3132431"/>
                  </a:lnTo>
                  <a:lnTo>
                    <a:pt x="2716557" y="3158586"/>
                  </a:lnTo>
                  <a:lnTo>
                    <a:pt x="2678973" y="3183744"/>
                  </a:lnTo>
                  <a:lnTo>
                    <a:pt x="2640779" y="3207896"/>
                  </a:lnTo>
                  <a:lnTo>
                    <a:pt x="2601998" y="3231031"/>
                  </a:lnTo>
                  <a:lnTo>
                    <a:pt x="2562653" y="3253140"/>
                  </a:lnTo>
                  <a:lnTo>
                    <a:pt x="2522765" y="3274213"/>
                  </a:lnTo>
                  <a:lnTo>
                    <a:pt x="2482359" y="3294240"/>
                  </a:lnTo>
                  <a:lnTo>
                    <a:pt x="2441455" y="3313212"/>
                  </a:lnTo>
                  <a:lnTo>
                    <a:pt x="2400077" y="3331118"/>
                  </a:lnTo>
                  <a:lnTo>
                    <a:pt x="2358247" y="3347950"/>
                  </a:lnTo>
                  <a:lnTo>
                    <a:pt x="2315988" y="3363696"/>
                  </a:lnTo>
                  <a:lnTo>
                    <a:pt x="2273322" y="3378348"/>
                  </a:lnTo>
                  <a:lnTo>
                    <a:pt x="2230272" y="3391896"/>
                  </a:lnTo>
                  <a:lnTo>
                    <a:pt x="2186860" y="3404330"/>
                  </a:lnTo>
                  <a:lnTo>
                    <a:pt x="2143109" y="3415640"/>
                  </a:lnTo>
                  <a:lnTo>
                    <a:pt x="2099042" y="3425816"/>
                  </a:lnTo>
                  <a:lnTo>
                    <a:pt x="2054681" y="3434850"/>
                  </a:lnTo>
                  <a:lnTo>
                    <a:pt x="2010048" y="3442730"/>
                  </a:lnTo>
                  <a:lnTo>
                    <a:pt x="1965166" y="3449447"/>
                  </a:lnTo>
                  <a:lnTo>
                    <a:pt x="1920058" y="3454991"/>
                  </a:lnTo>
                  <a:lnTo>
                    <a:pt x="1874746" y="3459354"/>
                  </a:lnTo>
                  <a:lnTo>
                    <a:pt x="1829253" y="3462524"/>
                  </a:lnTo>
                  <a:lnTo>
                    <a:pt x="1783601" y="3464492"/>
                  </a:lnTo>
                  <a:lnTo>
                    <a:pt x="1737813" y="3465249"/>
                  </a:lnTo>
                  <a:lnTo>
                    <a:pt x="1691912" y="3464784"/>
                  </a:lnTo>
                  <a:lnTo>
                    <a:pt x="1645919" y="3463089"/>
                  </a:lnTo>
                  <a:lnTo>
                    <a:pt x="1599857" y="3460152"/>
                  </a:lnTo>
                  <a:lnTo>
                    <a:pt x="1553750" y="3455965"/>
                  </a:lnTo>
                  <a:lnTo>
                    <a:pt x="1507619" y="3450517"/>
                  </a:lnTo>
                  <a:lnTo>
                    <a:pt x="1461487" y="3443799"/>
                  </a:lnTo>
                  <a:lnTo>
                    <a:pt x="1415377" y="3435801"/>
                  </a:lnTo>
                  <a:lnTo>
                    <a:pt x="1369311" y="3426514"/>
                  </a:lnTo>
                  <a:lnTo>
                    <a:pt x="1323311" y="3415927"/>
                  </a:lnTo>
                  <a:lnTo>
                    <a:pt x="1277401" y="3404031"/>
                  </a:lnTo>
                  <a:lnTo>
                    <a:pt x="1231603" y="3390816"/>
                  </a:lnTo>
                  <a:lnTo>
                    <a:pt x="1185939" y="3376273"/>
                  </a:lnTo>
                  <a:lnTo>
                    <a:pt x="1140432" y="3360390"/>
                  </a:lnTo>
                  <a:lnTo>
                    <a:pt x="1095104" y="3343160"/>
                  </a:lnTo>
                  <a:lnTo>
                    <a:pt x="1050266" y="3324691"/>
                  </a:lnTo>
                  <a:lnTo>
                    <a:pt x="1006221" y="3305116"/>
                  </a:lnTo>
                  <a:lnTo>
                    <a:pt x="962977" y="3284458"/>
                  </a:lnTo>
                  <a:lnTo>
                    <a:pt x="920544" y="3262740"/>
                  </a:lnTo>
                  <a:lnTo>
                    <a:pt x="878933" y="3239984"/>
                  </a:lnTo>
                  <a:lnTo>
                    <a:pt x="838154" y="3216212"/>
                  </a:lnTo>
                  <a:lnTo>
                    <a:pt x="798214" y="3191448"/>
                  </a:lnTo>
                  <a:lnTo>
                    <a:pt x="759126" y="3165713"/>
                  </a:lnTo>
                  <a:lnTo>
                    <a:pt x="720898" y="3139031"/>
                  </a:lnTo>
                  <a:lnTo>
                    <a:pt x="683540" y="3111423"/>
                  </a:lnTo>
                  <a:lnTo>
                    <a:pt x="647062" y="3082913"/>
                  </a:lnTo>
                  <a:lnTo>
                    <a:pt x="611473" y="3053523"/>
                  </a:lnTo>
                  <a:lnTo>
                    <a:pt x="576784" y="3023274"/>
                  </a:lnTo>
                  <a:lnTo>
                    <a:pt x="543004" y="2992191"/>
                  </a:lnTo>
                  <a:lnTo>
                    <a:pt x="510143" y="2960296"/>
                  </a:lnTo>
                  <a:lnTo>
                    <a:pt x="478211" y="2927610"/>
                  </a:lnTo>
                  <a:lnTo>
                    <a:pt x="447217" y="2894157"/>
                  </a:lnTo>
                  <a:lnTo>
                    <a:pt x="417171" y="2859960"/>
                  </a:lnTo>
                  <a:lnTo>
                    <a:pt x="388083" y="2825040"/>
                  </a:lnTo>
                  <a:lnTo>
                    <a:pt x="359963" y="2789420"/>
                  </a:lnTo>
                  <a:lnTo>
                    <a:pt x="332820" y="2753122"/>
                  </a:lnTo>
                  <a:lnTo>
                    <a:pt x="306664" y="2716171"/>
                  </a:lnTo>
                  <a:lnTo>
                    <a:pt x="281506" y="2678587"/>
                  </a:lnTo>
                  <a:lnTo>
                    <a:pt x="257354" y="2640393"/>
                  </a:lnTo>
                  <a:lnTo>
                    <a:pt x="234219" y="2601612"/>
                  </a:lnTo>
                  <a:lnTo>
                    <a:pt x="212110" y="2562267"/>
                  </a:lnTo>
                  <a:lnTo>
                    <a:pt x="191036" y="2522380"/>
                  </a:lnTo>
                  <a:lnTo>
                    <a:pt x="171009" y="2481973"/>
                  </a:lnTo>
                  <a:lnTo>
                    <a:pt x="152037" y="2441070"/>
                  </a:lnTo>
                  <a:lnTo>
                    <a:pt x="134131" y="2399692"/>
                  </a:lnTo>
                  <a:lnTo>
                    <a:pt x="117299" y="2357862"/>
                  </a:lnTo>
                  <a:lnTo>
                    <a:pt x="101552" y="2315603"/>
                  </a:lnTo>
                  <a:lnTo>
                    <a:pt x="86900" y="2272937"/>
                  </a:lnTo>
                  <a:lnTo>
                    <a:pt x="73352" y="2229887"/>
                  </a:lnTo>
                  <a:lnTo>
                    <a:pt x="60918" y="2186476"/>
                  </a:lnTo>
                  <a:lnTo>
                    <a:pt x="49608" y="2142725"/>
                  </a:lnTo>
                  <a:lnTo>
                    <a:pt x="39432" y="2098658"/>
                  </a:lnTo>
                  <a:lnTo>
                    <a:pt x="30399" y="2054296"/>
                  </a:lnTo>
                  <a:lnTo>
                    <a:pt x="22518" y="2009664"/>
                  </a:lnTo>
                  <a:lnTo>
                    <a:pt x="15801" y="1964782"/>
                  </a:lnTo>
                  <a:lnTo>
                    <a:pt x="10257" y="1919674"/>
                  </a:lnTo>
                  <a:lnTo>
                    <a:pt x="5894" y="1874362"/>
                  </a:lnTo>
                  <a:lnTo>
                    <a:pt x="2724" y="1828869"/>
                  </a:lnTo>
                  <a:lnTo>
                    <a:pt x="756" y="1783217"/>
                  </a:lnTo>
                  <a:lnTo>
                    <a:pt x="0" y="1737429"/>
                  </a:lnTo>
                  <a:lnTo>
                    <a:pt x="464" y="1691527"/>
                  </a:lnTo>
                  <a:lnTo>
                    <a:pt x="2160" y="1645534"/>
                  </a:lnTo>
                  <a:lnTo>
                    <a:pt x="5097" y="1599472"/>
                  </a:lnTo>
                  <a:lnTo>
                    <a:pt x="9285" y="1553364"/>
                  </a:lnTo>
                  <a:lnTo>
                    <a:pt x="14733" y="1507233"/>
                  </a:lnTo>
                  <a:lnTo>
                    <a:pt x="21451" y="1461101"/>
                  </a:lnTo>
                  <a:lnTo>
                    <a:pt x="29449" y="1414990"/>
                  </a:lnTo>
                  <a:lnTo>
                    <a:pt x="38737" y="1368924"/>
                  </a:lnTo>
                  <a:lnTo>
                    <a:pt x="49324" y="1322924"/>
                  </a:lnTo>
                  <a:lnTo>
                    <a:pt x="61220" y="1277014"/>
                  </a:lnTo>
                  <a:lnTo>
                    <a:pt x="74436" y="1231215"/>
                  </a:lnTo>
                  <a:lnTo>
                    <a:pt x="88980" y="1185550"/>
                  </a:lnTo>
                  <a:lnTo>
                    <a:pt x="104863" y="1140042"/>
                  </a:lnTo>
                  <a:lnTo>
                    <a:pt x="122094" y="1094714"/>
                  </a:lnTo>
                  <a:lnTo>
                    <a:pt x="140949" y="1048984"/>
                  </a:lnTo>
                  <a:lnTo>
                    <a:pt x="161006" y="1004005"/>
                  </a:lnTo>
                  <a:lnTo>
                    <a:pt x="182239" y="959794"/>
                  </a:lnTo>
                  <a:lnTo>
                    <a:pt x="204627" y="916366"/>
                  </a:lnTo>
                  <a:lnTo>
                    <a:pt x="228146" y="873736"/>
                  </a:lnTo>
                  <a:lnTo>
                    <a:pt x="252773" y="831921"/>
                  </a:lnTo>
                  <a:lnTo>
                    <a:pt x="278485" y="790935"/>
                  </a:lnTo>
                  <a:lnTo>
                    <a:pt x="305260" y="750795"/>
                  </a:lnTo>
                  <a:lnTo>
                    <a:pt x="333074" y="711517"/>
                  </a:lnTo>
                  <a:lnTo>
                    <a:pt x="361904" y="673115"/>
                  </a:lnTo>
                  <a:lnTo>
                    <a:pt x="391727" y="635605"/>
                  </a:lnTo>
                  <a:lnTo>
                    <a:pt x="422521" y="599003"/>
                  </a:lnTo>
                  <a:lnTo>
                    <a:pt x="454262" y="563326"/>
                  </a:lnTo>
                  <a:lnTo>
                    <a:pt x="486927" y="528587"/>
                  </a:lnTo>
                  <a:lnTo>
                    <a:pt x="520494" y="494803"/>
                  </a:lnTo>
                  <a:lnTo>
                    <a:pt x="554938" y="461990"/>
                  </a:lnTo>
                  <a:lnTo>
                    <a:pt x="590238" y="430163"/>
                  </a:lnTo>
                  <a:lnTo>
                    <a:pt x="626371" y="399338"/>
                  </a:lnTo>
                  <a:lnTo>
                    <a:pt x="663312" y="369530"/>
                  </a:lnTo>
                  <a:lnTo>
                    <a:pt x="701040" y="340755"/>
                  </a:lnTo>
                  <a:lnTo>
                    <a:pt x="739531" y="313029"/>
                  </a:lnTo>
                  <a:lnTo>
                    <a:pt x="778763" y="286367"/>
                  </a:lnTo>
                  <a:lnTo>
                    <a:pt x="818711" y="260785"/>
                  </a:lnTo>
                  <a:lnTo>
                    <a:pt x="859354" y="236299"/>
                  </a:lnTo>
                  <a:lnTo>
                    <a:pt x="900668" y="212924"/>
                  </a:lnTo>
                  <a:lnTo>
                    <a:pt x="942631" y="190675"/>
                  </a:lnTo>
                  <a:lnTo>
                    <a:pt x="985219" y="169569"/>
                  </a:lnTo>
                  <a:lnTo>
                    <a:pt x="1028409" y="149622"/>
                  </a:lnTo>
                  <a:lnTo>
                    <a:pt x="1072178" y="130848"/>
                  </a:lnTo>
                  <a:lnTo>
                    <a:pt x="1116504" y="113263"/>
                  </a:lnTo>
                  <a:lnTo>
                    <a:pt x="1161363" y="96883"/>
                  </a:lnTo>
                  <a:lnTo>
                    <a:pt x="1206733" y="81724"/>
                  </a:lnTo>
                  <a:lnTo>
                    <a:pt x="1252589" y="67801"/>
                  </a:lnTo>
                  <a:lnTo>
                    <a:pt x="1298910" y="55129"/>
                  </a:lnTo>
                  <a:lnTo>
                    <a:pt x="1345673" y="43726"/>
                  </a:lnTo>
                  <a:lnTo>
                    <a:pt x="1392853" y="33605"/>
                  </a:lnTo>
                  <a:lnTo>
                    <a:pt x="1440429" y="24783"/>
                  </a:lnTo>
                  <a:lnTo>
                    <a:pt x="1488377" y="17275"/>
                  </a:lnTo>
                  <a:lnTo>
                    <a:pt x="1536675" y="11098"/>
                  </a:lnTo>
                  <a:lnTo>
                    <a:pt x="1585299" y="6266"/>
                  </a:lnTo>
                  <a:lnTo>
                    <a:pt x="1634226" y="2795"/>
                  </a:lnTo>
                  <a:lnTo>
                    <a:pt x="1683433" y="701"/>
                  </a:lnTo>
                  <a:lnTo>
                    <a:pt x="1732898" y="0"/>
                  </a:lnTo>
                  <a:lnTo>
                    <a:pt x="1732898" y="866254"/>
                  </a:lnTo>
                  <a:lnTo>
                    <a:pt x="1685365" y="867535"/>
                  </a:lnTo>
                  <a:lnTo>
                    <a:pt x="1638503" y="871336"/>
                  </a:lnTo>
                  <a:lnTo>
                    <a:pt x="1592377" y="877590"/>
                  </a:lnTo>
                  <a:lnTo>
                    <a:pt x="1547054" y="886232"/>
                  </a:lnTo>
                  <a:lnTo>
                    <a:pt x="1502599" y="897194"/>
                  </a:lnTo>
                  <a:lnTo>
                    <a:pt x="1459079" y="910411"/>
                  </a:lnTo>
                  <a:lnTo>
                    <a:pt x="1416560" y="925817"/>
                  </a:lnTo>
                  <a:lnTo>
                    <a:pt x="1375107" y="943346"/>
                  </a:lnTo>
                  <a:lnTo>
                    <a:pt x="1334786" y="962932"/>
                  </a:lnTo>
                  <a:lnTo>
                    <a:pt x="1295665" y="984508"/>
                  </a:lnTo>
                  <a:lnTo>
                    <a:pt x="1257808" y="1008009"/>
                  </a:lnTo>
                  <a:lnTo>
                    <a:pt x="1221282" y="1033369"/>
                  </a:lnTo>
                  <a:lnTo>
                    <a:pt x="1186153" y="1060521"/>
                  </a:lnTo>
                  <a:lnTo>
                    <a:pt x="1152486" y="1089400"/>
                  </a:lnTo>
                  <a:lnTo>
                    <a:pt x="1120348" y="1119939"/>
                  </a:lnTo>
                  <a:lnTo>
                    <a:pt x="1089806" y="1152073"/>
                  </a:lnTo>
                  <a:lnTo>
                    <a:pt x="1060924" y="1185735"/>
                  </a:lnTo>
                  <a:lnTo>
                    <a:pt x="1033769" y="1220859"/>
                  </a:lnTo>
                  <a:lnTo>
                    <a:pt x="1008407" y="1257379"/>
                  </a:lnTo>
                  <a:lnTo>
                    <a:pt x="984904" y="1295230"/>
                  </a:lnTo>
                  <a:lnTo>
                    <a:pt x="963326" y="1334344"/>
                  </a:lnTo>
                  <a:lnTo>
                    <a:pt x="943739" y="1374657"/>
                  </a:lnTo>
                  <a:lnTo>
                    <a:pt x="926209" y="1416101"/>
                  </a:lnTo>
                  <a:lnTo>
                    <a:pt x="910802" y="1458611"/>
                  </a:lnTo>
                  <a:lnTo>
                    <a:pt x="897584" y="1502121"/>
                  </a:lnTo>
                  <a:lnTo>
                    <a:pt x="886622" y="1546565"/>
                  </a:lnTo>
                  <a:lnTo>
                    <a:pt x="877980" y="1591876"/>
                  </a:lnTo>
                  <a:lnTo>
                    <a:pt x="871726" y="1637989"/>
                  </a:lnTo>
                  <a:lnTo>
                    <a:pt x="867925" y="1684838"/>
                  </a:lnTo>
                  <a:lnTo>
                    <a:pt x="866644" y="1732356"/>
                  </a:lnTo>
                  <a:lnTo>
                    <a:pt x="867925" y="1779888"/>
                  </a:lnTo>
                  <a:lnTo>
                    <a:pt x="871726" y="1826751"/>
                  </a:lnTo>
                  <a:lnTo>
                    <a:pt x="877980" y="1872877"/>
                  </a:lnTo>
                  <a:lnTo>
                    <a:pt x="886622" y="1918200"/>
                  </a:lnTo>
                  <a:lnTo>
                    <a:pt x="897584" y="1962655"/>
                  </a:lnTo>
                  <a:lnTo>
                    <a:pt x="910802" y="2006175"/>
                  </a:lnTo>
                  <a:lnTo>
                    <a:pt x="926209" y="2048694"/>
                  </a:lnTo>
                  <a:lnTo>
                    <a:pt x="943739" y="2090147"/>
                  </a:lnTo>
                  <a:lnTo>
                    <a:pt x="963326" y="2130467"/>
                  </a:lnTo>
                  <a:lnTo>
                    <a:pt x="984904" y="2169589"/>
                  </a:lnTo>
                  <a:lnTo>
                    <a:pt x="1008407" y="2207446"/>
                  </a:lnTo>
                  <a:lnTo>
                    <a:pt x="1033769" y="2243972"/>
                  </a:lnTo>
                  <a:lnTo>
                    <a:pt x="1060924" y="2279101"/>
                  </a:lnTo>
                  <a:lnTo>
                    <a:pt x="1089806" y="2312768"/>
                  </a:lnTo>
                  <a:lnTo>
                    <a:pt x="1120348" y="2344905"/>
                  </a:lnTo>
                  <a:lnTo>
                    <a:pt x="1152486" y="2375448"/>
                  </a:lnTo>
                  <a:lnTo>
                    <a:pt x="1186153" y="2404330"/>
                  </a:lnTo>
                  <a:lnTo>
                    <a:pt x="1221282" y="2431485"/>
                  </a:lnTo>
                  <a:lnTo>
                    <a:pt x="1257808" y="2456847"/>
                  </a:lnTo>
                  <a:lnTo>
                    <a:pt x="1295665" y="2480350"/>
                  </a:lnTo>
                  <a:lnTo>
                    <a:pt x="1334786" y="2501928"/>
                  </a:lnTo>
                  <a:lnTo>
                    <a:pt x="1375107" y="2521515"/>
                  </a:lnTo>
                  <a:lnTo>
                    <a:pt x="1416560" y="2539045"/>
                  </a:lnTo>
                  <a:lnTo>
                    <a:pt x="1459079" y="2554452"/>
                  </a:lnTo>
                  <a:lnTo>
                    <a:pt x="1502599" y="2567669"/>
                  </a:lnTo>
                  <a:lnTo>
                    <a:pt x="1547054" y="2578632"/>
                  </a:lnTo>
                  <a:lnTo>
                    <a:pt x="1592377" y="2587273"/>
                  </a:lnTo>
                  <a:lnTo>
                    <a:pt x="1638503" y="2593527"/>
                  </a:lnTo>
                  <a:lnTo>
                    <a:pt x="1685365" y="2597328"/>
                  </a:lnTo>
                  <a:lnTo>
                    <a:pt x="1732898" y="2598610"/>
                  </a:lnTo>
                  <a:lnTo>
                    <a:pt x="1781108" y="2597274"/>
                  </a:lnTo>
                  <a:lnTo>
                    <a:pt x="1828786" y="2593307"/>
                  </a:lnTo>
                  <a:lnTo>
                    <a:pt x="1875845" y="2586766"/>
                  </a:lnTo>
                  <a:lnTo>
                    <a:pt x="1922200" y="2577709"/>
                  </a:lnTo>
                  <a:lnTo>
                    <a:pt x="1967765" y="2566196"/>
                  </a:lnTo>
                  <a:lnTo>
                    <a:pt x="2012454" y="2552286"/>
                  </a:lnTo>
                  <a:lnTo>
                    <a:pt x="2056181" y="2536035"/>
                  </a:lnTo>
                  <a:lnTo>
                    <a:pt x="2098859" y="2517504"/>
                  </a:lnTo>
                  <a:lnTo>
                    <a:pt x="2140405" y="2496750"/>
                  </a:lnTo>
                  <a:lnTo>
                    <a:pt x="2180730" y="2473832"/>
                  </a:lnTo>
                  <a:lnTo>
                    <a:pt x="2219749" y="2448809"/>
                  </a:lnTo>
                  <a:lnTo>
                    <a:pt x="2257377" y="2421739"/>
                  </a:lnTo>
                  <a:lnTo>
                    <a:pt x="2293528" y="2392680"/>
                  </a:lnTo>
                  <a:lnTo>
                    <a:pt x="2328115" y="2361691"/>
                  </a:lnTo>
                  <a:lnTo>
                    <a:pt x="2361053" y="2328831"/>
                  </a:lnTo>
                  <a:lnTo>
                    <a:pt x="2392255" y="2294159"/>
                  </a:lnTo>
                  <a:lnTo>
                    <a:pt x="2421636" y="2257732"/>
                  </a:lnTo>
                  <a:lnTo>
                    <a:pt x="2449111" y="2219609"/>
                  </a:lnTo>
                  <a:lnTo>
                    <a:pt x="2474592" y="2179848"/>
                  </a:lnTo>
                  <a:lnTo>
                    <a:pt x="2497994" y="2138509"/>
                  </a:lnTo>
                  <a:lnTo>
                    <a:pt x="2519231" y="2095650"/>
                  </a:lnTo>
                  <a:lnTo>
                    <a:pt x="2538218" y="2051329"/>
                  </a:lnTo>
                  <a:lnTo>
                    <a:pt x="3343550" y="2370150"/>
                  </a:lnTo>
                  <a:close/>
                </a:path>
              </a:pathLst>
            </a:custGeom>
            <a:ln w="2343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6" name="object 3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068318" y="3602617"/>
              <a:ext cx="145534" cy="187455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892503" y="5107834"/>
              <a:ext cx="184527" cy="187455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2721419" y="2258212"/>
              <a:ext cx="82550" cy="85090"/>
            </a:xfrm>
            <a:custGeom>
              <a:avLst/>
              <a:gdLst/>
              <a:ahLst/>
              <a:cxnLst/>
              <a:rect l="l" t="t" r="r" b="b"/>
              <a:pathLst>
                <a:path w="82550" h="85089">
                  <a:moveTo>
                    <a:pt x="82016" y="0"/>
                  </a:moveTo>
                  <a:lnTo>
                    <a:pt x="0" y="0"/>
                  </a:lnTo>
                  <a:lnTo>
                    <a:pt x="0" y="84937"/>
                  </a:lnTo>
                  <a:lnTo>
                    <a:pt x="82016" y="84937"/>
                  </a:lnTo>
                  <a:lnTo>
                    <a:pt x="82016" y="0"/>
                  </a:lnTo>
                  <a:close/>
                </a:path>
              </a:pathLst>
            </a:custGeom>
            <a:solidFill>
              <a:srgbClr val="FFE160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2721419" y="2258212"/>
              <a:ext cx="82550" cy="85090"/>
            </a:xfrm>
            <a:custGeom>
              <a:avLst/>
              <a:gdLst/>
              <a:ahLst/>
              <a:cxnLst/>
              <a:rect l="l" t="t" r="r" b="b"/>
              <a:pathLst>
                <a:path w="82550" h="85089">
                  <a:moveTo>
                    <a:pt x="0" y="84937"/>
                  </a:moveTo>
                  <a:lnTo>
                    <a:pt x="82016" y="84937"/>
                  </a:lnTo>
                  <a:lnTo>
                    <a:pt x="82016" y="0"/>
                  </a:lnTo>
                  <a:lnTo>
                    <a:pt x="0" y="0"/>
                  </a:lnTo>
                  <a:lnTo>
                    <a:pt x="0" y="84937"/>
                  </a:lnTo>
                  <a:close/>
                </a:path>
              </a:pathLst>
            </a:custGeom>
            <a:ln w="2343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0" name="object 4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841498" y="2198163"/>
              <a:ext cx="127411" cy="187455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3192983" y="2258212"/>
              <a:ext cx="82550" cy="85090"/>
            </a:xfrm>
            <a:custGeom>
              <a:avLst/>
              <a:gdLst/>
              <a:ahLst/>
              <a:cxnLst/>
              <a:rect l="l" t="t" r="r" b="b"/>
              <a:pathLst>
                <a:path w="82550" h="85089">
                  <a:moveTo>
                    <a:pt x="82016" y="0"/>
                  </a:moveTo>
                  <a:lnTo>
                    <a:pt x="0" y="0"/>
                  </a:lnTo>
                  <a:lnTo>
                    <a:pt x="0" y="84937"/>
                  </a:lnTo>
                  <a:lnTo>
                    <a:pt x="82016" y="84937"/>
                  </a:lnTo>
                  <a:lnTo>
                    <a:pt x="82016" y="0"/>
                  </a:lnTo>
                  <a:close/>
                </a:path>
              </a:pathLst>
            </a:custGeom>
            <a:solidFill>
              <a:srgbClr val="9B84AE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3192983" y="2258212"/>
              <a:ext cx="82550" cy="85090"/>
            </a:xfrm>
            <a:custGeom>
              <a:avLst/>
              <a:gdLst/>
              <a:ahLst/>
              <a:cxnLst/>
              <a:rect l="l" t="t" r="r" b="b"/>
              <a:pathLst>
                <a:path w="82550" h="85089">
                  <a:moveTo>
                    <a:pt x="0" y="84937"/>
                  </a:moveTo>
                  <a:lnTo>
                    <a:pt x="82016" y="84937"/>
                  </a:lnTo>
                  <a:lnTo>
                    <a:pt x="82016" y="0"/>
                  </a:lnTo>
                  <a:lnTo>
                    <a:pt x="0" y="0"/>
                  </a:lnTo>
                  <a:lnTo>
                    <a:pt x="0" y="84937"/>
                  </a:lnTo>
                  <a:close/>
                </a:path>
              </a:pathLst>
            </a:custGeom>
            <a:ln w="2343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3" name="object 4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313074" y="2198166"/>
              <a:ext cx="197700" cy="187451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7572718" y="2238146"/>
              <a:ext cx="878840" cy="1395095"/>
            </a:xfrm>
            <a:custGeom>
              <a:avLst/>
              <a:gdLst/>
              <a:ahLst/>
              <a:cxnLst/>
              <a:rect l="l" t="t" r="r" b="b"/>
              <a:pathLst>
                <a:path w="878840" h="1395095">
                  <a:moveTo>
                    <a:pt x="878700" y="0"/>
                  </a:moveTo>
                  <a:lnTo>
                    <a:pt x="0" y="0"/>
                  </a:lnTo>
                  <a:lnTo>
                    <a:pt x="0" y="500837"/>
                  </a:lnTo>
                  <a:lnTo>
                    <a:pt x="0" y="500849"/>
                  </a:lnTo>
                  <a:lnTo>
                    <a:pt x="0" y="1394498"/>
                  </a:lnTo>
                  <a:lnTo>
                    <a:pt x="878700" y="1394498"/>
                  </a:lnTo>
                  <a:lnTo>
                    <a:pt x="878700" y="500837"/>
                  </a:lnTo>
                  <a:lnTo>
                    <a:pt x="878700" y="0"/>
                  </a:lnTo>
                  <a:close/>
                </a:path>
              </a:pathLst>
            </a:custGeom>
            <a:solidFill>
              <a:srgbClr val="F6F4F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6694017" y="2238146"/>
              <a:ext cx="0" cy="1106170"/>
            </a:xfrm>
            <a:custGeom>
              <a:avLst/>
              <a:gdLst/>
              <a:ahLst/>
              <a:cxnLst/>
              <a:rect l="l" t="t" r="r" b="b"/>
              <a:pathLst>
                <a:path h="1106170">
                  <a:moveTo>
                    <a:pt x="0" y="0"/>
                  </a:moveTo>
                  <a:lnTo>
                    <a:pt x="0" y="110570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7572718" y="2238146"/>
              <a:ext cx="0" cy="1106170"/>
            </a:xfrm>
            <a:custGeom>
              <a:avLst/>
              <a:gdLst/>
              <a:ahLst/>
              <a:cxnLst/>
              <a:rect l="l" t="t" r="r" b="b"/>
              <a:pathLst>
                <a:path h="1106170">
                  <a:moveTo>
                    <a:pt x="0" y="0"/>
                  </a:moveTo>
                  <a:lnTo>
                    <a:pt x="0" y="110570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8451418" y="2238146"/>
              <a:ext cx="0" cy="1106170"/>
            </a:xfrm>
            <a:custGeom>
              <a:avLst/>
              <a:gdLst/>
              <a:ahLst/>
              <a:cxnLst/>
              <a:rect l="l" t="t" r="r" b="b"/>
              <a:pathLst>
                <a:path h="1106170">
                  <a:moveTo>
                    <a:pt x="0" y="0"/>
                  </a:moveTo>
                  <a:lnTo>
                    <a:pt x="0" y="110570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5815317" y="2738996"/>
              <a:ext cx="3515360" cy="0"/>
            </a:xfrm>
            <a:custGeom>
              <a:avLst/>
              <a:gdLst/>
              <a:ahLst/>
              <a:cxnLst/>
              <a:rect l="l" t="t" r="r" b="b"/>
              <a:pathLst>
                <a:path w="3515359">
                  <a:moveTo>
                    <a:pt x="0" y="0"/>
                  </a:moveTo>
                  <a:lnTo>
                    <a:pt x="3514801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5815317" y="3040545"/>
              <a:ext cx="3515360" cy="0"/>
            </a:xfrm>
            <a:custGeom>
              <a:avLst/>
              <a:gdLst/>
              <a:ahLst/>
              <a:cxnLst/>
              <a:rect l="l" t="t" r="r" b="b"/>
              <a:pathLst>
                <a:path w="3515359">
                  <a:moveTo>
                    <a:pt x="0" y="0"/>
                  </a:moveTo>
                  <a:lnTo>
                    <a:pt x="3514801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5815317" y="3342081"/>
              <a:ext cx="3515360" cy="0"/>
            </a:xfrm>
            <a:custGeom>
              <a:avLst/>
              <a:gdLst/>
              <a:ahLst/>
              <a:cxnLst/>
              <a:rect l="l" t="t" r="r" b="b"/>
              <a:pathLst>
                <a:path w="3515359">
                  <a:moveTo>
                    <a:pt x="0" y="0"/>
                  </a:moveTo>
                  <a:lnTo>
                    <a:pt x="3514801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1" name="object 5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26313" y="2402899"/>
              <a:ext cx="260094" cy="187455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93710" y="2402899"/>
              <a:ext cx="127411" cy="187455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78648" y="2402899"/>
              <a:ext cx="87858" cy="187455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22590" y="2402899"/>
              <a:ext cx="358597" cy="187455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58059" y="2402899"/>
              <a:ext cx="131804" cy="187455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46070" y="2402899"/>
              <a:ext cx="87870" cy="187455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89860" y="2402899"/>
              <a:ext cx="388297" cy="187455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17462" y="2804029"/>
              <a:ext cx="118624" cy="187455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084885" y="2804029"/>
              <a:ext cx="149378" cy="187455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960957" y="2804032"/>
              <a:ext cx="158153" cy="187451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51366" y="2804029"/>
              <a:ext cx="127411" cy="187455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97117" y="3105861"/>
              <a:ext cx="180124" cy="187451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084885" y="3105857"/>
              <a:ext cx="153772" cy="187455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958175" y="3105857"/>
              <a:ext cx="166952" cy="187455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836875" y="3105861"/>
              <a:ext cx="166941" cy="187451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202819" y="3458375"/>
              <a:ext cx="162560" cy="175729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005815" y="3458375"/>
              <a:ext cx="300692" cy="175729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902524" y="3458375"/>
              <a:ext cx="267124" cy="175729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781072" y="3458375"/>
              <a:ext cx="267119" cy="175729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069266" y="2293359"/>
              <a:ext cx="386627" cy="518433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7901355" y="3117862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016"/>
                  </a:moveTo>
                  <a:lnTo>
                    <a:pt x="9434" y="50111"/>
                  </a:lnTo>
                  <a:lnTo>
                    <a:pt x="35166" y="24039"/>
                  </a:lnTo>
                  <a:lnTo>
                    <a:pt x="73337" y="6451"/>
                  </a:lnTo>
                  <a:lnTo>
                    <a:pt x="120091" y="0"/>
                  </a:lnTo>
                  <a:lnTo>
                    <a:pt x="166844" y="6451"/>
                  </a:lnTo>
                  <a:lnTo>
                    <a:pt x="205016" y="24039"/>
                  </a:lnTo>
                  <a:lnTo>
                    <a:pt x="230747" y="50111"/>
                  </a:lnTo>
                  <a:lnTo>
                    <a:pt x="240182" y="82016"/>
                  </a:lnTo>
                  <a:lnTo>
                    <a:pt x="230747" y="113921"/>
                  </a:lnTo>
                  <a:lnTo>
                    <a:pt x="205016" y="139993"/>
                  </a:lnTo>
                  <a:lnTo>
                    <a:pt x="166844" y="157581"/>
                  </a:lnTo>
                  <a:lnTo>
                    <a:pt x="120091" y="164033"/>
                  </a:lnTo>
                  <a:lnTo>
                    <a:pt x="73337" y="157581"/>
                  </a:lnTo>
                  <a:lnTo>
                    <a:pt x="35166" y="139993"/>
                  </a:lnTo>
                  <a:lnTo>
                    <a:pt x="9434" y="113921"/>
                  </a:lnTo>
                  <a:lnTo>
                    <a:pt x="0" y="82016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7901355" y="2807398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5">
                  <a:moveTo>
                    <a:pt x="0" y="83477"/>
                  </a:moveTo>
                  <a:lnTo>
                    <a:pt x="9434" y="50974"/>
                  </a:lnTo>
                  <a:lnTo>
                    <a:pt x="35166" y="24441"/>
                  </a:lnTo>
                  <a:lnTo>
                    <a:pt x="73337" y="6556"/>
                  </a:lnTo>
                  <a:lnTo>
                    <a:pt x="120091" y="0"/>
                  </a:lnTo>
                  <a:lnTo>
                    <a:pt x="166844" y="6556"/>
                  </a:lnTo>
                  <a:lnTo>
                    <a:pt x="205016" y="24441"/>
                  </a:lnTo>
                  <a:lnTo>
                    <a:pt x="230747" y="50974"/>
                  </a:lnTo>
                  <a:lnTo>
                    <a:pt x="240182" y="83477"/>
                  </a:lnTo>
                  <a:lnTo>
                    <a:pt x="230747" y="115979"/>
                  </a:lnTo>
                  <a:lnTo>
                    <a:pt x="205016" y="142513"/>
                  </a:lnTo>
                  <a:lnTo>
                    <a:pt x="166844" y="160397"/>
                  </a:lnTo>
                  <a:lnTo>
                    <a:pt x="120091" y="166954"/>
                  </a:lnTo>
                  <a:lnTo>
                    <a:pt x="73337" y="160397"/>
                  </a:lnTo>
                  <a:lnTo>
                    <a:pt x="35166" y="142513"/>
                  </a:lnTo>
                  <a:lnTo>
                    <a:pt x="9434" y="11597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3" name="object 7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013079" y="1156246"/>
              <a:ext cx="2977464" cy="201294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1038703" y="6919705"/>
              <a:ext cx="299085" cy="164465"/>
            </a:xfrm>
            <a:custGeom>
              <a:avLst/>
              <a:gdLst/>
              <a:ahLst/>
              <a:cxnLst/>
              <a:rect l="l" t="t" r="r" b="b"/>
              <a:pathLst>
                <a:path w="299084" h="164465">
                  <a:moveTo>
                    <a:pt x="0" y="82016"/>
                  </a:moveTo>
                  <a:lnTo>
                    <a:pt x="11738" y="50090"/>
                  </a:lnTo>
                  <a:lnTo>
                    <a:pt x="43751" y="24020"/>
                  </a:lnTo>
                  <a:lnTo>
                    <a:pt x="91232" y="6444"/>
                  </a:lnTo>
                  <a:lnTo>
                    <a:pt x="149377" y="0"/>
                  </a:lnTo>
                  <a:lnTo>
                    <a:pt x="207521" y="6444"/>
                  </a:lnTo>
                  <a:lnTo>
                    <a:pt x="255003" y="24020"/>
                  </a:lnTo>
                  <a:lnTo>
                    <a:pt x="287016" y="50090"/>
                  </a:lnTo>
                  <a:lnTo>
                    <a:pt x="298754" y="82016"/>
                  </a:lnTo>
                  <a:lnTo>
                    <a:pt x="287016" y="113943"/>
                  </a:lnTo>
                  <a:lnTo>
                    <a:pt x="255003" y="140012"/>
                  </a:lnTo>
                  <a:lnTo>
                    <a:pt x="207521" y="157588"/>
                  </a:lnTo>
                  <a:lnTo>
                    <a:pt x="149377" y="164033"/>
                  </a:lnTo>
                  <a:lnTo>
                    <a:pt x="91232" y="157588"/>
                  </a:lnTo>
                  <a:lnTo>
                    <a:pt x="43751" y="140012"/>
                  </a:lnTo>
                  <a:lnTo>
                    <a:pt x="11738" y="113943"/>
                  </a:lnTo>
                  <a:lnTo>
                    <a:pt x="0" y="82016"/>
                  </a:lnTo>
                  <a:close/>
                </a:path>
              </a:pathLst>
            </a:custGeom>
            <a:ln w="14643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1038703" y="6831835"/>
              <a:ext cx="299085" cy="164465"/>
            </a:xfrm>
            <a:custGeom>
              <a:avLst/>
              <a:gdLst/>
              <a:ahLst/>
              <a:cxnLst/>
              <a:rect l="l" t="t" r="r" b="b"/>
              <a:pathLst>
                <a:path w="299084" h="164465">
                  <a:moveTo>
                    <a:pt x="0" y="82016"/>
                  </a:moveTo>
                  <a:lnTo>
                    <a:pt x="11738" y="50090"/>
                  </a:lnTo>
                  <a:lnTo>
                    <a:pt x="43751" y="24020"/>
                  </a:lnTo>
                  <a:lnTo>
                    <a:pt x="91232" y="6444"/>
                  </a:lnTo>
                  <a:lnTo>
                    <a:pt x="149377" y="0"/>
                  </a:lnTo>
                  <a:lnTo>
                    <a:pt x="207521" y="6444"/>
                  </a:lnTo>
                  <a:lnTo>
                    <a:pt x="255003" y="24020"/>
                  </a:lnTo>
                  <a:lnTo>
                    <a:pt x="287016" y="50090"/>
                  </a:lnTo>
                  <a:lnTo>
                    <a:pt x="298754" y="82016"/>
                  </a:lnTo>
                  <a:lnTo>
                    <a:pt x="287016" y="113943"/>
                  </a:lnTo>
                  <a:lnTo>
                    <a:pt x="255003" y="140012"/>
                  </a:lnTo>
                  <a:lnTo>
                    <a:pt x="207521" y="157588"/>
                  </a:lnTo>
                  <a:lnTo>
                    <a:pt x="149377" y="164033"/>
                  </a:lnTo>
                  <a:lnTo>
                    <a:pt x="91232" y="157588"/>
                  </a:lnTo>
                  <a:lnTo>
                    <a:pt x="43751" y="140012"/>
                  </a:lnTo>
                  <a:lnTo>
                    <a:pt x="11738" y="113943"/>
                  </a:lnTo>
                  <a:lnTo>
                    <a:pt x="0" y="82016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6" name="object 7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403070" y="6888955"/>
              <a:ext cx="883913" cy="140958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013079" y="1658495"/>
              <a:ext cx="415592" cy="175727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7022655" y="3109074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016"/>
                  </a:moveTo>
                  <a:lnTo>
                    <a:pt x="9434" y="50111"/>
                  </a:lnTo>
                  <a:lnTo>
                    <a:pt x="35166" y="24039"/>
                  </a:lnTo>
                  <a:lnTo>
                    <a:pt x="73337" y="6451"/>
                  </a:lnTo>
                  <a:lnTo>
                    <a:pt x="120091" y="0"/>
                  </a:lnTo>
                  <a:lnTo>
                    <a:pt x="166844" y="6451"/>
                  </a:lnTo>
                  <a:lnTo>
                    <a:pt x="205016" y="24039"/>
                  </a:lnTo>
                  <a:lnTo>
                    <a:pt x="230747" y="50111"/>
                  </a:lnTo>
                  <a:lnTo>
                    <a:pt x="240182" y="82016"/>
                  </a:lnTo>
                  <a:lnTo>
                    <a:pt x="230747" y="113921"/>
                  </a:lnTo>
                  <a:lnTo>
                    <a:pt x="205016" y="139993"/>
                  </a:lnTo>
                  <a:lnTo>
                    <a:pt x="166844" y="157581"/>
                  </a:lnTo>
                  <a:lnTo>
                    <a:pt x="120091" y="164033"/>
                  </a:lnTo>
                  <a:lnTo>
                    <a:pt x="73337" y="157581"/>
                  </a:lnTo>
                  <a:lnTo>
                    <a:pt x="35166" y="139993"/>
                  </a:lnTo>
                  <a:lnTo>
                    <a:pt x="9434" y="113921"/>
                  </a:lnTo>
                  <a:lnTo>
                    <a:pt x="0" y="82016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object 79"/>
            <p:cNvSpPr/>
            <p:nvPr/>
          </p:nvSpPr>
          <p:spPr>
            <a:xfrm>
              <a:off x="7022655" y="2798610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5">
                  <a:moveTo>
                    <a:pt x="0" y="83477"/>
                  </a:moveTo>
                  <a:lnTo>
                    <a:pt x="9434" y="50974"/>
                  </a:lnTo>
                  <a:lnTo>
                    <a:pt x="35166" y="24441"/>
                  </a:lnTo>
                  <a:lnTo>
                    <a:pt x="73337" y="6556"/>
                  </a:lnTo>
                  <a:lnTo>
                    <a:pt x="120091" y="0"/>
                  </a:lnTo>
                  <a:lnTo>
                    <a:pt x="166844" y="6556"/>
                  </a:lnTo>
                  <a:lnTo>
                    <a:pt x="205016" y="24441"/>
                  </a:lnTo>
                  <a:lnTo>
                    <a:pt x="230747" y="50974"/>
                  </a:lnTo>
                  <a:lnTo>
                    <a:pt x="240182" y="83477"/>
                  </a:lnTo>
                  <a:lnTo>
                    <a:pt x="230747" y="115979"/>
                  </a:lnTo>
                  <a:lnTo>
                    <a:pt x="205016" y="142513"/>
                  </a:lnTo>
                  <a:lnTo>
                    <a:pt x="166844" y="160397"/>
                  </a:lnTo>
                  <a:lnTo>
                    <a:pt x="120091" y="166954"/>
                  </a:lnTo>
                  <a:lnTo>
                    <a:pt x="73337" y="160397"/>
                  </a:lnTo>
                  <a:lnTo>
                    <a:pt x="35166" y="142513"/>
                  </a:lnTo>
                  <a:lnTo>
                    <a:pt x="9434" y="11597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0" name="object 80"/>
          <p:cNvGrpSpPr/>
          <p:nvPr/>
        </p:nvGrpSpPr>
        <p:grpSpPr>
          <a:xfrm>
            <a:off x="9386198" y="4106580"/>
            <a:ext cx="225238" cy="168088"/>
            <a:chOff x="8758091" y="4654124"/>
            <a:chExt cx="255270" cy="190500"/>
          </a:xfrm>
        </p:grpSpPr>
        <p:pic>
          <p:nvPicPr>
            <p:cNvPr id="81" name="object 8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842578" y="4657060"/>
              <a:ext cx="153772" cy="187455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8765413" y="4661445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016"/>
                  </a:moveTo>
                  <a:lnTo>
                    <a:pt x="9434" y="50111"/>
                  </a:lnTo>
                  <a:lnTo>
                    <a:pt x="35166" y="24039"/>
                  </a:lnTo>
                  <a:lnTo>
                    <a:pt x="73337" y="6451"/>
                  </a:lnTo>
                  <a:lnTo>
                    <a:pt x="120091" y="0"/>
                  </a:lnTo>
                  <a:lnTo>
                    <a:pt x="166844" y="6451"/>
                  </a:lnTo>
                  <a:lnTo>
                    <a:pt x="205016" y="24039"/>
                  </a:lnTo>
                  <a:lnTo>
                    <a:pt x="230747" y="50111"/>
                  </a:lnTo>
                  <a:lnTo>
                    <a:pt x="240182" y="82016"/>
                  </a:lnTo>
                  <a:lnTo>
                    <a:pt x="230747" y="113921"/>
                  </a:lnTo>
                  <a:lnTo>
                    <a:pt x="205016" y="139993"/>
                  </a:lnTo>
                  <a:lnTo>
                    <a:pt x="166844" y="157581"/>
                  </a:lnTo>
                  <a:lnTo>
                    <a:pt x="120091" y="164033"/>
                  </a:lnTo>
                  <a:lnTo>
                    <a:pt x="73337" y="157581"/>
                  </a:lnTo>
                  <a:lnTo>
                    <a:pt x="35166" y="139993"/>
                  </a:lnTo>
                  <a:lnTo>
                    <a:pt x="9434" y="113921"/>
                  </a:lnTo>
                  <a:lnTo>
                    <a:pt x="0" y="82016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3" name="object 83"/>
          <p:cNvGrpSpPr/>
          <p:nvPr/>
        </p:nvGrpSpPr>
        <p:grpSpPr>
          <a:xfrm>
            <a:off x="9386198" y="4372776"/>
            <a:ext cx="225238" cy="168088"/>
            <a:chOff x="8758091" y="4955813"/>
            <a:chExt cx="255270" cy="190500"/>
          </a:xfrm>
        </p:grpSpPr>
        <p:pic>
          <p:nvPicPr>
            <p:cNvPr id="84" name="object 8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845664" y="4958749"/>
              <a:ext cx="144983" cy="187443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8765413" y="4963134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016"/>
                  </a:moveTo>
                  <a:lnTo>
                    <a:pt x="9434" y="50111"/>
                  </a:lnTo>
                  <a:lnTo>
                    <a:pt x="35166" y="24039"/>
                  </a:lnTo>
                  <a:lnTo>
                    <a:pt x="73337" y="6451"/>
                  </a:lnTo>
                  <a:lnTo>
                    <a:pt x="120091" y="0"/>
                  </a:lnTo>
                  <a:lnTo>
                    <a:pt x="166844" y="6451"/>
                  </a:lnTo>
                  <a:lnTo>
                    <a:pt x="205016" y="24039"/>
                  </a:lnTo>
                  <a:lnTo>
                    <a:pt x="230747" y="50111"/>
                  </a:lnTo>
                  <a:lnTo>
                    <a:pt x="240182" y="82016"/>
                  </a:lnTo>
                  <a:lnTo>
                    <a:pt x="230747" y="113921"/>
                  </a:lnTo>
                  <a:lnTo>
                    <a:pt x="205016" y="139993"/>
                  </a:lnTo>
                  <a:lnTo>
                    <a:pt x="166844" y="157581"/>
                  </a:lnTo>
                  <a:lnTo>
                    <a:pt x="120091" y="164033"/>
                  </a:lnTo>
                  <a:lnTo>
                    <a:pt x="73337" y="157581"/>
                  </a:lnTo>
                  <a:lnTo>
                    <a:pt x="35166" y="139993"/>
                  </a:lnTo>
                  <a:lnTo>
                    <a:pt x="9434" y="113921"/>
                  </a:lnTo>
                  <a:lnTo>
                    <a:pt x="0" y="82016"/>
                  </a:lnTo>
                  <a:close/>
                </a:path>
              </a:pathLst>
            </a:custGeom>
            <a:ln w="14643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2558" y="6331102"/>
            <a:ext cx="251572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35" b="0" i="0" u="heavy" strike="noStrike" kern="0" cap="none" spc="-22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FBE469"/>
                  </a:solidFill>
                </a:uFill>
                <a:latin typeface="Arial Narrow"/>
                <a:ea typeface="+mn-ea"/>
                <a:cs typeface="Arial Narrow"/>
              </a:rPr>
              <a:t>64</a:t>
            </a:r>
            <a:r>
              <a:rPr kumimoji="0" sz="1235" b="0" i="0" u="heavy" strike="noStrike" kern="0" cap="none" spc="441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FBE469"/>
                  </a:solidFill>
                </a:uFill>
                <a:latin typeface="Arial Narrow"/>
                <a:ea typeface="+mn-ea"/>
                <a:cs typeface="Arial Narrow"/>
              </a:rPr>
              <a:t> </a:t>
            </a:r>
            <a:endParaRPr kumimoji="0" sz="123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47266" y="406885"/>
            <a:ext cx="3319743" cy="3507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  <a:tabLst>
                <a:tab pos="739628" algn="l"/>
              </a:tabLst>
            </a:pPr>
            <a:r>
              <a:rPr u="heavy" dirty="0">
                <a:solidFill>
                  <a:srgbClr val="FBE469"/>
                </a:solidFill>
                <a:uFill>
                  <a:solidFill>
                    <a:srgbClr val="FBE469"/>
                  </a:solidFill>
                </a:uFill>
              </a:rPr>
              <a:t>	</a:t>
            </a:r>
            <a:r>
              <a:rPr spc="168" dirty="0">
                <a:solidFill>
                  <a:srgbClr val="FBE469"/>
                </a:solidFill>
                <a:uFill>
                  <a:solidFill>
                    <a:srgbClr val="FBE469"/>
                  </a:solidFill>
                </a:uFill>
              </a:rPr>
              <a:t>MIS</a:t>
            </a:r>
            <a:r>
              <a:rPr spc="185" dirty="0">
                <a:solidFill>
                  <a:srgbClr val="FBE469"/>
                </a:solidFill>
                <a:uFill>
                  <a:solidFill>
                    <a:srgbClr val="FBE469"/>
                  </a:solidFill>
                </a:uFill>
              </a:rPr>
              <a:t> </a:t>
            </a:r>
            <a:r>
              <a:rPr spc="256" dirty="0">
                <a:solidFill>
                  <a:srgbClr val="FBE469"/>
                </a:solidFill>
                <a:uFill>
                  <a:solidFill>
                    <a:srgbClr val="FBE469"/>
                  </a:solidFill>
                </a:uFill>
              </a:rPr>
              <a:t>EMOCIONES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293766" y="1020218"/>
            <a:ext cx="7763435" cy="5361454"/>
            <a:chOff x="720001" y="1156246"/>
            <a:chExt cx="8798560" cy="6076315"/>
          </a:xfrm>
        </p:grpSpPr>
        <p:sp>
          <p:nvSpPr>
            <p:cNvPr id="5" name="object 5"/>
            <p:cNvSpPr/>
            <p:nvPr/>
          </p:nvSpPr>
          <p:spPr>
            <a:xfrm>
              <a:off x="720001" y="1156246"/>
              <a:ext cx="8798560" cy="6076315"/>
            </a:xfrm>
            <a:custGeom>
              <a:avLst/>
              <a:gdLst/>
              <a:ahLst/>
              <a:cxnLst/>
              <a:rect l="l" t="t" r="r" b="b"/>
              <a:pathLst>
                <a:path w="8798560" h="6076315">
                  <a:moveTo>
                    <a:pt x="8798407" y="0"/>
                  </a:moveTo>
                  <a:lnTo>
                    <a:pt x="0" y="0"/>
                  </a:lnTo>
                  <a:lnTo>
                    <a:pt x="0" y="6076149"/>
                  </a:lnTo>
                  <a:lnTo>
                    <a:pt x="8798407" y="6076149"/>
                  </a:lnTo>
                  <a:lnTo>
                    <a:pt x="87984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7261797" y="4069308"/>
              <a:ext cx="878840" cy="1395095"/>
            </a:xfrm>
            <a:custGeom>
              <a:avLst/>
              <a:gdLst/>
              <a:ahLst/>
              <a:cxnLst/>
              <a:rect l="l" t="t" r="r" b="b"/>
              <a:pathLst>
                <a:path w="878840" h="1395095">
                  <a:moveTo>
                    <a:pt x="878687" y="0"/>
                  </a:moveTo>
                  <a:lnTo>
                    <a:pt x="0" y="0"/>
                  </a:lnTo>
                  <a:lnTo>
                    <a:pt x="0" y="500837"/>
                  </a:lnTo>
                  <a:lnTo>
                    <a:pt x="0" y="500849"/>
                  </a:lnTo>
                  <a:lnTo>
                    <a:pt x="0" y="1394485"/>
                  </a:lnTo>
                  <a:lnTo>
                    <a:pt x="878687" y="1394485"/>
                  </a:lnTo>
                  <a:lnTo>
                    <a:pt x="878687" y="500837"/>
                  </a:lnTo>
                  <a:lnTo>
                    <a:pt x="878687" y="0"/>
                  </a:lnTo>
                  <a:close/>
                </a:path>
              </a:pathLst>
            </a:custGeom>
            <a:solidFill>
              <a:srgbClr val="F6F4F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6383096" y="4069308"/>
              <a:ext cx="0" cy="1106170"/>
            </a:xfrm>
            <a:custGeom>
              <a:avLst/>
              <a:gdLst/>
              <a:ahLst/>
              <a:cxnLst/>
              <a:rect l="l" t="t" r="r" b="b"/>
              <a:pathLst>
                <a:path h="1106170">
                  <a:moveTo>
                    <a:pt x="0" y="0"/>
                  </a:moveTo>
                  <a:lnTo>
                    <a:pt x="0" y="1105839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7261796" y="4069308"/>
              <a:ext cx="0" cy="1106170"/>
            </a:xfrm>
            <a:custGeom>
              <a:avLst/>
              <a:gdLst/>
              <a:ahLst/>
              <a:cxnLst/>
              <a:rect l="l" t="t" r="r" b="b"/>
              <a:pathLst>
                <a:path h="1106170">
                  <a:moveTo>
                    <a:pt x="0" y="0"/>
                  </a:moveTo>
                  <a:lnTo>
                    <a:pt x="0" y="1105839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8140483" y="4069308"/>
              <a:ext cx="0" cy="1106170"/>
            </a:xfrm>
            <a:custGeom>
              <a:avLst/>
              <a:gdLst/>
              <a:ahLst/>
              <a:cxnLst/>
              <a:rect l="l" t="t" r="r" b="b"/>
              <a:pathLst>
                <a:path h="1106170">
                  <a:moveTo>
                    <a:pt x="0" y="0"/>
                  </a:moveTo>
                  <a:lnTo>
                    <a:pt x="0" y="1105839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5504383" y="4570158"/>
              <a:ext cx="3515360" cy="0"/>
            </a:xfrm>
            <a:custGeom>
              <a:avLst/>
              <a:gdLst/>
              <a:ahLst/>
              <a:cxnLst/>
              <a:rect l="l" t="t" r="r" b="b"/>
              <a:pathLst>
                <a:path w="3515359">
                  <a:moveTo>
                    <a:pt x="0" y="0"/>
                  </a:moveTo>
                  <a:lnTo>
                    <a:pt x="3514801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5504383" y="4871707"/>
              <a:ext cx="3515360" cy="0"/>
            </a:xfrm>
            <a:custGeom>
              <a:avLst/>
              <a:gdLst/>
              <a:ahLst/>
              <a:cxnLst/>
              <a:rect l="l" t="t" r="r" b="b"/>
              <a:pathLst>
                <a:path w="3515359">
                  <a:moveTo>
                    <a:pt x="0" y="0"/>
                  </a:moveTo>
                  <a:lnTo>
                    <a:pt x="3514801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5504383" y="5173243"/>
              <a:ext cx="3515360" cy="0"/>
            </a:xfrm>
            <a:custGeom>
              <a:avLst/>
              <a:gdLst/>
              <a:ahLst/>
              <a:cxnLst/>
              <a:rect l="l" t="t" r="r" b="b"/>
              <a:pathLst>
                <a:path w="3515359">
                  <a:moveTo>
                    <a:pt x="0" y="0"/>
                  </a:moveTo>
                  <a:lnTo>
                    <a:pt x="3514801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15531" y="4234497"/>
              <a:ext cx="260083" cy="18745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82928" y="4234497"/>
              <a:ext cx="127406" cy="18745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67726" y="4234497"/>
              <a:ext cx="87870" cy="18745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11656" y="4234497"/>
              <a:ext cx="358597" cy="18745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47278" y="4234497"/>
              <a:ext cx="131800" cy="18745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35149" y="4234497"/>
              <a:ext cx="87870" cy="18745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79078" y="4234497"/>
              <a:ext cx="388297" cy="18745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06693" y="4635550"/>
              <a:ext cx="118617" cy="18782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68109" y="4635549"/>
              <a:ext cx="171347" cy="18782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649730" y="4635549"/>
              <a:ext cx="158722" cy="18782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525941" y="4635549"/>
              <a:ext cx="171347" cy="18782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86183" y="4937530"/>
              <a:ext cx="180132" cy="18782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68109" y="4937530"/>
              <a:ext cx="171347" cy="18782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658671" y="4937530"/>
              <a:ext cx="136747" cy="18782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525941" y="4937530"/>
              <a:ext cx="171347" cy="18782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892038" y="5290111"/>
              <a:ext cx="162560" cy="17574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721385" y="5290111"/>
              <a:ext cx="246035" cy="17574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597457" y="5290111"/>
              <a:ext cx="253065" cy="17574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490801" y="5290111"/>
              <a:ext cx="221432" cy="17574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2763583" y="2698241"/>
              <a:ext cx="1732914" cy="3300095"/>
            </a:xfrm>
            <a:custGeom>
              <a:avLst/>
              <a:gdLst/>
              <a:ahLst/>
              <a:cxnLst/>
              <a:rect l="l" t="t" r="r" b="b"/>
              <a:pathLst>
                <a:path w="1732914" h="3300095">
                  <a:moveTo>
                    <a:pt x="0" y="0"/>
                  </a:moveTo>
                  <a:lnTo>
                    <a:pt x="0" y="866254"/>
                  </a:lnTo>
                  <a:lnTo>
                    <a:pt x="50085" y="867696"/>
                  </a:lnTo>
                  <a:lnTo>
                    <a:pt x="99618" y="871982"/>
                  </a:lnTo>
                  <a:lnTo>
                    <a:pt x="148500" y="879049"/>
                  </a:lnTo>
                  <a:lnTo>
                    <a:pt x="196632" y="888833"/>
                  </a:lnTo>
                  <a:lnTo>
                    <a:pt x="243914" y="901271"/>
                  </a:lnTo>
                  <a:lnTo>
                    <a:pt x="290247" y="916301"/>
                  </a:lnTo>
                  <a:lnTo>
                    <a:pt x="335531" y="933860"/>
                  </a:lnTo>
                  <a:lnTo>
                    <a:pt x="379668" y="953884"/>
                  </a:lnTo>
                  <a:lnTo>
                    <a:pt x="422558" y="976311"/>
                  </a:lnTo>
                  <a:lnTo>
                    <a:pt x="464102" y="1001079"/>
                  </a:lnTo>
                  <a:lnTo>
                    <a:pt x="504200" y="1028123"/>
                  </a:lnTo>
                  <a:lnTo>
                    <a:pt x="542754" y="1057381"/>
                  </a:lnTo>
                  <a:lnTo>
                    <a:pt x="579663" y="1088790"/>
                  </a:lnTo>
                  <a:lnTo>
                    <a:pt x="614829" y="1122287"/>
                  </a:lnTo>
                  <a:lnTo>
                    <a:pt x="648152" y="1157810"/>
                  </a:lnTo>
                  <a:lnTo>
                    <a:pt x="679533" y="1195295"/>
                  </a:lnTo>
                  <a:lnTo>
                    <a:pt x="708873" y="1234679"/>
                  </a:lnTo>
                  <a:lnTo>
                    <a:pt x="736073" y="1275900"/>
                  </a:lnTo>
                  <a:lnTo>
                    <a:pt x="761032" y="1318894"/>
                  </a:lnTo>
                  <a:lnTo>
                    <a:pt x="783653" y="1363599"/>
                  </a:lnTo>
                  <a:lnTo>
                    <a:pt x="802731" y="1407151"/>
                  </a:lnTo>
                  <a:lnTo>
                    <a:pt x="819245" y="1451169"/>
                  </a:lnTo>
                  <a:lnTo>
                    <a:pt x="833225" y="1495566"/>
                  </a:lnTo>
                  <a:lnTo>
                    <a:pt x="844705" y="1540252"/>
                  </a:lnTo>
                  <a:lnTo>
                    <a:pt x="853715" y="1585140"/>
                  </a:lnTo>
                  <a:lnTo>
                    <a:pt x="860287" y="1630143"/>
                  </a:lnTo>
                  <a:lnTo>
                    <a:pt x="864452" y="1675173"/>
                  </a:lnTo>
                  <a:lnTo>
                    <a:pt x="866242" y="1720141"/>
                  </a:lnTo>
                  <a:lnTo>
                    <a:pt x="865690" y="1764960"/>
                  </a:lnTo>
                  <a:lnTo>
                    <a:pt x="862825" y="1809542"/>
                  </a:lnTo>
                  <a:lnTo>
                    <a:pt x="857681" y="1853799"/>
                  </a:lnTo>
                  <a:lnTo>
                    <a:pt x="850288" y="1897644"/>
                  </a:lnTo>
                  <a:lnTo>
                    <a:pt x="840678" y="1940988"/>
                  </a:lnTo>
                  <a:lnTo>
                    <a:pt x="828883" y="1983744"/>
                  </a:lnTo>
                  <a:lnTo>
                    <a:pt x="814935" y="2025824"/>
                  </a:lnTo>
                  <a:lnTo>
                    <a:pt x="798864" y="2067140"/>
                  </a:lnTo>
                  <a:lnTo>
                    <a:pt x="780703" y="2107604"/>
                  </a:lnTo>
                  <a:lnTo>
                    <a:pt x="760483" y="2147129"/>
                  </a:lnTo>
                  <a:lnTo>
                    <a:pt x="738236" y="2185626"/>
                  </a:lnTo>
                  <a:lnTo>
                    <a:pt x="713993" y="2223008"/>
                  </a:lnTo>
                  <a:lnTo>
                    <a:pt x="687786" y="2259186"/>
                  </a:lnTo>
                  <a:lnTo>
                    <a:pt x="659647" y="2294074"/>
                  </a:lnTo>
                  <a:lnTo>
                    <a:pt x="629607" y="2327583"/>
                  </a:lnTo>
                  <a:lnTo>
                    <a:pt x="597697" y="2359625"/>
                  </a:lnTo>
                  <a:lnTo>
                    <a:pt x="563950" y="2390113"/>
                  </a:lnTo>
                  <a:lnTo>
                    <a:pt x="528397" y="2418959"/>
                  </a:lnTo>
                  <a:lnTo>
                    <a:pt x="491070" y="2446074"/>
                  </a:lnTo>
                  <a:lnTo>
                    <a:pt x="451999" y="2471372"/>
                  </a:lnTo>
                  <a:lnTo>
                    <a:pt x="411218" y="2494763"/>
                  </a:lnTo>
                  <a:lnTo>
                    <a:pt x="368757" y="2516162"/>
                  </a:lnTo>
                  <a:lnTo>
                    <a:pt x="737527" y="3299955"/>
                  </a:lnTo>
                  <a:lnTo>
                    <a:pt x="781560" y="3278472"/>
                  </a:lnTo>
                  <a:lnTo>
                    <a:pt x="824795" y="3255852"/>
                  </a:lnTo>
                  <a:lnTo>
                    <a:pt x="867217" y="3232119"/>
                  </a:lnTo>
                  <a:lnTo>
                    <a:pt x="908812" y="3207294"/>
                  </a:lnTo>
                  <a:lnTo>
                    <a:pt x="949564" y="3181402"/>
                  </a:lnTo>
                  <a:lnTo>
                    <a:pt x="989460" y="3154465"/>
                  </a:lnTo>
                  <a:lnTo>
                    <a:pt x="1028485" y="3126507"/>
                  </a:lnTo>
                  <a:lnTo>
                    <a:pt x="1066624" y="3097549"/>
                  </a:lnTo>
                  <a:lnTo>
                    <a:pt x="1103862" y="3067616"/>
                  </a:lnTo>
                  <a:lnTo>
                    <a:pt x="1140184" y="3036730"/>
                  </a:lnTo>
                  <a:lnTo>
                    <a:pt x="1175577" y="3004914"/>
                  </a:lnTo>
                  <a:lnTo>
                    <a:pt x="1210025" y="2972192"/>
                  </a:lnTo>
                  <a:lnTo>
                    <a:pt x="1243515" y="2938587"/>
                  </a:lnTo>
                  <a:lnTo>
                    <a:pt x="1276030" y="2904120"/>
                  </a:lnTo>
                  <a:lnTo>
                    <a:pt x="1307557" y="2868816"/>
                  </a:lnTo>
                  <a:lnTo>
                    <a:pt x="1338080" y="2832698"/>
                  </a:lnTo>
                  <a:lnTo>
                    <a:pt x="1367586" y="2795788"/>
                  </a:lnTo>
                  <a:lnTo>
                    <a:pt x="1396060" y="2758109"/>
                  </a:lnTo>
                  <a:lnTo>
                    <a:pt x="1423487" y="2719685"/>
                  </a:lnTo>
                  <a:lnTo>
                    <a:pt x="1449852" y="2680539"/>
                  </a:lnTo>
                  <a:lnTo>
                    <a:pt x="1475140" y="2640693"/>
                  </a:lnTo>
                  <a:lnTo>
                    <a:pt x="1499338" y="2600171"/>
                  </a:lnTo>
                  <a:lnTo>
                    <a:pt x="1522431" y="2558995"/>
                  </a:lnTo>
                  <a:lnTo>
                    <a:pt x="1544403" y="2517189"/>
                  </a:lnTo>
                  <a:lnTo>
                    <a:pt x="1565240" y="2474776"/>
                  </a:lnTo>
                  <a:lnTo>
                    <a:pt x="1584928" y="2431778"/>
                  </a:lnTo>
                  <a:lnTo>
                    <a:pt x="1603451" y="2388220"/>
                  </a:lnTo>
                  <a:lnTo>
                    <a:pt x="1620796" y="2344122"/>
                  </a:lnTo>
                  <a:lnTo>
                    <a:pt x="1636948" y="2299510"/>
                  </a:lnTo>
                  <a:lnTo>
                    <a:pt x="1651891" y="2254406"/>
                  </a:lnTo>
                  <a:lnTo>
                    <a:pt x="1665612" y="2208832"/>
                  </a:lnTo>
                  <a:lnTo>
                    <a:pt x="1678096" y="2162812"/>
                  </a:lnTo>
                  <a:lnTo>
                    <a:pt x="1689328" y="2116369"/>
                  </a:lnTo>
                  <a:lnTo>
                    <a:pt x="1699293" y="2069526"/>
                  </a:lnTo>
                  <a:lnTo>
                    <a:pt x="1707977" y="2022306"/>
                  </a:lnTo>
                  <a:lnTo>
                    <a:pt x="1715365" y="1974732"/>
                  </a:lnTo>
                  <a:lnTo>
                    <a:pt x="1721443" y="1926826"/>
                  </a:lnTo>
                  <a:lnTo>
                    <a:pt x="1726195" y="1878613"/>
                  </a:lnTo>
                  <a:lnTo>
                    <a:pt x="1729608" y="1830115"/>
                  </a:lnTo>
                  <a:lnTo>
                    <a:pt x="1731666" y="1781355"/>
                  </a:lnTo>
                  <a:lnTo>
                    <a:pt x="1732356" y="1732356"/>
                  </a:lnTo>
                  <a:lnTo>
                    <a:pt x="1731690" y="1683866"/>
                  </a:lnTo>
                  <a:lnTo>
                    <a:pt x="1729705" y="1635706"/>
                  </a:lnTo>
                  <a:lnTo>
                    <a:pt x="1726418" y="1587893"/>
                  </a:lnTo>
                  <a:lnTo>
                    <a:pt x="1721846" y="1540445"/>
                  </a:lnTo>
                  <a:lnTo>
                    <a:pt x="1716007" y="1493378"/>
                  </a:lnTo>
                  <a:lnTo>
                    <a:pt x="1708917" y="1446710"/>
                  </a:lnTo>
                  <a:lnTo>
                    <a:pt x="1700595" y="1400459"/>
                  </a:lnTo>
                  <a:lnTo>
                    <a:pt x="1691058" y="1354641"/>
                  </a:lnTo>
                  <a:lnTo>
                    <a:pt x="1680323" y="1309275"/>
                  </a:lnTo>
                  <a:lnTo>
                    <a:pt x="1668407" y="1264377"/>
                  </a:lnTo>
                  <a:lnTo>
                    <a:pt x="1655328" y="1219965"/>
                  </a:lnTo>
                  <a:lnTo>
                    <a:pt x="1641103" y="1176056"/>
                  </a:lnTo>
                  <a:lnTo>
                    <a:pt x="1625750" y="1132668"/>
                  </a:lnTo>
                  <a:lnTo>
                    <a:pt x="1609286" y="1089818"/>
                  </a:lnTo>
                  <a:lnTo>
                    <a:pt x="1591728" y="1047524"/>
                  </a:lnTo>
                  <a:lnTo>
                    <a:pt x="1573093" y="1005802"/>
                  </a:lnTo>
                  <a:lnTo>
                    <a:pt x="1553400" y="964670"/>
                  </a:lnTo>
                  <a:lnTo>
                    <a:pt x="1532664" y="924146"/>
                  </a:lnTo>
                  <a:lnTo>
                    <a:pt x="1510905" y="884246"/>
                  </a:lnTo>
                  <a:lnTo>
                    <a:pt x="1488139" y="844989"/>
                  </a:lnTo>
                  <a:lnTo>
                    <a:pt x="1464383" y="806391"/>
                  </a:lnTo>
                  <a:lnTo>
                    <a:pt x="1439655" y="768470"/>
                  </a:lnTo>
                  <a:lnTo>
                    <a:pt x="1413972" y="731244"/>
                  </a:lnTo>
                  <a:lnTo>
                    <a:pt x="1387352" y="694729"/>
                  </a:lnTo>
                  <a:lnTo>
                    <a:pt x="1359812" y="658943"/>
                  </a:lnTo>
                  <a:lnTo>
                    <a:pt x="1331369" y="623904"/>
                  </a:lnTo>
                  <a:lnTo>
                    <a:pt x="1302041" y="589628"/>
                  </a:lnTo>
                  <a:lnTo>
                    <a:pt x="1271844" y="556134"/>
                  </a:lnTo>
                  <a:lnTo>
                    <a:pt x="1240798" y="523438"/>
                  </a:lnTo>
                  <a:lnTo>
                    <a:pt x="1208917" y="491558"/>
                  </a:lnTo>
                  <a:lnTo>
                    <a:pt x="1176221" y="460511"/>
                  </a:lnTo>
                  <a:lnTo>
                    <a:pt x="1142727" y="430315"/>
                  </a:lnTo>
                  <a:lnTo>
                    <a:pt x="1108451" y="400986"/>
                  </a:lnTo>
                  <a:lnTo>
                    <a:pt x="1073412" y="372543"/>
                  </a:lnTo>
                  <a:lnTo>
                    <a:pt x="1037626" y="345003"/>
                  </a:lnTo>
                  <a:lnTo>
                    <a:pt x="1001111" y="318383"/>
                  </a:lnTo>
                  <a:lnTo>
                    <a:pt x="963885" y="292700"/>
                  </a:lnTo>
                  <a:lnTo>
                    <a:pt x="925964" y="267972"/>
                  </a:lnTo>
                  <a:lnTo>
                    <a:pt x="887366" y="244216"/>
                  </a:lnTo>
                  <a:lnTo>
                    <a:pt x="848109" y="221450"/>
                  </a:lnTo>
                  <a:lnTo>
                    <a:pt x="808210" y="199691"/>
                  </a:lnTo>
                  <a:lnTo>
                    <a:pt x="767685" y="178956"/>
                  </a:lnTo>
                  <a:lnTo>
                    <a:pt x="726554" y="159262"/>
                  </a:lnTo>
                  <a:lnTo>
                    <a:pt x="684832" y="140628"/>
                  </a:lnTo>
                  <a:lnTo>
                    <a:pt x="642537" y="123070"/>
                  </a:lnTo>
                  <a:lnTo>
                    <a:pt x="599687" y="106605"/>
                  </a:lnTo>
                  <a:lnTo>
                    <a:pt x="556299" y="91252"/>
                  </a:lnTo>
                  <a:lnTo>
                    <a:pt x="512390" y="77027"/>
                  </a:lnTo>
                  <a:lnTo>
                    <a:pt x="467978" y="63948"/>
                  </a:lnTo>
                  <a:lnTo>
                    <a:pt x="423080" y="52032"/>
                  </a:lnTo>
                  <a:lnTo>
                    <a:pt x="377714" y="41297"/>
                  </a:lnTo>
                  <a:lnTo>
                    <a:pt x="331897" y="31760"/>
                  </a:lnTo>
                  <a:lnTo>
                    <a:pt x="285645" y="23438"/>
                  </a:lnTo>
                  <a:lnTo>
                    <a:pt x="238977" y="16348"/>
                  </a:lnTo>
                  <a:lnTo>
                    <a:pt x="191910" y="10509"/>
                  </a:lnTo>
                  <a:lnTo>
                    <a:pt x="144462" y="5937"/>
                  </a:lnTo>
                  <a:lnTo>
                    <a:pt x="96649" y="2650"/>
                  </a:lnTo>
                  <a:lnTo>
                    <a:pt x="48489" y="6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D2C9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2763583" y="2698241"/>
              <a:ext cx="1732914" cy="3300095"/>
            </a:xfrm>
            <a:custGeom>
              <a:avLst/>
              <a:gdLst/>
              <a:ahLst/>
              <a:cxnLst/>
              <a:rect l="l" t="t" r="r" b="b"/>
              <a:pathLst>
                <a:path w="1732914" h="3300095">
                  <a:moveTo>
                    <a:pt x="0" y="0"/>
                  </a:moveTo>
                  <a:lnTo>
                    <a:pt x="48489" y="665"/>
                  </a:lnTo>
                  <a:lnTo>
                    <a:pt x="96649" y="2650"/>
                  </a:lnTo>
                  <a:lnTo>
                    <a:pt x="144462" y="5937"/>
                  </a:lnTo>
                  <a:lnTo>
                    <a:pt x="191910" y="10509"/>
                  </a:lnTo>
                  <a:lnTo>
                    <a:pt x="238977" y="16348"/>
                  </a:lnTo>
                  <a:lnTo>
                    <a:pt x="285645" y="23438"/>
                  </a:lnTo>
                  <a:lnTo>
                    <a:pt x="331897" y="31760"/>
                  </a:lnTo>
                  <a:lnTo>
                    <a:pt x="377714" y="41297"/>
                  </a:lnTo>
                  <a:lnTo>
                    <a:pt x="423080" y="52032"/>
                  </a:lnTo>
                  <a:lnTo>
                    <a:pt x="467978" y="63948"/>
                  </a:lnTo>
                  <a:lnTo>
                    <a:pt x="512390" y="77027"/>
                  </a:lnTo>
                  <a:lnTo>
                    <a:pt x="556299" y="91252"/>
                  </a:lnTo>
                  <a:lnTo>
                    <a:pt x="599687" y="106605"/>
                  </a:lnTo>
                  <a:lnTo>
                    <a:pt x="642537" y="123070"/>
                  </a:lnTo>
                  <a:lnTo>
                    <a:pt x="684832" y="140628"/>
                  </a:lnTo>
                  <a:lnTo>
                    <a:pt x="726554" y="159262"/>
                  </a:lnTo>
                  <a:lnTo>
                    <a:pt x="767685" y="178956"/>
                  </a:lnTo>
                  <a:lnTo>
                    <a:pt x="808210" y="199691"/>
                  </a:lnTo>
                  <a:lnTo>
                    <a:pt x="848109" y="221450"/>
                  </a:lnTo>
                  <a:lnTo>
                    <a:pt x="887366" y="244216"/>
                  </a:lnTo>
                  <a:lnTo>
                    <a:pt x="925964" y="267972"/>
                  </a:lnTo>
                  <a:lnTo>
                    <a:pt x="963885" y="292700"/>
                  </a:lnTo>
                  <a:lnTo>
                    <a:pt x="1001111" y="318383"/>
                  </a:lnTo>
                  <a:lnTo>
                    <a:pt x="1037626" y="345003"/>
                  </a:lnTo>
                  <a:lnTo>
                    <a:pt x="1073412" y="372543"/>
                  </a:lnTo>
                  <a:lnTo>
                    <a:pt x="1108451" y="400986"/>
                  </a:lnTo>
                  <a:lnTo>
                    <a:pt x="1142727" y="430315"/>
                  </a:lnTo>
                  <a:lnTo>
                    <a:pt x="1176221" y="460511"/>
                  </a:lnTo>
                  <a:lnTo>
                    <a:pt x="1208917" y="491558"/>
                  </a:lnTo>
                  <a:lnTo>
                    <a:pt x="1240798" y="523438"/>
                  </a:lnTo>
                  <a:lnTo>
                    <a:pt x="1271844" y="556134"/>
                  </a:lnTo>
                  <a:lnTo>
                    <a:pt x="1302041" y="589628"/>
                  </a:lnTo>
                  <a:lnTo>
                    <a:pt x="1331369" y="623904"/>
                  </a:lnTo>
                  <a:lnTo>
                    <a:pt x="1359812" y="658943"/>
                  </a:lnTo>
                  <a:lnTo>
                    <a:pt x="1387352" y="694729"/>
                  </a:lnTo>
                  <a:lnTo>
                    <a:pt x="1413972" y="731244"/>
                  </a:lnTo>
                  <a:lnTo>
                    <a:pt x="1439655" y="768470"/>
                  </a:lnTo>
                  <a:lnTo>
                    <a:pt x="1464383" y="806391"/>
                  </a:lnTo>
                  <a:lnTo>
                    <a:pt x="1488139" y="844989"/>
                  </a:lnTo>
                  <a:lnTo>
                    <a:pt x="1510905" y="884246"/>
                  </a:lnTo>
                  <a:lnTo>
                    <a:pt x="1532664" y="924146"/>
                  </a:lnTo>
                  <a:lnTo>
                    <a:pt x="1553400" y="964670"/>
                  </a:lnTo>
                  <a:lnTo>
                    <a:pt x="1573093" y="1005802"/>
                  </a:lnTo>
                  <a:lnTo>
                    <a:pt x="1591728" y="1047524"/>
                  </a:lnTo>
                  <a:lnTo>
                    <a:pt x="1609286" y="1089818"/>
                  </a:lnTo>
                  <a:lnTo>
                    <a:pt x="1625750" y="1132668"/>
                  </a:lnTo>
                  <a:lnTo>
                    <a:pt x="1641103" y="1176056"/>
                  </a:lnTo>
                  <a:lnTo>
                    <a:pt x="1655328" y="1219965"/>
                  </a:lnTo>
                  <a:lnTo>
                    <a:pt x="1668407" y="1264377"/>
                  </a:lnTo>
                  <a:lnTo>
                    <a:pt x="1680323" y="1309275"/>
                  </a:lnTo>
                  <a:lnTo>
                    <a:pt x="1691058" y="1354641"/>
                  </a:lnTo>
                  <a:lnTo>
                    <a:pt x="1700595" y="1400459"/>
                  </a:lnTo>
                  <a:lnTo>
                    <a:pt x="1708917" y="1446710"/>
                  </a:lnTo>
                  <a:lnTo>
                    <a:pt x="1716007" y="1493378"/>
                  </a:lnTo>
                  <a:lnTo>
                    <a:pt x="1721846" y="1540445"/>
                  </a:lnTo>
                  <a:lnTo>
                    <a:pt x="1726418" y="1587893"/>
                  </a:lnTo>
                  <a:lnTo>
                    <a:pt x="1729705" y="1635706"/>
                  </a:lnTo>
                  <a:lnTo>
                    <a:pt x="1731690" y="1683866"/>
                  </a:lnTo>
                  <a:lnTo>
                    <a:pt x="1732356" y="1732356"/>
                  </a:lnTo>
                  <a:lnTo>
                    <a:pt x="1731666" y="1781355"/>
                  </a:lnTo>
                  <a:lnTo>
                    <a:pt x="1729608" y="1830115"/>
                  </a:lnTo>
                  <a:lnTo>
                    <a:pt x="1726195" y="1878613"/>
                  </a:lnTo>
                  <a:lnTo>
                    <a:pt x="1721443" y="1926826"/>
                  </a:lnTo>
                  <a:lnTo>
                    <a:pt x="1715365" y="1974732"/>
                  </a:lnTo>
                  <a:lnTo>
                    <a:pt x="1707977" y="2022306"/>
                  </a:lnTo>
                  <a:lnTo>
                    <a:pt x="1699293" y="2069526"/>
                  </a:lnTo>
                  <a:lnTo>
                    <a:pt x="1689328" y="2116369"/>
                  </a:lnTo>
                  <a:lnTo>
                    <a:pt x="1678096" y="2162812"/>
                  </a:lnTo>
                  <a:lnTo>
                    <a:pt x="1665612" y="2208832"/>
                  </a:lnTo>
                  <a:lnTo>
                    <a:pt x="1651891" y="2254406"/>
                  </a:lnTo>
                  <a:lnTo>
                    <a:pt x="1636948" y="2299510"/>
                  </a:lnTo>
                  <a:lnTo>
                    <a:pt x="1620796" y="2344122"/>
                  </a:lnTo>
                  <a:lnTo>
                    <a:pt x="1603451" y="2388220"/>
                  </a:lnTo>
                  <a:lnTo>
                    <a:pt x="1584928" y="2431778"/>
                  </a:lnTo>
                  <a:lnTo>
                    <a:pt x="1565240" y="2474776"/>
                  </a:lnTo>
                  <a:lnTo>
                    <a:pt x="1544403" y="2517189"/>
                  </a:lnTo>
                  <a:lnTo>
                    <a:pt x="1522431" y="2558995"/>
                  </a:lnTo>
                  <a:lnTo>
                    <a:pt x="1499338" y="2600171"/>
                  </a:lnTo>
                  <a:lnTo>
                    <a:pt x="1475140" y="2640693"/>
                  </a:lnTo>
                  <a:lnTo>
                    <a:pt x="1449852" y="2680539"/>
                  </a:lnTo>
                  <a:lnTo>
                    <a:pt x="1423487" y="2719685"/>
                  </a:lnTo>
                  <a:lnTo>
                    <a:pt x="1396060" y="2758109"/>
                  </a:lnTo>
                  <a:lnTo>
                    <a:pt x="1367586" y="2795788"/>
                  </a:lnTo>
                  <a:lnTo>
                    <a:pt x="1338080" y="2832698"/>
                  </a:lnTo>
                  <a:lnTo>
                    <a:pt x="1307557" y="2868816"/>
                  </a:lnTo>
                  <a:lnTo>
                    <a:pt x="1276030" y="2904120"/>
                  </a:lnTo>
                  <a:lnTo>
                    <a:pt x="1243515" y="2938587"/>
                  </a:lnTo>
                  <a:lnTo>
                    <a:pt x="1210025" y="2972192"/>
                  </a:lnTo>
                  <a:lnTo>
                    <a:pt x="1175577" y="3004914"/>
                  </a:lnTo>
                  <a:lnTo>
                    <a:pt x="1140184" y="3036730"/>
                  </a:lnTo>
                  <a:lnTo>
                    <a:pt x="1103862" y="3067616"/>
                  </a:lnTo>
                  <a:lnTo>
                    <a:pt x="1066624" y="3097549"/>
                  </a:lnTo>
                  <a:lnTo>
                    <a:pt x="1028485" y="3126507"/>
                  </a:lnTo>
                  <a:lnTo>
                    <a:pt x="989460" y="3154465"/>
                  </a:lnTo>
                  <a:lnTo>
                    <a:pt x="949564" y="3181402"/>
                  </a:lnTo>
                  <a:lnTo>
                    <a:pt x="908812" y="3207294"/>
                  </a:lnTo>
                  <a:lnTo>
                    <a:pt x="867217" y="3232119"/>
                  </a:lnTo>
                  <a:lnTo>
                    <a:pt x="824795" y="3255852"/>
                  </a:lnTo>
                  <a:lnTo>
                    <a:pt x="781560" y="3278472"/>
                  </a:lnTo>
                  <a:lnTo>
                    <a:pt x="737527" y="3299955"/>
                  </a:lnTo>
                  <a:lnTo>
                    <a:pt x="368757" y="2516162"/>
                  </a:lnTo>
                  <a:lnTo>
                    <a:pt x="411218" y="2494763"/>
                  </a:lnTo>
                  <a:lnTo>
                    <a:pt x="451999" y="2471372"/>
                  </a:lnTo>
                  <a:lnTo>
                    <a:pt x="491070" y="2446074"/>
                  </a:lnTo>
                  <a:lnTo>
                    <a:pt x="528397" y="2418959"/>
                  </a:lnTo>
                  <a:lnTo>
                    <a:pt x="563950" y="2390113"/>
                  </a:lnTo>
                  <a:lnTo>
                    <a:pt x="597697" y="2359625"/>
                  </a:lnTo>
                  <a:lnTo>
                    <a:pt x="629607" y="2327583"/>
                  </a:lnTo>
                  <a:lnTo>
                    <a:pt x="659647" y="2294074"/>
                  </a:lnTo>
                  <a:lnTo>
                    <a:pt x="687786" y="2259186"/>
                  </a:lnTo>
                  <a:lnTo>
                    <a:pt x="713993" y="2223008"/>
                  </a:lnTo>
                  <a:lnTo>
                    <a:pt x="738236" y="2185626"/>
                  </a:lnTo>
                  <a:lnTo>
                    <a:pt x="760483" y="2147129"/>
                  </a:lnTo>
                  <a:lnTo>
                    <a:pt x="780703" y="2107604"/>
                  </a:lnTo>
                  <a:lnTo>
                    <a:pt x="798864" y="2067140"/>
                  </a:lnTo>
                  <a:lnTo>
                    <a:pt x="814935" y="2025824"/>
                  </a:lnTo>
                  <a:lnTo>
                    <a:pt x="828883" y="1983744"/>
                  </a:lnTo>
                  <a:lnTo>
                    <a:pt x="840678" y="1940988"/>
                  </a:lnTo>
                  <a:lnTo>
                    <a:pt x="850288" y="1897644"/>
                  </a:lnTo>
                  <a:lnTo>
                    <a:pt x="857681" y="1853799"/>
                  </a:lnTo>
                  <a:lnTo>
                    <a:pt x="862825" y="1809542"/>
                  </a:lnTo>
                  <a:lnTo>
                    <a:pt x="865690" y="1764960"/>
                  </a:lnTo>
                  <a:lnTo>
                    <a:pt x="866242" y="1720141"/>
                  </a:lnTo>
                  <a:lnTo>
                    <a:pt x="864452" y="1675173"/>
                  </a:lnTo>
                  <a:lnTo>
                    <a:pt x="860287" y="1630143"/>
                  </a:lnTo>
                  <a:lnTo>
                    <a:pt x="853715" y="1585140"/>
                  </a:lnTo>
                  <a:lnTo>
                    <a:pt x="844705" y="1540252"/>
                  </a:lnTo>
                  <a:lnTo>
                    <a:pt x="833225" y="1495566"/>
                  </a:lnTo>
                  <a:lnTo>
                    <a:pt x="819245" y="1451169"/>
                  </a:lnTo>
                  <a:lnTo>
                    <a:pt x="802731" y="1407151"/>
                  </a:lnTo>
                  <a:lnTo>
                    <a:pt x="783653" y="1363599"/>
                  </a:lnTo>
                  <a:lnTo>
                    <a:pt x="761032" y="1318894"/>
                  </a:lnTo>
                  <a:lnTo>
                    <a:pt x="736073" y="1275900"/>
                  </a:lnTo>
                  <a:lnTo>
                    <a:pt x="708873" y="1234679"/>
                  </a:lnTo>
                  <a:lnTo>
                    <a:pt x="679533" y="1195295"/>
                  </a:lnTo>
                  <a:lnTo>
                    <a:pt x="648152" y="1157810"/>
                  </a:lnTo>
                  <a:lnTo>
                    <a:pt x="614829" y="1122287"/>
                  </a:lnTo>
                  <a:lnTo>
                    <a:pt x="579663" y="1088790"/>
                  </a:lnTo>
                  <a:lnTo>
                    <a:pt x="542754" y="1057381"/>
                  </a:lnTo>
                  <a:lnTo>
                    <a:pt x="504200" y="1028123"/>
                  </a:lnTo>
                  <a:lnTo>
                    <a:pt x="464102" y="1001079"/>
                  </a:lnTo>
                  <a:lnTo>
                    <a:pt x="422558" y="976311"/>
                  </a:lnTo>
                  <a:lnTo>
                    <a:pt x="379668" y="953884"/>
                  </a:lnTo>
                  <a:lnTo>
                    <a:pt x="335531" y="933860"/>
                  </a:lnTo>
                  <a:lnTo>
                    <a:pt x="290247" y="916301"/>
                  </a:lnTo>
                  <a:lnTo>
                    <a:pt x="243914" y="901271"/>
                  </a:lnTo>
                  <a:lnTo>
                    <a:pt x="196632" y="888833"/>
                  </a:lnTo>
                  <a:lnTo>
                    <a:pt x="148500" y="879049"/>
                  </a:lnTo>
                  <a:lnTo>
                    <a:pt x="99618" y="871982"/>
                  </a:lnTo>
                  <a:lnTo>
                    <a:pt x="50085" y="867696"/>
                  </a:lnTo>
                  <a:lnTo>
                    <a:pt x="0" y="866254"/>
                  </a:lnTo>
                  <a:lnTo>
                    <a:pt x="0" y="0"/>
                  </a:lnTo>
                  <a:close/>
                </a:path>
              </a:pathLst>
            </a:custGeom>
            <a:ln w="2343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1030746" y="2698241"/>
              <a:ext cx="2470785" cy="3465195"/>
            </a:xfrm>
            <a:custGeom>
              <a:avLst/>
              <a:gdLst/>
              <a:ahLst/>
              <a:cxnLst/>
              <a:rect l="l" t="t" r="r" b="b"/>
              <a:pathLst>
                <a:path w="2470785" h="3465195">
                  <a:moveTo>
                    <a:pt x="1732824" y="0"/>
                  </a:moveTo>
                  <a:lnTo>
                    <a:pt x="1681852" y="748"/>
                  </a:lnTo>
                  <a:lnTo>
                    <a:pt x="1631002" y="2990"/>
                  </a:lnTo>
                  <a:lnTo>
                    <a:pt x="1580304" y="6717"/>
                  </a:lnTo>
                  <a:lnTo>
                    <a:pt x="1529788" y="11924"/>
                  </a:lnTo>
                  <a:lnTo>
                    <a:pt x="1479488" y="18604"/>
                  </a:lnTo>
                  <a:lnTo>
                    <a:pt x="1429433" y="26749"/>
                  </a:lnTo>
                  <a:lnTo>
                    <a:pt x="1379655" y="36353"/>
                  </a:lnTo>
                  <a:lnTo>
                    <a:pt x="1330185" y="47409"/>
                  </a:lnTo>
                  <a:lnTo>
                    <a:pt x="1281055" y="59911"/>
                  </a:lnTo>
                  <a:lnTo>
                    <a:pt x="1232296" y="73851"/>
                  </a:lnTo>
                  <a:lnTo>
                    <a:pt x="1183939" y="89224"/>
                  </a:lnTo>
                  <a:lnTo>
                    <a:pt x="1136015" y="106021"/>
                  </a:lnTo>
                  <a:lnTo>
                    <a:pt x="1088556" y="124237"/>
                  </a:lnTo>
                  <a:lnTo>
                    <a:pt x="1041593" y="143864"/>
                  </a:lnTo>
                  <a:lnTo>
                    <a:pt x="995157" y="164896"/>
                  </a:lnTo>
                  <a:lnTo>
                    <a:pt x="951567" y="186140"/>
                  </a:lnTo>
                  <a:lnTo>
                    <a:pt x="908838" y="208438"/>
                  </a:lnTo>
                  <a:lnTo>
                    <a:pt x="866977" y="231766"/>
                  </a:lnTo>
                  <a:lnTo>
                    <a:pt x="825992" y="256102"/>
                  </a:lnTo>
                  <a:lnTo>
                    <a:pt x="785892" y="281423"/>
                  </a:lnTo>
                  <a:lnTo>
                    <a:pt x="746685" y="307706"/>
                  </a:lnTo>
                  <a:lnTo>
                    <a:pt x="708380" y="334927"/>
                  </a:lnTo>
                  <a:lnTo>
                    <a:pt x="670984" y="363063"/>
                  </a:lnTo>
                  <a:lnTo>
                    <a:pt x="634507" y="392091"/>
                  </a:lnTo>
                  <a:lnTo>
                    <a:pt x="598956" y="421988"/>
                  </a:lnTo>
                  <a:lnTo>
                    <a:pt x="564340" y="452731"/>
                  </a:lnTo>
                  <a:lnTo>
                    <a:pt x="530667" y="484297"/>
                  </a:lnTo>
                  <a:lnTo>
                    <a:pt x="497945" y="516663"/>
                  </a:lnTo>
                  <a:lnTo>
                    <a:pt x="466183" y="549805"/>
                  </a:lnTo>
                  <a:lnTo>
                    <a:pt x="435389" y="583700"/>
                  </a:lnTo>
                  <a:lnTo>
                    <a:pt x="405572" y="618326"/>
                  </a:lnTo>
                  <a:lnTo>
                    <a:pt x="376739" y="653659"/>
                  </a:lnTo>
                  <a:lnTo>
                    <a:pt x="348900" y="689676"/>
                  </a:lnTo>
                  <a:lnTo>
                    <a:pt x="322061" y="726354"/>
                  </a:lnTo>
                  <a:lnTo>
                    <a:pt x="296233" y="763670"/>
                  </a:lnTo>
                  <a:lnTo>
                    <a:pt x="271422" y="801601"/>
                  </a:lnTo>
                  <a:lnTo>
                    <a:pt x="247638" y="840123"/>
                  </a:lnTo>
                  <a:lnTo>
                    <a:pt x="224889" y="879214"/>
                  </a:lnTo>
                  <a:lnTo>
                    <a:pt x="203182" y="918849"/>
                  </a:lnTo>
                  <a:lnTo>
                    <a:pt x="182527" y="959008"/>
                  </a:lnTo>
                  <a:lnTo>
                    <a:pt x="162931" y="999665"/>
                  </a:lnTo>
                  <a:lnTo>
                    <a:pt x="144404" y="1040798"/>
                  </a:lnTo>
                  <a:lnTo>
                    <a:pt x="126953" y="1082384"/>
                  </a:lnTo>
                  <a:lnTo>
                    <a:pt x="110586" y="1124400"/>
                  </a:lnTo>
                  <a:lnTo>
                    <a:pt x="95312" y="1166822"/>
                  </a:lnTo>
                  <a:lnTo>
                    <a:pt x="81140" y="1209628"/>
                  </a:lnTo>
                  <a:lnTo>
                    <a:pt x="68077" y="1252795"/>
                  </a:lnTo>
                  <a:lnTo>
                    <a:pt x="56132" y="1296298"/>
                  </a:lnTo>
                  <a:lnTo>
                    <a:pt x="45313" y="1340116"/>
                  </a:lnTo>
                  <a:lnTo>
                    <a:pt x="35629" y="1384224"/>
                  </a:lnTo>
                  <a:lnTo>
                    <a:pt x="27088" y="1428601"/>
                  </a:lnTo>
                  <a:lnTo>
                    <a:pt x="19698" y="1473222"/>
                  </a:lnTo>
                  <a:lnTo>
                    <a:pt x="13467" y="1518065"/>
                  </a:lnTo>
                  <a:lnTo>
                    <a:pt x="8405" y="1563107"/>
                  </a:lnTo>
                  <a:lnTo>
                    <a:pt x="4518" y="1608324"/>
                  </a:lnTo>
                  <a:lnTo>
                    <a:pt x="1816" y="1653693"/>
                  </a:lnTo>
                  <a:lnTo>
                    <a:pt x="307" y="1699191"/>
                  </a:lnTo>
                  <a:lnTo>
                    <a:pt x="0" y="1744796"/>
                  </a:lnTo>
                  <a:lnTo>
                    <a:pt x="901" y="1790483"/>
                  </a:lnTo>
                  <a:lnTo>
                    <a:pt x="3021" y="1836230"/>
                  </a:lnTo>
                  <a:lnTo>
                    <a:pt x="6366" y="1882014"/>
                  </a:lnTo>
                  <a:lnTo>
                    <a:pt x="10946" y="1927812"/>
                  </a:lnTo>
                  <a:lnTo>
                    <a:pt x="16769" y="1973599"/>
                  </a:lnTo>
                  <a:lnTo>
                    <a:pt x="23843" y="2019355"/>
                  </a:lnTo>
                  <a:lnTo>
                    <a:pt x="32176" y="2065054"/>
                  </a:lnTo>
                  <a:lnTo>
                    <a:pt x="41777" y="2110674"/>
                  </a:lnTo>
                  <a:lnTo>
                    <a:pt x="52654" y="2156193"/>
                  </a:lnTo>
                  <a:lnTo>
                    <a:pt x="64816" y="2201586"/>
                  </a:lnTo>
                  <a:lnTo>
                    <a:pt x="78270" y="2246831"/>
                  </a:lnTo>
                  <a:lnTo>
                    <a:pt x="93026" y="2291905"/>
                  </a:lnTo>
                  <a:lnTo>
                    <a:pt x="109091" y="2336784"/>
                  </a:lnTo>
                  <a:lnTo>
                    <a:pt x="126473" y="2381445"/>
                  </a:lnTo>
                  <a:lnTo>
                    <a:pt x="145182" y="2425866"/>
                  </a:lnTo>
                  <a:lnTo>
                    <a:pt x="165224" y="2470022"/>
                  </a:lnTo>
                  <a:lnTo>
                    <a:pt x="186476" y="2513612"/>
                  </a:lnTo>
                  <a:lnTo>
                    <a:pt x="208780" y="2556342"/>
                  </a:lnTo>
                  <a:lnTo>
                    <a:pt x="232115" y="2598204"/>
                  </a:lnTo>
                  <a:lnTo>
                    <a:pt x="256457" y="2639189"/>
                  </a:lnTo>
                  <a:lnTo>
                    <a:pt x="281784" y="2679290"/>
                  </a:lnTo>
                  <a:lnTo>
                    <a:pt x="308071" y="2718497"/>
                  </a:lnTo>
                  <a:lnTo>
                    <a:pt x="335297" y="2756802"/>
                  </a:lnTo>
                  <a:lnTo>
                    <a:pt x="363437" y="2794198"/>
                  </a:lnTo>
                  <a:lnTo>
                    <a:pt x="392469" y="2830675"/>
                  </a:lnTo>
                  <a:lnTo>
                    <a:pt x="422370" y="2866226"/>
                  </a:lnTo>
                  <a:lnTo>
                    <a:pt x="453116" y="2900842"/>
                  </a:lnTo>
                  <a:lnTo>
                    <a:pt x="484684" y="2934515"/>
                  </a:lnTo>
                  <a:lnTo>
                    <a:pt x="517052" y="2967236"/>
                  </a:lnTo>
                  <a:lnTo>
                    <a:pt x="550196" y="2998998"/>
                  </a:lnTo>
                  <a:lnTo>
                    <a:pt x="584093" y="3029792"/>
                  </a:lnTo>
                  <a:lnTo>
                    <a:pt x="618720" y="3059609"/>
                  </a:lnTo>
                  <a:lnTo>
                    <a:pt x="654054" y="3088441"/>
                  </a:lnTo>
                  <a:lnTo>
                    <a:pt x="690072" y="3116280"/>
                  </a:lnTo>
                  <a:lnTo>
                    <a:pt x="726750" y="3143118"/>
                  </a:lnTo>
                  <a:lnTo>
                    <a:pt x="764066" y="3168946"/>
                  </a:lnTo>
                  <a:lnTo>
                    <a:pt x="801996" y="3193756"/>
                  </a:lnTo>
                  <a:lnTo>
                    <a:pt x="840518" y="3217540"/>
                  </a:lnTo>
                  <a:lnTo>
                    <a:pt x="879608" y="3240289"/>
                  </a:lnTo>
                  <a:lnTo>
                    <a:pt x="919243" y="3261995"/>
                  </a:lnTo>
                  <a:lnTo>
                    <a:pt x="959400" y="3282650"/>
                  </a:lnTo>
                  <a:lnTo>
                    <a:pt x="1000056" y="3302245"/>
                  </a:lnTo>
                  <a:lnTo>
                    <a:pt x="1041188" y="3320772"/>
                  </a:lnTo>
                  <a:lnTo>
                    <a:pt x="1082772" y="3338223"/>
                  </a:lnTo>
                  <a:lnTo>
                    <a:pt x="1124786" y="3354589"/>
                  </a:lnTo>
                  <a:lnTo>
                    <a:pt x="1167207" y="3369862"/>
                  </a:lnTo>
                  <a:lnTo>
                    <a:pt x="1210010" y="3384034"/>
                  </a:lnTo>
                  <a:lnTo>
                    <a:pt x="1253175" y="3397096"/>
                  </a:lnTo>
                  <a:lnTo>
                    <a:pt x="1296676" y="3409041"/>
                  </a:lnTo>
                  <a:lnTo>
                    <a:pt x="1340491" y="3419859"/>
                  </a:lnTo>
                  <a:lnTo>
                    <a:pt x="1384597" y="3429543"/>
                  </a:lnTo>
                  <a:lnTo>
                    <a:pt x="1428971" y="3438084"/>
                  </a:lnTo>
                  <a:lnTo>
                    <a:pt x="1473590" y="3445474"/>
                  </a:lnTo>
                  <a:lnTo>
                    <a:pt x="1518431" y="3451704"/>
                  </a:lnTo>
                  <a:lnTo>
                    <a:pt x="1563470" y="3456766"/>
                  </a:lnTo>
                  <a:lnTo>
                    <a:pt x="1608684" y="3460652"/>
                  </a:lnTo>
                  <a:lnTo>
                    <a:pt x="1654051" y="3463354"/>
                  </a:lnTo>
                  <a:lnTo>
                    <a:pt x="1699546" y="3464863"/>
                  </a:lnTo>
                  <a:lnTo>
                    <a:pt x="1745148" y="3465171"/>
                  </a:lnTo>
                  <a:lnTo>
                    <a:pt x="1790833" y="3464269"/>
                  </a:lnTo>
                  <a:lnTo>
                    <a:pt x="1836578" y="3462150"/>
                  </a:lnTo>
                  <a:lnTo>
                    <a:pt x="1882360" y="3458804"/>
                  </a:lnTo>
                  <a:lnTo>
                    <a:pt x="1928155" y="3454225"/>
                  </a:lnTo>
                  <a:lnTo>
                    <a:pt x="1973940" y="3448402"/>
                  </a:lnTo>
                  <a:lnTo>
                    <a:pt x="2019694" y="3441328"/>
                  </a:lnTo>
                  <a:lnTo>
                    <a:pt x="2065391" y="3432996"/>
                  </a:lnTo>
                  <a:lnTo>
                    <a:pt x="2111010" y="3423395"/>
                  </a:lnTo>
                  <a:lnTo>
                    <a:pt x="2156527" y="3412518"/>
                  </a:lnTo>
                  <a:lnTo>
                    <a:pt x="2201918" y="3400357"/>
                  </a:lnTo>
                  <a:lnTo>
                    <a:pt x="2247162" y="3386904"/>
                  </a:lnTo>
                  <a:lnTo>
                    <a:pt x="2292235" y="3372149"/>
                  </a:lnTo>
                  <a:lnTo>
                    <a:pt x="2337113" y="3356085"/>
                  </a:lnTo>
                  <a:lnTo>
                    <a:pt x="2381774" y="3338704"/>
                  </a:lnTo>
                  <a:lnTo>
                    <a:pt x="2426194" y="3319996"/>
                  </a:lnTo>
                  <a:lnTo>
                    <a:pt x="2470351" y="3299955"/>
                  </a:lnTo>
                  <a:lnTo>
                    <a:pt x="2101593" y="2516149"/>
                  </a:lnTo>
                  <a:lnTo>
                    <a:pt x="2057840" y="2535295"/>
                  </a:lnTo>
                  <a:lnTo>
                    <a:pt x="2013205" y="2551960"/>
                  </a:lnTo>
                  <a:lnTo>
                    <a:pt x="1967794" y="2566121"/>
                  </a:lnTo>
                  <a:lnTo>
                    <a:pt x="1921714" y="2577758"/>
                  </a:lnTo>
                  <a:lnTo>
                    <a:pt x="1875070" y="2586848"/>
                  </a:lnTo>
                  <a:lnTo>
                    <a:pt x="1827970" y="2593367"/>
                  </a:lnTo>
                  <a:lnTo>
                    <a:pt x="1780519" y="2597296"/>
                  </a:lnTo>
                  <a:lnTo>
                    <a:pt x="1732824" y="2598610"/>
                  </a:lnTo>
                  <a:lnTo>
                    <a:pt x="1685292" y="2597328"/>
                  </a:lnTo>
                  <a:lnTo>
                    <a:pt x="1638431" y="2593527"/>
                  </a:lnTo>
                  <a:lnTo>
                    <a:pt x="1592306" y="2587273"/>
                  </a:lnTo>
                  <a:lnTo>
                    <a:pt x="1546984" y="2578631"/>
                  </a:lnTo>
                  <a:lnTo>
                    <a:pt x="1502530" y="2567669"/>
                  </a:lnTo>
                  <a:lnTo>
                    <a:pt x="1459011" y="2554450"/>
                  </a:lnTo>
                  <a:lnTo>
                    <a:pt x="1416492" y="2539043"/>
                  </a:lnTo>
                  <a:lnTo>
                    <a:pt x="1375040" y="2521513"/>
                  </a:lnTo>
                  <a:lnTo>
                    <a:pt x="1334720" y="2501926"/>
                  </a:lnTo>
                  <a:lnTo>
                    <a:pt x="1295599" y="2480347"/>
                  </a:lnTo>
                  <a:lnTo>
                    <a:pt x="1257743" y="2456844"/>
                  </a:lnTo>
                  <a:lnTo>
                    <a:pt x="1221217" y="2431481"/>
                  </a:lnTo>
                  <a:lnTo>
                    <a:pt x="1186088" y="2404326"/>
                  </a:lnTo>
                  <a:lnTo>
                    <a:pt x="1152422" y="2375444"/>
                  </a:lnTo>
                  <a:lnTo>
                    <a:pt x="1120285" y="2344901"/>
                  </a:lnTo>
                  <a:lnTo>
                    <a:pt x="1089743" y="2312763"/>
                  </a:lnTo>
                  <a:lnTo>
                    <a:pt x="1060861" y="2279096"/>
                  </a:lnTo>
                  <a:lnTo>
                    <a:pt x="1033706" y="2243966"/>
                  </a:lnTo>
                  <a:lnTo>
                    <a:pt x="1008344" y="2207440"/>
                  </a:lnTo>
                  <a:lnTo>
                    <a:pt x="984842" y="2169583"/>
                  </a:lnTo>
                  <a:lnTo>
                    <a:pt x="963264" y="2130462"/>
                  </a:lnTo>
                  <a:lnTo>
                    <a:pt x="943677" y="2090142"/>
                  </a:lnTo>
                  <a:lnTo>
                    <a:pt x="926147" y="2048689"/>
                  </a:lnTo>
                  <a:lnTo>
                    <a:pt x="910740" y="2006170"/>
                  </a:lnTo>
                  <a:lnTo>
                    <a:pt x="897522" y="1962650"/>
                  </a:lnTo>
                  <a:lnTo>
                    <a:pt x="886560" y="1918196"/>
                  </a:lnTo>
                  <a:lnTo>
                    <a:pt x="877919" y="1872873"/>
                  </a:lnTo>
                  <a:lnTo>
                    <a:pt x="871664" y="1826749"/>
                  </a:lnTo>
                  <a:lnTo>
                    <a:pt x="867864" y="1779887"/>
                  </a:lnTo>
                  <a:lnTo>
                    <a:pt x="866582" y="1732356"/>
                  </a:lnTo>
                  <a:lnTo>
                    <a:pt x="867864" y="1684838"/>
                  </a:lnTo>
                  <a:lnTo>
                    <a:pt x="871664" y="1637989"/>
                  </a:lnTo>
                  <a:lnTo>
                    <a:pt x="877919" y="1591876"/>
                  </a:lnTo>
                  <a:lnTo>
                    <a:pt x="886560" y="1546565"/>
                  </a:lnTo>
                  <a:lnTo>
                    <a:pt x="897522" y="1502121"/>
                  </a:lnTo>
                  <a:lnTo>
                    <a:pt x="910740" y="1458611"/>
                  </a:lnTo>
                  <a:lnTo>
                    <a:pt x="926147" y="1416101"/>
                  </a:lnTo>
                  <a:lnTo>
                    <a:pt x="943677" y="1374657"/>
                  </a:lnTo>
                  <a:lnTo>
                    <a:pt x="963264" y="1334344"/>
                  </a:lnTo>
                  <a:lnTo>
                    <a:pt x="984842" y="1295230"/>
                  </a:lnTo>
                  <a:lnTo>
                    <a:pt x="1008344" y="1257379"/>
                  </a:lnTo>
                  <a:lnTo>
                    <a:pt x="1033706" y="1220859"/>
                  </a:lnTo>
                  <a:lnTo>
                    <a:pt x="1060861" y="1185735"/>
                  </a:lnTo>
                  <a:lnTo>
                    <a:pt x="1089743" y="1152073"/>
                  </a:lnTo>
                  <a:lnTo>
                    <a:pt x="1120285" y="1119939"/>
                  </a:lnTo>
                  <a:lnTo>
                    <a:pt x="1152422" y="1089400"/>
                  </a:lnTo>
                  <a:lnTo>
                    <a:pt x="1186088" y="1060521"/>
                  </a:lnTo>
                  <a:lnTo>
                    <a:pt x="1221217" y="1033369"/>
                  </a:lnTo>
                  <a:lnTo>
                    <a:pt x="1257743" y="1008009"/>
                  </a:lnTo>
                  <a:lnTo>
                    <a:pt x="1295599" y="984508"/>
                  </a:lnTo>
                  <a:lnTo>
                    <a:pt x="1334720" y="962932"/>
                  </a:lnTo>
                  <a:lnTo>
                    <a:pt x="1375040" y="943346"/>
                  </a:lnTo>
                  <a:lnTo>
                    <a:pt x="1416492" y="925817"/>
                  </a:lnTo>
                  <a:lnTo>
                    <a:pt x="1459011" y="910411"/>
                  </a:lnTo>
                  <a:lnTo>
                    <a:pt x="1502530" y="897194"/>
                  </a:lnTo>
                  <a:lnTo>
                    <a:pt x="1546984" y="886232"/>
                  </a:lnTo>
                  <a:lnTo>
                    <a:pt x="1592306" y="877590"/>
                  </a:lnTo>
                  <a:lnTo>
                    <a:pt x="1638431" y="871336"/>
                  </a:lnTo>
                  <a:lnTo>
                    <a:pt x="1685292" y="867535"/>
                  </a:lnTo>
                  <a:lnTo>
                    <a:pt x="1732824" y="866254"/>
                  </a:lnTo>
                  <a:lnTo>
                    <a:pt x="1732824" y="0"/>
                  </a:lnTo>
                  <a:close/>
                </a:path>
              </a:pathLst>
            </a:custGeom>
            <a:solidFill>
              <a:srgbClr val="F8BE7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1030746" y="2698241"/>
              <a:ext cx="2470785" cy="3465195"/>
            </a:xfrm>
            <a:custGeom>
              <a:avLst/>
              <a:gdLst/>
              <a:ahLst/>
              <a:cxnLst/>
              <a:rect l="l" t="t" r="r" b="b"/>
              <a:pathLst>
                <a:path w="2470785" h="3465195">
                  <a:moveTo>
                    <a:pt x="2470351" y="3299955"/>
                  </a:moveTo>
                  <a:lnTo>
                    <a:pt x="2426194" y="3319996"/>
                  </a:lnTo>
                  <a:lnTo>
                    <a:pt x="2381774" y="3338704"/>
                  </a:lnTo>
                  <a:lnTo>
                    <a:pt x="2337113" y="3356085"/>
                  </a:lnTo>
                  <a:lnTo>
                    <a:pt x="2292235" y="3372149"/>
                  </a:lnTo>
                  <a:lnTo>
                    <a:pt x="2247162" y="3386904"/>
                  </a:lnTo>
                  <a:lnTo>
                    <a:pt x="2201918" y="3400357"/>
                  </a:lnTo>
                  <a:lnTo>
                    <a:pt x="2156527" y="3412518"/>
                  </a:lnTo>
                  <a:lnTo>
                    <a:pt x="2111010" y="3423395"/>
                  </a:lnTo>
                  <a:lnTo>
                    <a:pt x="2065391" y="3432996"/>
                  </a:lnTo>
                  <a:lnTo>
                    <a:pt x="2019694" y="3441328"/>
                  </a:lnTo>
                  <a:lnTo>
                    <a:pt x="1973940" y="3448402"/>
                  </a:lnTo>
                  <a:lnTo>
                    <a:pt x="1928155" y="3454225"/>
                  </a:lnTo>
                  <a:lnTo>
                    <a:pt x="1882360" y="3458804"/>
                  </a:lnTo>
                  <a:lnTo>
                    <a:pt x="1836578" y="3462150"/>
                  </a:lnTo>
                  <a:lnTo>
                    <a:pt x="1790833" y="3464269"/>
                  </a:lnTo>
                  <a:lnTo>
                    <a:pt x="1745148" y="3465171"/>
                  </a:lnTo>
                  <a:lnTo>
                    <a:pt x="1699546" y="3464863"/>
                  </a:lnTo>
                  <a:lnTo>
                    <a:pt x="1654051" y="3463354"/>
                  </a:lnTo>
                  <a:lnTo>
                    <a:pt x="1608684" y="3460652"/>
                  </a:lnTo>
                  <a:lnTo>
                    <a:pt x="1563470" y="3456766"/>
                  </a:lnTo>
                  <a:lnTo>
                    <a:pt x="1518431" y="3451704"/>
                  </a:lnTo>
                  <a:lnTo>
                    <a:pt x="1473590" y="3445474"/>
                  </a:lnTo>
                  <a:lnTo>
                    <a:pt x="1428971" y="3438084"/>
                  </a:lnTo>
                  <a:lnTo>
                    <a:pt x="1384597" y="3429543"/>
                  </a:lnTo>
                  <a:lnTo>
                    <a:pt x="1340491" y="3419859"/>
                  </a:lnTo>
                  <a:lnTo>
                    <a:pt x="1296676" y="3409041"/>
                  </a:lnTo>
                  <a:lnTo>
                    <a:pt x="1253175" y="3397096"/>
                  </a:lnTo>
                  <a:lnTo>
                    <a:pt x="1210010" y="3384034"/>
                  </a:lnTo>
                  <a:lnTo>
                    <a:pt x="1167207" y="3369862"/>
                  </a:lnTo>
                  <a:lnTo>
                    <a:pt x="1124786" y="3354589"/>
                  </a:lnTo>
                  <a:lnTo>
                    <a:pt x="1082772" y="3338223"/>
                  </a:lnTo>
                  <a:lnTo>
                    <a:pt x="1041188" y="3320772"/>
                  </a:lnTo>
                  <a:lnTo>
                    <a:pt x="1000056" y="3302245"/>
                  </a:lnTo>
                  <a:lnTo>
                    <a:pt x="959400" y="3282650"/>
                  </a:lnTo>
                  <a:lnTo>
                    <a:pt x="919243" y="3261995"/>
                  </a:lnTo>
                  <a:lnTo>
                    <a:pt x="879608" y="3240289"/>
                  </a:lnTo>
                  <a:lnTo>
                    <a:pt x="840518" y="3217540"/>
                  </a:lnTo>
                  <a:lnTo>
                    <a:pt x="801996" y="3193756"/>
                  </a:lnTo>
                  <a:lnTo>
                    <a:pt x="764066" y="3168946"/>
                  </a:lnTo>
                  <a:lnTo>
                    <a:pt x="726750" y="3143118"/>
                  </a:lnTo>
                  <a:lnTo>
                    <a:pt x="690072" y="3116280"/>
                  </a:lnTo>
                  <a:lnTo>
                    <a:pt x="654054" y="3088441"/>
                  </a:lnTo>
                  <a:lnTo>
                    <a:pt x="618720" y="3059609"/>
                  </a:lnTo>
                  <a:lnTo>
                    <a:pt x="584093" y="3029792"/>
                  </a:lnTo>
                  <a:lnTo>
                    <a:pt x="550196" y="2998998"/>
                  </a:lnTo>
                  <a:lnTo>
                    <a:pt x="517052" y="2967236"/>
                  </a:lnTo>
                  <a:lnTo>
                    <a:pt x="484684" y="2934515"/>
                  </a:lnTo>
                  <a:lnTo>
                    <a:pt x="453116" y="2900842"/>
                  </a:lnTo>
                  <a:lnTo>
                    <a:pt x="422370" y="2866226"/>
                  </a:lnTo>
                  <a:lnTo>
                    <a:pt x="392469" y="2830675"/>
                  </a:lnTo>
                  <a:lnTo>
                    <a:pt x="363437" y="2794198"/>
                  </a:lnTo>
                  <a:lnTo>
                    <a:pt x="335297" y="2756802"/>
                  </a:lnTo>
                  <a:lnTo>
                    <a:pt x="308071" y="2718497"/>
                  </a:lnTo>
                  <a:lnTo>
                    <a:pt x="281784" y="2679290"/>
                  </a:lnTo>
                  <a:lnTo>
                    <a:pt x="256457" y="2639189"/>
                  </a:lnTo>
                  <a:lnTo>
                    <a:pt x="232115" y="2598204"/>
                  </a:lnTo>
                  <a:lnTo>
                    <a:pt x="208780" y="2556342"/>
                  </a:lnTo>
                  <a:lnTo>
                    <a:pt x="186476" y="2513612"/>
                  </a:lnTo>
                  <a:lnTo>
                    <a:pt x="165224" y="2470022"/>
                  </a:lnTo>
                  <a:lnTo>
                    <a:pt x="145182" y="2425866"/>
                  </a:lnTo>
                  <a:lnTo>
                    <a:pt x="126473" y="2381445"/>
                  </a:lnTo>
                  <a:lnTo>
                    <a:pt x="109091" y="2336784"/>
                  </a:lnTo>
                  <a:lnTo>
                    <a:pt x="93026" y="2291905"/>
                  </a:lnTo>
                  <a:lnTo>
                    <a:pt x="78270" y="2246831"/>
                  </a:lnTo>
                  <a:lnTo>
                    <a:pt x="64816" y="2201586"/>
                  </a:lnTo>
                  <a:lnTo>
                    <a:pt x="52654" y="2156193"/>
                  </a:lnTo>
                  <a:lnTo>
                    <a:pt x="41777" y="2110674"/>
                  </a:lnTo>
                  <a:lnTo>
                    <a:pt x="32176" y="2065054"/>
                  </a:lnTo>
                  <a:lnTo>
                    <a:pt x="23843" y="2019355"/>
                  </a:lnTo>
                  <a:lnTo>
                    <a:pt x="16769" y="1973599"/>
                  </a:lnTo>
                  <a:lnTo>
                    <a:pt x="10946" y="1927812"/>
                  </a:lnTo>
                  <a:lnTo>
                    <a:pt x="6366" y="1882014"/>
                  </a:lnTo>
                  <a:lnTo>
                    <a:pt x="3021" y="1836230"/>
                  </a:lnTo>
                  <a:lnTo>
                    <a:pt x="901" y="1790483"/>
                  </a:lnTo>
                  <a:lnTo>
                    <a:pt x="0" y="1744796"/>
                  </a:lnTo>
                  <a:lnTo>
                    <a:pt x="307" y="1699191"/>
                  </a:lnTo>
                  <a:lnTo>
                    <a:pt x="1816" y="1653693"/>
                  </a:lnTo>
                  <a:lnTo>
                    <a:pt x="4518" y="1608324"/>
                  </a:lnTo>
                  <a:lnTo>
                    <a:pt x="8405" y="1563107"/>
                  </a:lnTo>
                  <a:lnTo>
                    <a:pt x="13467" y="1518065"/>
                  </a:lnTo>
                  <a:lnTo>
                    <a:pt x="19698" y="1473222"/>
                  </a:lnTo>
                  <a:lnTo>
                    <a:pt x="27088" y="1428601"/>
                  </a:lnTo>
                  <a:lnTo>
                    <a:pt x="35629" y="1384224"/>
                  </a:lnTo>
                  <a:lnTo>
                    <a:pt x="45313" y="1340116"/>
                  </a:lnTo>
                  <a:lnTo>
                    <a:pt x="56132" y="1296298"/>
                  </a:lnTo>
                  <a:lnTo>
                    <a:pt x="68077" y="1252795"/>
                  </a:lnTo>
                  <a:lnTo>
                    <a:pt x="81140" y="1209628"/>
                  </a:lnTo>
                  <a:lnTo>
                    <a:pt x="95312" y="1166822"/>
                  </a:lnTo>
                  <a:lnTo>
                    <a:pt x="110586" y="1124400"/>
                  </a:lnTo>
                  <a:lnTo>
                    <a:pt x="126953" y="1082384"/>
                  </a:lnTo>
                  <a:lnTo>
                    <a:pt x="144404" y="1040798"/>
                  </a:lnTo>
                  <a:lnTo>
                    <a:pt x="162931" y="999665"/>
                  </a:lnTo>
                  <a:lnTo>
                    <a:pt x="182527" y="959008"/>
                  </a:lnTo>
                  <a:lnTo>
                    <a:pt x="203182" y="918849"/>
                  </a:lnTo>
                  <a:lnTo>
                    <a:pt x="224889" y="879214"/>
                  </a:lnTo>
                  <a:lnTo>
                    <a:pt x="247638" y="840123"/>
                  </a:lnTo>
                  <a:lnTo>
                    <a:pt x="271422" y="801601"/>
                  </a:lnTo>
                  <a:lnTo>
                    <a:pt x="296233" y="763670"/>
                  </a:lnTo>
                  <a:lnTo>
                    <a:pt x="322061" y="726354"/>
                  </a:lnTo>
                  <a:lnTo>
                    <a:pt x="348900" y="689676"/>
                  </a:lnTo>
                  <a:lnTo>
                    <a:pt x="376739" y="653659"/>
                  </a:lnTo>
                  <a:lnTo>
                    <a:pt x="405572" y="618326"/>
                  </a:lnTo>
                  <a:lnTo>
                    <a:pt x="435389" y="583700"/>
                  </a:lnTo>
                  <a:lnTo>
                    <a:pt x="466183" y="549805"/>
                  </a:lnTo>
                  <a:lnTo>
                    <a:pt x="497945" y="516663"/>
                  </a:lnTo>
                  <a:lnTo>
                    <a:pt x="530667" y="484297"/>
                  </a:lnTo>
                  <a:lnTo>
                    <a:pt x="564340" y="452731"/>
                  </a:lnTo>
                  <a:lnTo>
                    <a:pt x="598956" y="421988"/>
                  </a:lnTo>
                  <a:lnTo>
                    <a:pt x="634507" y="392091"/>
                  </a:lnTo>
                  <a:lnTo>
                    <a:pt x="670984" y="363063"/>
                  </a:lnTo>
                  <a:lnTo>
                    <a:pt x="708380" y="334927"/>
                  </a:lnTo>
                  <a:lnTo>
                    <a:pt x="746685" y="307706"/>
                  </a:lnTo>
                  <a:lnTo>
                    <a:pt x="785892" y="281423"/>
                  </a:lnTo>
                  <a:lnTo>
                    <a:pt x="825992" y="256102"/>
                  </a:lnTo>
                  <a:lnTo>
                    <a:pt x="866977" y="231766"/>
                  </a:lnTo>
                  <a:lnTo>
                    <a:pt x="908838" y="208438"/>
                  </a:lnTo>
                  <a:lnTo>
                    <a:pt x="951567" y="186140"/>
                  </a:lnTo>
                  <a:lnTo>
                    <a:pt x="995157" y="164896"/>
                  </a:lnTo>
                  <a:lnTo>
                    <a:pt x="1041593" y="143864"/>
                  </a:lnTo>
                  <a:lnTo>
                    <a:pt x="1088556" y="124237"/>
                  </a:lnTo>
                  <a:lnTo>
                    <a:pt x="1136015" y="106021"/>
                  </a:lnTo>
                  <a:lnTo>
                    <a:pt x="1183939" y="89224"/>
                  </a:lnTo>
                  <a:lnTo>
                    <a:pt x="1232296" y="73851"/>
                  </a:lnTo>
                  <a:lnTo>
                    <a:pt x="1281055" y="59911"/>
                  </a:lnTo>
                  <a:lnTo>
                    <a:pt x="1330185" y="47409"/>
                  </a:lnTo>
                  <a:lnTo>
                    <a:pt x="1379655" y="36353"/>
                  </a:lnTo>
                  <a:lnTo>
                    <a:pt x="1429433" y="26749"/>
                  </a:lnTo>
                  <a:lnTo>
                    <a:pt x="1479488" y="18604"/>
                  </a:lnTo>
                  <a:lnTo>
                    <a:pt x="1529788" y="11924"/>
                  </a:lnTo>
                  <a:lnTo>
                    <a:pt x="1580304" y="6717"/>
                  </a:lnTo>
                  <a:lnTo>
                    <a:pt x="1631002" y="2990"/>
                  </a:lnTo>
                  <a:lnTo>
                    <a:pt x="1681852" y="748"/>
                  </a:lnTo>
                  <a:lnTo>
                    <a:pt x="1732824" y="0"/>
                  </a:lnTo>
                  <a:lnTo>
                    <a:pt x="1732824" y="866254"/>
                  </a:lnTo>
                  <a:lnTo>
                    <a:pt x="1685292" y="867535"/>
                  </a:lnTo>
                  <a:lnTo>
                    <a:pt x="1638431" y="871336"/>
                  </a:lnTo>
                  <a:lnTo>
                    <a:pt x="1592306" y="877590"/>
                  </a:lnTo>
                  <a:lnTo>
                    <a:pt x="1546984" y="886232"/>
                  </a:lnTo>
                  <a:lnTo>
                    <a:pt x="1502530" y="897194"/>
                  </a:lnTo>
                  <a:lnTo>
                    <a:pt x="1459011" y="910411"/>
                  </a:lnTo>
                  <a:lnTo>
                    <a:pt x="1416492" y="925817"/>
                  </a:lnTo>
                  <a:lnTo>
                    <a:pt x="1375040" y="943346"/>
                  </a:lnTo>
                  <a:lnTo>
                    <a:pt x="1334720" y="962932"/>
                  </a:lnTo>
                  <a:lnTo>
                    <a:pt x="1295599" y="984508"/>
                  </a:lnTo>
                  <a:lnTo>
                    <a:pt x="1257743" y="1008009"/>
                  </a:lnTo>
                  <a:lnTo>
                    <a:pt x="1221217" y="1033369"/>
                  </a:lnTo>
                  <a:lnTo>
                    <a:pt x="1186088" y="1060521"/>
                  </a:lnTo>
                  <a:lnTo>
                    <a:pt x="1152422" y="1089400"/>
                  </a:lnTo>
                  <a:lnTo>
                    <a:pt x="1120285" y="1119939"/>
                  </a:lnTo>
                  <a:lnTo>
                    <a:pt x="1089743" y="1152073"/>
                  </a:lnTo>
                  <a:lnTo>
                    <a:pt x="1060861" y="1185735"/>
                  </a:lnTo>
                  <a:lnTo>
                    <a:pt x="1033706" y="1220859"/>
                  </a:lnTo>
                  <a:lnTo>
                    <a:pt x="1008344" y="1257379"/>
                  </a:lnTo>
                  <a:lnTo>
                    <a:pt x="984842" y="1295230"/>
                  </a:lnTo>
                  <a:lnTo>
                    <a:pt x="963264" y="1334344"/>
                  </a:lnTo>
                  <a:lnTo>
                    <a:pt x="943677" y="1374657"/>
                  </a:lnTo>
                  <a:lnTo>
                    <a:pt x="926147" y="1416101"/>
                  </a:lnTo>
                  <a:lnTo>
                    <a:pt x="910740" y="1458611"/>
                  </a:lnTo>
                  <a:lnTo>
                    <a:pt x="897522" y="1502121"/>
                  </a:lnTo>
                  <a:lnTo>
                    <a:pt x="886560" y="1546565"/>
                  </a:lnTo>
                  <a:lnTo>
                    <a:pt x="877919" y="1591876"/>
                  </a:lnTo>
                  <a:lnTo>
                    <a:pt x="871664" y="1637989"/>
                  </a:lnTo>
                  <a:lnTo>
                    <a:pt x="867864" y="1684838"/>
                  </a:lnTo>
                  <a:lnTo>
                    <a:pt x="866582" y="1732356"/>
                  </a:lnTo>
                  <a:lnTo>
                    <a:pt x="867864" y="1779887"/>
                  </a:lnTo>
                  <a:lnTo>
                    <a:pt x="871664" y="1826749"/>
                  </a:lnTo>
                  <a:lnTo>
                    <a:pt x="877919" y="1872873"/>
                  </a:lnTo>
                  <a:lnTo>
                    <a:pt x="886560" y="1918196"/>
                  </a:lnTo>
                  <a:lnTo>
                    <a:pt x="897522" y="1962650"/>
                  </a:lnTo>
                  <a:lnTo>
                    <a:pt x="910740" y="2006170"/>
                  </a:lnTo>
                  <a:lnTo>
                    <a:pt x="926147" y="2048689"/>
                  </a:lnTo>
                  <a:lnTo>
                    <a:pt x="943677" y="2090142"/>
                  </a:lnTo>
                  <a:lnTo>
                    <a:pt x="963264" y="2130462"/>
                  </a:lnTo>
                  <a:lnTo>
                    <a:pt x="984842" y="2169583"/>
                  </a:lnTo>
                  <a:lnTo>
                    <a:pt x="1008344" y="2207440"/>
                  </a:lnTo>
                  <a:lnTo>
                    <a:pt x="1033706" y="2243966"/>
                  </a:lnTo>
                  <a:lnTo>
                    <a:pt x="1060861" y="2279096"/>
                  </a:lnTo>
                  <a:lnTo>
                    <a:pt x="1089743" y="2312763"/>
                  </a:lnTo>
                  <a:lnTo>
                    <a:pt x="1120285" y="2344901"/>
                  </a:lnTo>
                  <a:lnTo>
                    <a:pt x="1152422" y="2375444"/>
                  </a:lnTo>
                  <a:lnTo>
                    <a:pt x="1186088" y="2404326"/>
                  </a:lnTo>
                  <a:lnTo>
                    <a:pt x="1221217" y="2431481"/>
                  </a:lnTo>
                  <a:lnTo>
                    <a:pt x="1257743" y="2456844"/>
                  </a:lnTo>
                  <a:lnTo>
                    <a:pt x="1295599" y="2480347"/>
                  </a:lnTo>
                  <a:lnTo>
                    <a:pt x="1334720" y="2501926"/>
                  </a:lnTo>
                  <a:lnTo>
                    <a:pt x="1375040" y="2521513"/>
                  </a:lnTo>
                  <a:lnTo>
                    <a:pt x="1416492" y="2539043"/>
                  </a:lnTo>
                  <a:lnTo>
                    <a:pt x="1459011" y="2554450"/>
                  </a:lnTo>
                  <a:lnTo>
                    <a:pt x="1502530" y="2567669"/>
                  </a:lnTo>
                  <a:lnTo>
                    <a:pt x="1546984" y="2578631"/>
                  </a:lnTo>
                  <a:lnTo>
                    <a:pt x="1592306" y="2587273"/>
                  </a:lnTo>
                  <a:lnTo>
                    <a:pt x="1638431" y="2593527"/>
                  </a:lnTo>
                  <a:lnTo>
                    <a:pt x="1685292" y="2597328"/>
                  </a:lnTo>
                  <a:lnTo>
                    <a:pt x="1732824" y="2598610"/>
                  </a:lnTo>
                  <a:lnTo>
                    <a:pt x="1780519" y="2597296"/>
                  </a:lnTo>
                  <a:lnTo>
                    <a:pt x="1827970" y="2593367"/>
                  </a:lnTo>
                  <a:lnTo>
                    <a:pt x="1875070" y="2586848"/>
                  </a:lnTo>
                  <a:lnTo>
                    <a:pt x="1921714" y="2577758"/>
                  </a:lnTo>
                  <a:lnTo>
                    <a:pt x="1967794" y="2566121"/>
                  </a:lnTo>
                  <a:lnTo>
                    <a:pt x="2013205" y="2551960"/>
                  </a:lnTo>
                  <a:lnTo>
                    <a:pt x="2057840" y="2535295"/>
                  </a:lnTo>
                  <a:lnTo>
                    <a:pt x="2101593" y="2516149"/>
                  </a:lnTo>
                  <a:lnTo>
                    <a:pt x="2470351" y="3299955"/>
                  </a:lnTo>
                  <a:close/>
                </a:path>
              </a:pathLst>
            </a:custGeom>
            <a:ln w="2343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6" name="object 3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971353" y="4053785"/>
              <a:ext cx="180132" cy="187455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425613" y="4664769"/>
              <a:ext cx="162559" cy="187455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2442413" y="2262263"/>
              <a:ext cx="82550" cy="85090"/>
            </a:xfrm>
            <a:custGeom>
              <a:avLst/>
              <a:gdLst/>
              <a:ahLst/>
              <a:cxnLst/>
              <a:rect l="l" t="t" r="r" b="b"/>
              <a:pathLst>
                <a:path w="82550" h="85089">
                  <a:moveTo>
                    <a:pt x="82016" y="0"/>
                  </a:moveTo>
                  <a:lnTo>
                    <a:pt x="0" y="0"/>
                  </a:lnTo>
                  <a:lnTo>
                    <a:pt x="0" y="84937"/>
                  </a:lnTo>
                  <a:lnTo>
                    <a:pt x="82016" y="84937"/>
                  </a:lnTo>
                  <a:lnTo>
                    <a:pt x="82016" y="0"/>
                  </a:lnTo>
                  <a:close/>
                </a:path>
              </a:pathLst>
            </a:custGeom>
            <a:solidFill>
              <a:srgbClr val="6DD2C9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2442413" y="2262263"/>
              <a:ext cx="82550" cy="85090"/>
            </a:xfrm>
            <a:custGeom>
              <a:avLst/>
              <a:gdLst/>
              <a:ahLst/>
              <a:cxnLst/>
              <a:rect l="l" t="t" r="r" b="b"/>
              <a:pathLst>
                <a:path w="82550" h="85089">
                  <a:moveTo>
                    <a:pt x="0" y="84937"/>
                  </a:moveTo>
                  <a:lnTo>
                    <a:pt x="82016" y="84937"/>
                  </a:lnTo>
                  <a:lnTo>
                    <a:pt x="82016" y="0"/>
                  </a:lnTo>
                  <a:lnTo>
                    <a:pt x="0" y="0"/>
                  </a:lnTo>
                  <a:lnTo>
                    <a:pt x="0" y="84937"/>
                  </a:lnTo>
                  <a:close/>
                </a:path>
              </a:pathLst>
            </a:custGeom>
            <a:ln w="2343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0" name="object 4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562504" y="2202214"/>
              <a:ext cx="127411" cy="187455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2913976" y="2262263"/>
              <a:ext cx="82550" cy="85090"/>
            </a:xfrm>
            <a:custGeom>
              <a:avLst/>
              <a:gdLst/>
              <a:ahLst/>
              <a:cxnLst/>
              <a:rect l="l" t="t" r="r" b="b"/>
              <a:pathLst>
                <a:path w="82550" h="85089">
                  <a:moveTo>
                    <a:pt x="82016" y="0"/>
                  </a:moveTo>
                  <a:lnTo>
                    <a:pt x="0" y="0"/>
                  </a:lnTo>
                  <a:lnTo>
                    <a:pt x="0" y="84937"/>
                  </a:lnTo>
                  <a:lnTo>
                    <a:pt x="82016" y="84937"/>
                  </a:lnTo>
                  <a:lnTo>
                    <a:pt x="82016" y="0"/>
                  </a:lnTo>
                  <a:close/>
                </a:path>
              </a:pathLst>
            </a:custGeom>
            <a:solidFill>
              <a:srgbClr val="F8BE7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2913976" y="2262263"/>
              <a:ext cx="82550" cy="85090"/>
            </a:xfrm>
            <a:custGeom>
              <a:avLst/>
              <a:gdLst/>
              <a:ahLst/>
              <a:cxnLst/>
              <a:rect l="l" t="t" r="r" b="b"/>
              <a:pathLst>
                <a:path w="82550" h="85089">
                  <a:moveTo>
                    <a:pt x="0" y="84937"/>
                  </a:moveTo>
                  <a:lnTo>
                    <a:pt x="82016" y="84937"/>
                  </a:lnTo>
                  <a:lnTo>
                    <a:pt x="82016" y="0"/>
                  </a:lnTo>
                  <a:lnTo>
                    <a:pt x="0" y="0"/>
                  </a:lnTo>
                  <a:lnTo>
                    <a:pt x="0" y="84937"/>
                  </a:lnTo>
                  <a:close/>
                </a:path>
              </a:pathLst>
            </a:custGeom>
            <a:ln w="2343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3" name="object 4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034068" y="2202214"/>
              <a:ext cx="197700" cy="187455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7261797" y="2242197"/>
              <a:ext cx="878840" cy="1395095"/>
            </a:xfrm>
            <a:custGeom>
              <a:avLst/>
              <a:gdLst/>
              <a:ahLst/>
              <a:cxnLst/>
              <a:rect l="l" t="t" r="r" b="b"/>
              <a:pathLst>
                <a:path w="878840" h="1395095">
                  <a:moveTo>
                    <a:pt x="878687" y="0"/>
                  </a:moveTo>
                  <a:lnTo>
                    <a:pt x="0" y="0"/>
                  </a:lnTo>
                  <a:lnTo>
                    <a:pt x="0" y="500837"/>
                  </a:lnTo>
                  <a:lnTo>
                    <a:pt x="0" y="500849"/>
                  </a:lnTo>
                  <a:lnTo>
                    <a:pt x="0" y="1394498"/>
                  </a:lnTo>
                  <a:lnTo>
                    <a:pt x="878687" y="1394498"/>
                  </a:lnTo>
                  <a:lnTo>
                    <a:pt x="878687" y="500837"/>
                  </a:lnTo>
                  <a:lnTo>
                    <a:pt x="878687" y="0"/>
                  </a:lnTo>
                  <a:close/>
                </a:path>
              </a:pathLst>
            </a:custGeom>
            <a:solidFill>
              <a:srgbClr val="F6F4F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6383096" y="2242197"/>
              <a:ext cx="0" cy="1106170"/>
            </a:xfrm>
            <a:custGeom>
              <a:avLst/>
              <a:gdLst/>
              <a:ahLst/>
              <a:cxnLst/>
              <a:rect l="l" t="t" r="r" b="b"/>
              <a:pathLst>
                <a:path h="1106170">
                  <a:moveTo>
                    <a:pt x="0" y="0"/>
                  </a:moveTo>
                  <a:lnTo>
                    <a:pt x="0" y="110570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7261796" y="2242197"/>
              <a:ext cx="0" cy="1106170"/>
            </a:xfrm>
            <a:custGeom>
              <a:avLst/>
              <a:gdLst/>
              <a:ahLst/>
              <a:cxnLst/>
              <a:rect l="l" t="t" r="r" b="b"/>
              <a:pathLst>
                <a:path h="1106170">
                  <a:moveTo>
                    <a:pt x="0" y="0"/>
                  </a:moveTo>
                  <a:lnTo>
                    <a:pt x="0" y="110570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8140483" y="2242197"/>
              <a:ext cx="0" cy="1106170"/>
            </a:xfrm>
            <a:custGeom>
              <a:avLst/>
              <a:gdLst/>
              <a:ahLst/>
              <a:cxnLst/>
              <a:rect l="l" t="t" r="r" b="b"/>
              <a:pathLst>
                <a:path h="1106170">
                  <a:moveTo>
                    <a:pt x="0" y="0"/>
                  </a:moveTo>
                  <a:lnTo>
                    <a:pt x="0" y="110570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5504383" y="2743047"/>
              <a:ext cx="3515360" cy="0"/>
            </a:xfrm>
            <a:custGeom>
              <a:avLst/>
              <a:gdLst/>
              <a:ahLst/>
              <a:cxnLst/>
              <a:rect l="l" t="t" r="r" b="b"/>
              <a:pathLst>
                <a:path w="3515359">
                  <a:moveTo>
                    <a:pt x="0" y="0"/>
                  </a:moveTo>
                  <a:lnTo>
                    <a:pt x="3514801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5504383" y="3044596"/>
              <a:ext cx="3515360" cy="0"/>
            </a:xfrm>
            <a:custGeom>
              <a:avLst/>
              <a:gdLst/>
              <a:ahLst/>
              <a:cxnLst/>
              <a:rect l="l" t="t" r="r" b="b"/>
              <a:pathLst>
                <a:path w="3515359">
                  <a:moveTo>
                    <a:pt x="0" y="0"/>
                  </a:moveTo>
                  <a:lnTo>
                    <a:pt x="3514801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5504383" y="3346132"/>
              <a:ext cx="3515360" cy="0"/>
            </a:xfrm>
            <a:custGeom>
              <a:avLst/>
              <a:gdLst/>
              <a:ahLst/>
              <a:cxnLst/>
              <a:rect l="l" t="t" r="r" b="b"/>
              <a:pathLst>
                <a:path w="3515359">
                  <a:moveTo>
                    <a:pt x="0" y="0"/>
                  </a:moveTo>
                  <a:lnTo>
                    <a:pt x="3514801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1" name="object 5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15531" y="2406954"/>
              <a:ext cx="260083" cy="187451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82928" y="2406950"/>
              <a:ext cx="127411" cy="187455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67726" y="2406950"/>
              <a:ext cx="87870" cy="187455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11656" y="2406950"/>
              <a:ext cx="358597" cy="187455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47278" y="2406950"/>
              <a:ext cx="131804" cy="187455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35149" y="2406950"/>
              <a:ext cx="87870" cy="187455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79078" y="2406950"/>
              <a:ext cx="388297" cy="187455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06693" y="2808080"/>
              <a:ext cx="118617" cy="187443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768109" y="2808080"/>
              <a:ext cx="166952" cy="187455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646949" y="2808080"/>
              <a:ext cx="167495" cy="187455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528875" y="2808080"/>
              <a:ext cx="158165" cy="187455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86183" y="3109908"/>
              <a:ext cx="180132" cy="187455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771182" y="3109908"/>
              <a:ext cx="158165" cy="187455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649730" y="3109908"/>
              <a:ext cx="158722" cy="187455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531809" y="3109908"/>
              <a:ext cx="149378" cy="187455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892038" y="3462416"/>
              <a:ext cx="162560" cy="175740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695033" y="3462416"/>
              <a:ext cx="300697" cy="175740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591590" y="3462416"/>
              <a:ext cx="267124" cy="175740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470290" y="3462416"/>
              <a:ext cx="267124" cy="175740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34073" y="1156246"/>
              <a:ext cx="4216730" cy="205346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759703" y="6923755"/>
              <a:ext cx="299085" cy="164465"/>
            </a:xfrm>
            <a:custGeom>
              <a:avLst/>
              <a:gdLst/>
              <a:ahLst/>
              <a:cxnLst/>
              <a:rect l="l" t="t" r="r" b="b"/>
              <a:pathLst>
                <a:path w="299084" h="164465">
                  <a:moveTo>
                    <a:pt x="0" y="82016"/>
                  </a:moveTo>
                  <a:lnTo>
                    <a:pt x="11738" y="50090"/>
                  </a:lnTo>
                  <a:lnTo>
                    <a:pt x="43751" y="24020"/>
                  </a:lnTo>
                  <a:lnTo>
                    <a:pt x="91232" y="6444"/>
                  </a:lnTo>
                  <a:lnTo>
                    <a:pt x="149377" y="0"/>
                  </a:lnTo>
                  <a:lnTo>
                    <a:pt x="207521" y="6444"/>
                  </a:lnTo>
                  <a:lnTo>
                    <a:pt x="255003" y="24020"/>
                  </a:lnTo>
                  <a:lnTo>
                    <a:pt x="287016" y="50090"/>
                  </a:lnTo>
                  <a:lnTo>
                    <a:pt x="298754" y="82016"/>
                  </a:lnTo>
                  <a:lnTo>
                    <a:pt x="287016" y="113943"/>
                  </a:lnTo>
                  <a:lnTo>
                    <a:pt x="255003" y="140012"/>
                  </a:lnTo>
                  <a:lnTo>
                    <a:pt x="207521" y="157588"/>
                  </a:lnTo>
                  <a:lnTo>
                    <a:pt x="149377" y="164033"/>
                  </a:lnTo>
                  <a:lnTo>
                    <a:pt x="91232" y="157588"/>
                  </a:lnTo>
                  <a:lnTo>
                    <a:pt x="43751" y="140012"/>
                  </a:lnTo>
                  <a:lnTo>
                    <a:pt x="11738" y="113943"/>
                  </a:lnTo>
                  <a:lnTo>
                    <a:pt x="0" y="82016"/>
                  </a:lnTo>
                  <a:close/>
                </a:path>
              </a:pathLst>
            </a:custGeom>
            <a:ln w="14643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759703" y="6835885"/>
              <a:ext cx="299085" cy="164465"/>
            </a:xfrm>
            <a:custGeom>
              <a:avLst/>
              <a:gdLst/>
              <a:ahLst/>
              <a:cxnLst/>
              <a:rect l="l" t="t" r="r" b="b"/>
              <a:pathLst>
                <a:path w="299084" h="164465">
                  <a:moveTo>
                    <a:pt x="0" y="82016"/>
                  </a:moveTo>
                  <a:lnTo>
                    <a:pt x="11738" y="50090"/>
                  </a:lnTo>
                  <a:lnTo>
                    <a:pt x="43751" y="24020"/>
                  </a:lnTo>
                  <a:lnTo>
                    <a:pt x="91232" y="6444"/>
                  </a:lnTo>
                  <a:lnTo>
                    <a:pt x="149377" y="0"/>
                  </a:lnTo>
                  <a:lnTo>
                    <a:pt x="207521" y="6444"/>
                  </a:lnTo>
                  <a:lnTo>
                    <a:pt x="255003" y="24020"/>
                  </a:lnTo>
                  <a:lnTo>
                    <a:pt x="287016" y="50090"/>
                  </a:lnTo>
                  <a:lnTo>
                    <a:pt x="298754" y="82016"/>
                  </a:lnTo>
                  <a:lnTo>
                    <a:pt x="287016" y="113943"/>
                  </a:lnTo>
                  <a:lnTo>
                    <a:pt x="255003" y="140012"/>
                  </a:lnTo>
                  <a:lnTo>
                    <a:pt x="207521" y="157588"/>
                  </a:lnTo>
                  <a:lnTo>
                    <a:pt x="149377" y="164033"/>
                  </a:lnTo>
                  <a:lnTo>
                    <a:pt x="91232" y="157588"/>
                  </a:lnTo>
                  <a:lnTo>
                    <a:pt x="43751" y="140012"/>
                  </a:lnTo>
                  <a:lnTo>
                    <a:pt x="11738" y="113943"/>
                  </a:lnTo>
                  <a:lnTo>
                    <a:pt x="0" y="82016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3" name="object 7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124070" y="6893004"/>
              <a:ext cx="883913" cy="140958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790260" y="2297417"/>
              <a:ext cx="386626" cy="518413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740468" y="4034304"/>
              <a:ext cx="486214" cy="647308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34073" y="1662546"/>
              <a:ext cx="415596" cy="175740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7587195" y="3116059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4">
                  <a:moveTo>
                    <a:pt x="0" y="83477"/>
                  </a:moveTo>
                  <a:lnTo>
                    <a:pt x="9434" y="50974"/>
                  </a:lnTo>
                  <a:lnTo>
                    <a:pt x="35166" y="24441"/>
                  </a:lnTo>
                  <a:lnTo>
                    <a:pt x="73337" y="6556"/>
                  </a:lnTo>
                  <a:lnTo>
                    <a:pt x="120091" y="0"/>
                  </a:lnTo>
                  <a:lnTo>
                    <a:pt x="166844" y="6556"/>
                  </a:lnTo>
                  <a:lnTo>
                    <a:pt x="205016" y="24441"/>
                  </a:lnTo>
                  <a:lnTo>
                    <a:pt x="230747" y="50974"/>
                  </a:lnTo>
                  <a:lnTo>
                    <a:pt x="240182" y="83477"/>
                  </a:lnTo>
                  <a:lnTo>
                    <a:pt x="230747" y="115979"/>
                  </a:lnTo>
                  <a:lnTo>
                    <a:pt x="205016" y="142513"/>
                  </a:lnTo>
                  <a:lnTo>
                    <a:pt x="166844" y="160397"/>
                  </a:lnTo>
                  <a:lnTo>
                    <a:pt x="120091" y="166954"/>
                  </a:lnTo>
                  <a:lnTo>
                    <a:pt x="73337" y="160397"/>
                  </a:lnTo>
                  <a:lnTo>
                    <a:pt x="35166" y="142513"/>
                  </a:lnTo>
                  <a:lnTo>
                    <a:pt x="9434" y="11597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object 78"/>
            <p:cNvSpPr/>
            <p:nvPr/>
          </p:nvSpPr>
          <p:spPr>
            <a:xfrm>
              <a:off x="7587195" y="2808516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016"/>
                  </a:moveTo>
                  <a:lnTo>
                    <a:pt x="9434" y="50111"/>
                  </a:lnTo>
                  <a:lnTo>
                    <a:pt x="35166" y="24039"/>
                  </a:lnTo>
                  <a:lnTo>
                    <a:pt x="73337" y="6451"/>
                  </a:lnTo>
                  <a:lnTo>
                    <a:pt x="120091" y="0"/>
                  </a:lnTo>
                  <a:lnTo>
                    <a:pt x="166844" y="6451"/>
                  </a:lnTo>
                  <a:lnTo>
                    <a:pt x="205016" y="24039"/>
                  </a:lnTo>
                  <a:lnTo>
                    <a:pt x="230747" y="50111"/>
                  </a:lnTo>
                  <a:lnTo>
                    <a:pt x="240182" y="82016"/>
                  </a:lnTo>
                  <a:lnTo>
                    <a:pt x="230747" y="113921"/>
                  </a:lnTo>
                  <a:lnTo>
                    <a:pt x="205016" y="139993"/>
                  </a:lnTo>
                  <a:lnTo>
                    <a:pt x="166844" y="157581"/>
                  </a:lnTo>
                  <a:lnTo>
                    <a:pt x="120091" y="164033"/>
                  </a:lnTo>
                  <a:lnTo>
                    <a:pt x="73337" y="157581"/>
                  </a:lnTo>
                  <a:lnTo>
                    <a:pt x="35166" y="139993"/>
                  </a:lnTo>
                  <a:lnTo>
                    <a:pt x="9434" y="113921"/>
                  </a:lnTo>
                  <a:lnTo>
                    <a:pt x="0" y="82016"/>
                  </a:lnTo>
                  <a:close/>
                </a:path>
              </a:pathLst>
            </a:custGeom>
            <a:ln w="14643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object 79"/>
            <p:cNvSpPr/>
            <p:nvPr/>
          </p:nvSpPr>
          <p:spPr>
            <a:xfrm>
              <a:off x="6705574" y="4650854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4">
                  <a:moveTo>
                    <a:pt x="0" y="83477"/>
                  </a:moveTo>
                  <a:lnTo>
                    <a:pt x="9434" y="50974"/>
                  </a:lnTo>
                  <a:lnTo>
                    <a:pt x="35166" y="24441"/>
                  </a:lnTo>
                  <a:lnTo>
                    <a:pt x="73337" y="6556"/>
                  </a:lnTo>
                  <a:lnTo>
                    <a:pt x="120091" y="0"/>
                  </a:lnTo>
                  <a:lnTo>
                    <a:pt x="166844" y="6556"/>
                  </a:lnTo>
                  <a:lnTo>
                    <a:pt x="205016" y="24441"/>
                  </a:lnTo>
                  <a:lnTo>
                    <a:pt x="230747" y="50974"/>
                  </a:lnTo>
                  <a:lnTo>
                    <a:pt x="240182" y="83477"/>
                  </a:lnTo>
                  <a:lnTo>
                    <a:pt x="230747" y="115979"/>
                  </a:lnTo>
                  <a:lnTo>
                    <a:pt x="205016" y="142513"/>
                  </a:lnTo>
                  <a:lnTo>
                    <a:pt x="166844" y="160397"/>
                  </a:lnTo>
                  <a:lnTo>
                    <a:pt x="120091" y="166954"/>
                  </a:lnTo>
                  <a:lnTo>
                    <a:pt x="73337" y="160397"/>
                  </a:lnTo>
                  <a:lnTo>
                    <a:pt x="35166" y="142513"/>
                  </a:lnTo>
                  <a:lnTo>
                    <a:pt x="9434" y="11597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object 80"/>
            <p:cNvSpPr/>
            <p:nvPr/>
          </p:nvSpPr>
          <p:spPr>
            <a:xfrm>
              <a:off x="6705574" y="4952542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4">
                  <a:moveTo>
                    <a:pt x="0" y="83477"/>
                  </a:moveTo>
                  <a:lnTo>
                    <a:pt x="9434" y="50974"/>
                  </a:lnTo>
                  <a:lnTo>
                    <a:pt x="35166" y="24441"/>
                  </a:lnTo>
                  <a:lnTo>
                    <a:pt x="73337" y="6556"/>
                  </a:lnTo>
                  <a:lnTo>
                    <a:pt x="120091" y="0"/>
                  </a:lnTo>
                  <a:lnTo>
                    <a:pt x="166844" y="6556"/>
                  </a:lnTo>
                  <a:lnTo>
                    <a:pt x="205016" y="24441"/>
                  </a:lnTo>
                  <a:lnTo>
                    <a:pt x="230747" y="50974"/>
                  </a:lnTo>
                  <a:lnTo>
                    <a:pt x="240182" y="83477"/>
                  </a:lnTo>
                  <a:lnTo>
                    <a:pt x="230747" y="115979"/>
                  </a:lnTo>
                  <a:lnTo>
                    <a:pt x="205016" y="142513"/>
                  </a:lnTo>
                  <a:lnTo>
                    <a:pt x="166844" y="160397"/>
                  </a:lnTo>
                  <a:lnTo>
                    <a:pt x="120091" y="166954"/>
                  </a:lnTo>
                  <a:lnTo>
                    <a:pt x="73337" y="160397"/>
                  </a:lnTo>
                  <a:lnTo>
                    <a:pt x="35166" y="142513"/>
                  </a:lnTo>
                  <a:lnTo>
                    <a:pt x="9434" y="11597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object 81"/>
            <p:cNvSpPr/>
            <p:nvPr/>
          </p:nvSpPr>
          <p:spPr>
            <a:xfrm>
              <a:off x="6705574" y="3116059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4">
                  <a:moveTo>
                    <a:pt x="0" y="83477"/>
                  </a:moveTo>
                  <a:lnTo>
                    <a:pt x="9434" y="50974"/>
                  </a:lnTo>
                  <a:lnTo>
                    <a:pt x="35166" y="24441"/>
                  </a:lnTo>
                  <a:lnTo>
                    <a:pt x="73337" y="6556"/>
                  </a:lnTo>
                  <a:lnTo>
                    <a:pt x="120091" y="0"/>
                  </a:lnTo>
                  <a:lnTo>
                    <a:pt x="166844" y="6556"/>
                  </a:lnTo>
                  <a:lnTo>
                    <a:pt x="205016" y="24441"/>
                  </a:lnTo>
                  <a:lnTo>
                    <a:pt x="230747" y="50974"/>
                  </a:lnTo>
                  <a:lnTo>
                    <a:pt x="240182" y="83477"/>
                  </a:lnTo>
                  <a:lnTo>
                    <a:pt x="230747" y="115979"/>
                  </a:lnTo>
                  <a:lnTo>
                    <a:pt x="205016" y="142513"/>
                  </a:lnTo>
                  <a:lnTo>
                    <a:pt x="166844" y="160397"/>
                  </a:lnTo>
                  <a:lnTo>
                    <a:pt x="120091" y="166954"/>
                  </a:lnTo>
                  <a:lnTo>
                    <a:pt x="73337" y="160397"/>
                  </a:lnTo>
                  <a:lnTo>
                    <a:pt x="35166" y="142513"/>
                  </a:lnTo>
                  <a:lnTo>
                    <a:pt x="9434" y="11597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object 82"/>
            <p:cNvSpPr/>
            <p:nvPr/>
          </p:nvSpPr>
          <p:spPr>
            <a:xfrm>
              <a:off x="6705574" y="2808516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016"/>
                  </a:moveTo>
                  <a:lnTo>
                    <a:pt x="9434" y="50111"/>
                  </a:lnTo>
                  <a:lnTo>
                    <a:pt x="35166" y="24039"/>
                  </a:lnTo>
                  <a:lnTo>
                    <a:pt x="73337" y="6451"/>
                  </a:lnTo>
                  <a:lnTo>
                    <a:pt x="120091" y="0"/>
                  </a:lnTo>
                  <a:lnTo>
                    <a:pt x="166844" y="6451"/>
                  </a:lnTo>
                  <a:lnTo>
                    <a:pt x="205016" y="24039"/>
                  </a:lnTo>
                  <a:lnTo>
                    <a:pt x="230747" y="50111"/>
                  </a:lnTo>
                  <a:lnTo>
                    <a:pt x="240182" y="82016"/>
                  </a:lnTo>
                  <a:lnTo>
                    <a:pt x="230747" y="113921"/>
                  </a:lnTo>
                  <a:lnTo>
                    <a:pt x="205016" y="139993"/>
                  </a:lnTo>
                  <a:lnTo>
                    <a:pt x="166844" y="157581"/>
                  </a:lnTo>
                  <a:lnTo>
                    <a:pt x="120091" y="164033"/>
                  </a:lnTo>
                  <a:lnTo>
                    <a:pt x="73337" y="157581"/>
                  </a:lnTo>
                  <a:lnTo>
                    <a:pt x="35166" y="139993"/>
                  </a:lnTo>
                  <a:lnTo>
                    <a:pt x="9434" y="113921"/>
                  </a:lnTo>
                  <a:lnTo>
                    <a:pt x="0" y="82016"/>
                  </a:lnTo>
                  <a:close/>
                </a:path>
              </a:pathLst>
            </a:custGeom>
            <a:ln w="14643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object 83"/>
            <p:cNvSpPr/>
            <p:nvPr/>
          </p:nvSpPr>
          <p:spPr>
            <a:xfrm>
              <a:off x="8462974" y="4650854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4">
                  <a:moveTo>
                    <a:pt x="0" y="83477"/>
                  </a:moveTo>
                  <a:lnTo>
                    <a:pt x="9434" y="50974"/>
                  </a:lnTo>
                  <a:lnTo>
                    <a:pt x="35166" y="24441"/>
                  </a:lnTo>
                  <a:lnTo>
                    <a:pt x="73337" y="6556"/>
                  </a:lnTo>
                  <a:lnTo>
                    <a:pt x="120091" y="0"/>
                  </a:lnTo>
                  <a:lnTo>
                    <a:pt x="166844" y="6556"/>
                  </a:lnTo>
                  <a:lnTo>
                    <a:pt x="205016" y="24441"/>
                  </a:lnTo>
                  <a:lnTo>
                    <a:pt x="230747" y="50974"/>
                  </a:lnTo>
                  <a:lnTo>
                    <a:pt x="240182" y="83477"/>
                  </a:lnTo>
                  <a:lnTo>
                    <a:pt x="230747" y="115979"/>
                  </a:lnTo>
                  <a:lnTo>
                    <a:pt x="205016" y="142513"/>
                  </a:lnTo>
                  <a:lnTo>
                    <a:pt x="166844" y="160397"/>
                  </a:lnTo>
                  <a:lnTo>
                    <a:pt x="120091" y="166954"/>
                  </a:lnTo>
                  <a:lnTo>
                    <a:pt x="73337" y="160397"/>
                  </a:lnTo>
                  <a:lnTo>
                    <a:pt x="35166" y="142513"/>
                  </a:lnTo>
                  <a:lnTo>
                    <a:pt x="9434" y="11597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object 84"/>
            <p:cNvSpPr/>
            <p:nvPr/>
          </p:nvSpPr>
          <p:spPr>
            <a:xfrm>
              <a:off x="8462974" y="4952542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4">
                  <a:moveTo>
                    <a:pt x="0" y="83477"/>
                  </a:moveTo>
                  <a:lnTo>
                    <a:pt x="9434" y="50974"/>
                  </a:lnTo>
                  <a:lnTo>
                    <a:pt x="35166" y="24441"/>
                  </a:lnTo>
                  <a:lnTo>
                    <a:pt x="73337" y="6556"/>
                  </a:lnTo>
                  <a:lnTo>
                    <a:pt x="120091" y="0"/>
                  </a:lnTo>
                  <a:lnTo>
                    <a:pt x="166844" y="6556"/>
                  </a:lnTo>
                  <a:lnTo>
                    <a:pt x="205016" y="24441"/>
                  </a:lnTo>
                  <a:lnTo>
                    <a:pt x="230747" y="50974"/>
                  </a:lnTo>
                  <a:lnTo>
                    <a:pt x="240182" y="83477"/>
                  </a:lnTo>
                  <a:lnTo>
                    <a:pt x="230747" y="115979"/>
                  </a:lnTo>
                  <a:lnTo>
                    <a:pt x="205016" y="142513"/>
                  </a:lnTo>
                  <a:lnTo>
                    <a:pt x="166844" y="160397"/>
                  </a:lnTo>
                  <a:lnTo>
                    <a:pt x="120091" y="166954"/>
                  </a:lnTo>
                  <a:lnTo>
                    <a:pt x="73337" y="160397"/>
                  </a:lnTo>
                  <a:lnTo>
                    <a:pt x="35166" y="142513"/>
                  </a:lnTo>
                  <a:lnTo>
                    <a:pt x="9434" y="11597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object 85"/>
            <p:cNvSpPr/>
            <p:nvPr/>
          </p:nvSpPr>
          <p:spPr>
            <a:xfrm>
              <a:off x="8462974" y="3116059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4">
                  <a:moveTo>
                    <a:pt x="0" y="83477"/>
                  </a:moveTo>
                  <a:lnTo>
                    <a:pt x="9434" y="50974"/>
                  </a:lnTo>
                  <a:lnTo>
                    <a:pt x="35166" y="24441"/>
                  </a:lnTo>
                  <a:lnTo>
                    <a:pt x="73337" y="6556"/>
                  </a:lnTo>
                  <a:lnTo>
                    <a:pt x="120091" y="0"/>
                  </a:lnTo>
                  <a:lnTo>
                    <a:pt x="166844" y="6556"/>
                  </a:lnTo>
                  <a:lnTo>
                    <a:pt x="205016" y="24441"/>
                  </a:lnTo>
                  <a:lnTo>
                    <a:pt x="230747" y="50974"/>
                  </a:lnTo>
                  <a:lnTo>
                    <a:pt x="240182" y="83477"/>
                  </a:lnTo>
                  <a:lnTo>
                    <a:pt x="230747" y="115979"/>
                  </a:lnTo>
                  <a:lnTo>
                    <a:pt x="205016" y="142513"/>
                  </a:lnTo>
                  <a:lnTo>
                    <a:pt x="166844" y="160397"/>
                  </a:lnTo>
                  <a:lnTo>
                    <a:pt x="120091" y="166954"/>
                  </a:lnTo>
                  <a:lnTo>
                    <a:pt x="73337" y="160397"/>
                  </a:lnTo>
                  <a:lnTo>
                    <a:pt x="35166" y="142513"/>
                  </a:lnTo>
                  <a:lnTo>
                    <a:pt x="9434" y="11597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object 86"/>
            <p:cNvSpPr/>
            <p:nvPr/>
          </p:nvSpPr>
          <p:spPr>
            <a:xfrm>
              <a:off x="8462974" y="2808516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016"/>
                  </a:moveTo>
                  <a:lnTo>
                    <a:pt x="9434" y="50111"/>
                  </a:lnTo>
                  <a:lnTo>
                    <a:pt x="35166" y="24039"/>
                  </a:lnTo>
                  <a:lnTo>
                    <a:pt x="73337" y="6451"/>
                  </a:lnTo>
                  <a:lnTo>
                    <a:pt x="120091" y="0"/>
                  </a:lnTo>
                  <a:lnTo>
                    <a:pt x="166844" y="6451"/>
                  </a:lnTo>
                  <a:lnTo>
                    <a:pt x="205016" y="24039"/>
                  </a:lnTo>
                  <a:lnTo>
                    <a:pt x="230747" y="50111"/>
                  </a:lnTo>
                  <a:lnTo>
                    <a:pt x="240182" y="82016"/>
                  </a:lnTo>
                  <a:lnTo>
                    <a:pt x="230747" y="113921"/>
                  </a:lnTo>
                  <a:lnTo>
                    <a:pt x="205016" y="139993"/>
                  </a:lnTo>
                  <a:lnTo>
                    <a:pt x="166844" y="157581"/>
                  </a:lnTo>
                  <a:lnTo>
                    <a:pt x="120091" y="164033"/>
                  </a:lnTo>
                  <a:lnTo>
                    <a:pt x="73337" y="157581"/>
                  </a:lnTo>
                  <a:lnTo>
                    <a:pt x="35166" y="139993"/>
                  </a:lnTo>
                  <a:lnTo>
                    <a:pt x="9434" y="113921"/>
                  </a:lnTo>
                  <a:lnTo>
                    <a:pt x="0" y="82016"/>
                  </a:lnTo>
                  <a:close/>
                </a:path>
              </a:pathLst>
            </a:custGeom>
            <a:ln w="14643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object 87"/>
            <p:cNvSpPr/>
            <p:nvPr/>
          </p:nvSpPr>
          <p:spPr>
            <a:xfrm>
              <a:off x="7587195" y="4650854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4">
                  <a:moveTo>
                    <a:pt x="0" y="83477"/>
                  </a:moveTo>
                  <a:lnTo>
                    <a:pt x="9434" y="50974"/>
                  </a:lnTo>
                  <a:lnTo>
                    <a:pt x="35166" y="24441"/>
                  </a:lnTo>
                  <a:lnTo>
                    <a:pt x="73337" y="6556"/>
                  </a:lnTo>
                  <a:lnTo>
                    <a:pt x="120091" y="0"/>
                  </a:lnTo>
                  <a:lnTo>
                    <a:pt x="166844" y="6556"/>
                  </a:lnTo>
                  <a:lnTo>
                    <a:pt x="205016" y="24441"/>
                  </a:lnTo>
                  <a:lnTo>
                    <a:pt x="230747" y="50974"/>
                  </a:lnTo>
                  <a:lnTo>
                    <a:pt x="240182" y="83477"/>
                  </a:lnTo>
                  <a:lnTo>
                    <a:pt x="230747" y="115979"/>
                  </a:lnTo>
                  <a:lnTo>
                    <a:pt x="205016" y="142513"/>
                  </a:lnTo>
                  <a:lnTo>
                    <a:pt x="166844" y="160397"/>
                  </a:lnTo>
                  <a:lnTo>
                    <a:pt x="120091" y="166954"/>
                  </a:lnTo>
                  <a:lnTo>
                    <a:pt x="73337" y="160397"/>
                  </a:lnTo>
                  <a:lnTo>
                    <a:pt x="35166" y="142513"/>
                  </a:lnTo>
                  <a:lnTo>
                    <a:pt x="9434" y="11597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object 88"/>
            <p:cNvSpPr/>
            <p:nvPr/>
          </p:nvSpPr>
          <p:spPr>
            <a:xfrm>
              <a:off x="7587195" y="4952542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4">
                  <a:moveTo>
                    <a:pt x="0" y="83477"/>
                  </a:moveTo>
                  <a:lnTo>
                    <a:pt x="9434" y="50974"/>
                  </a:lnTo>
                  <a:lnTo>
                    <a:pt x="35166" y="24441"/>
                  </a:lnTo>
                  <a:lnTo>
                    <a:pt x="73337" y="6556"/>
                  </a:lnTo>
                  <a:lnTo>
                    <a:pt x="120091" y="0"/>
                  </a:lnTo>
                  <a:lnTo>
                    <a:pt x="166844" y="6556"/>
                  </a:lnTo>
                  <a:lnTo>
                    <a:pt x="205016" y="24441"/>
                  </a:lnTo>
                  <a:lnTo>
                    <a:pt x="230747" y="50974"/>
                  </a:lnTo>
                  <a:lnTo>
                    <a:pt x="240182" y="83477"/>
                  </a:lnTo>
                  <a:lnTo>
                    <a:pt x="230747" y="115979"/>
                  </a:lnTo>
                  <a:lnTo>
                    <a:pt x="205016" y="142513"/>
                  </a:lnTo>
                  <a:lnTo>
                    <a:pt x="166844" y="160397"/>
                  </a:lnTo>
                  <a:lnTo>
                    <a:pt x="120091" y="166954"/>
                  </a:lnTo>
                  <a:lnTo>
                    <a:pt x="73337" y="160397"/>
                  </a:lnTo>
                  <a:lnTo>
                    <a:pt x="35166" y="142513"/>
                  </a:lnTo>
                  <a:lnTo>
                    <a:pt x="9434" y="11597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58328" y="6331102"/>
            <a:ext cx="251572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35" b="0" i="0" u="heavy" strike="noStrike" kern="0" cap="none" spc="119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FBE469"/>
                  </a:solidFill>
                </a:uFill>
                <a:latin typeface="Arial Narrow"/>
                <a:ea typeface="+mn-ea"/>
                <a:cs typeface="Arial Narrow"/>
              </a:rPr>
              <a:t>  </a:t>
            </a:r>
            <a:r>
              <a:rPr kumimoji="0" sz="1235" b="0" i="0" u="heavy" strike="noStrike" kern="0" cap="none" spc="-44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FBE469"/>
                  </a:solidFill>
                </a:uFill>
                <a:latin typeface="Arial Narrow"/>
                <a:ea typeface="+mn-ea"/>
                <a:cs typeface="Arial Narrow"/>
              </a:rPr>
              <a:t>65</a:t>
            </a:r>
            <a:endParaRPr kumimoji="0" sz="123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35873" y="406885"/>
            <a:ext cx="3309097" cy="3507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  <a:tabLst>
                <a:tab pos="3297507" algn="l"/>
              </a:tabLst>
            </a:pPr>
            <a:r>
              <a:rPr spc="168" dirty="0">
                <a:solidFill>
                  <a:srgbClr val="FBE469"/>
                </a:solidFill>
                <a:uFill>
                  <a:solidFill>
                    <a:srgbClr val="FBE469"/>
                  </a:solidFill>
                </a:uFill>
              </a:rPr>
              <a:t>MIS</a:t>
            </a:r>
            <a:r>
              <a:rPr spc="185" dirty="0">
                <a:solidFill>
                  <a:srgbClr val="FBE469"/>
                </a:solidFill>
                <a:uFill>
                  <a:solidFill>
                    <a:srgbClr val="FBE469"/>
                  </a:solidFill>
                </a:uFill>
              </a:rPr>
              <a:t> </a:t>
            </a:r>
            <a:r>
              <a:rPr spc="238" dirty="0">
                <a:solidFill>
                  <a:srgbClr val="FBE469"/>
                </a:solidFill>
                <a:uFill>
                  <a:solidFill>
                    <a:srgbClr val="FBE469"/>
                  </a:solidFill>
                </a:uFill>
              </a:rPr>
              <a:t>EMOCIONES</a:t>
            </a:r>
            <a:r>
              <a:rPr u="heavy" dirty="0">
                <a:solidFill>
                  <a:srgbClr val="FBE469"/>
                </a:solidFill>
                <a:uFill>
                  <a:solidFill>
                    <a:srgbClr val="FBE469"/>
                  </a:solidFill>
                </a:uFill>
              </a:rPr>
              <a:t>	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581491" y="3593878"/>
          <a:ext cx="1553135" cy="9743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6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20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1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1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53586" y="3741643"/>
            <a:ext cx="229887" cy="16567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38684" y="4096310"/>
            <a:ext cx="104842" cy="16567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10411" y="4096310"/>
            <a:ext cx="120380" cy="16567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20564" y="4362966"/>
            <a:ext cx="159213" cy="16567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710410" y="4362966"/>
            <a:ext cx="116497" cy="165679"/>
          </a:xfrm>
          <a:prstGeom prst="rect">
            <a:avLst/>
          </a:prstGeom>
        </p:spPr>
      </p:pic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7581491" y="1976778"/>
          <a:ext cx="1553135" cy="9749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6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26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1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1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53586" y="2124019"/>
            <a:ext cx="229887" cy="16567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38684" y="2478556"/>
            <a:ext cx="104847" cy="16568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712999" y="2478556"/>
            <a:ext cx="112608" cy="16568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20564" y="2745335"/>
            <a:ext cx="159213" cy="165684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05368" y="2745335"/>
            <a:ext cx="135904" cy="165684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2328705" y="1020218"/>
            <a:ext cx="7569574" cy="5361454"/>
            <a:chOff x="759599" y="1156246"/>
            <a:chExt cx="8578850" cy="6076315"/>
          </a:xfrm>
        </p:grpSpPr>
        <p:sp>
          <p:nvSpPr>
            <p:cNvPr id="17" name="object 17"/>
            <p:cNvSpPr/>
            <p:nvPr/>
          </p:nvSpPr>
          <p:spPr>
            <a:xfrm>
              <a:off x="759599" y="1156246"/>
              <a:ext cx="8578850" cy="6076315"/>
            </a:xfrm>
            <a:custGeom>
              <a:avLst/>
              <a:gdLst/>
              <a:ahLst/>
              <a:cxnLst/>
              <a:rect l="l" t="t" r="r" b="b"/>
              <a:pathLst>
                <a:path w="8578850" h="6076315">
                  <a:moveTo>
                    <a:pt x="8578799" y="0"/>
                  </a:moveTo>
                  <a:lnTo>
                    <a:pt x="0" y="0"/>
                  </a:lnTo>
                  <a:lnTo>
                    <a:pt x="0" y="6076149"/>
                  </a:lnTo>
                  <a:lnTo>
                    <a:pt x="8578799" y="6076149"/>
                  </a:lnTo>
                  <a:lnTo>
                    <a:pt x="85787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02906" y="5297792"/>
              <a:ext cx="162826" cy="17603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930730" y="5297787"/>
              <a:ext cx="253497" cy="17603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915562" y="2699003"/>
              <a:ext cx="1680845" cy="1519555"/>
            </a:xfrm>
            <a:custGeom>
              <a:avLst/>
              <a:gdLst/>
              <a:ahLst/>
              <a:cxnLst/>
              <a:rect l="l" t="t" r="r" b="b"/>
              <a:pathLst>
                <a:path w="1680845" h="1519554">
                  <a:moveTo>
                    <a:pt x="0" y="0"/>
                  </a:moveTo>
                  <a:lnTo>
                    <a:pt x="0" y="867727"/>
                  </a:lnTo>
                  <a:lnTo>
                    <a:pt x="49234" y="869113"/>
                  </a:lnTo>
                  <a:lnTo>
                    <a:pt x="97859" y="873226"/>
                  </a:lnTo>
                  <a:lnTo>
                    <a:pt x="145789" y="879999"/>
                  </a:lnTo>
                  <a:lnTo>
                    <a:pt x="192938" y="889368"/>
                  </a:lnTo>
                  <a:lnTo>
                    <a:pt x="239221" y="901264"/>
                  </a:lnTo>
                  <a:lnTo>
                    <a:pt x="284552" y="915623"/>
                  </a:lnTo>
                  <a:lnTo>
                    <a:pt x="328846" y="932378"/>
                  </a:lnTo>
                  <a:lnTo>
                    <a:pt x="372018" y="951461"/>
                  </a:lnTo>
                  <a:lnTo>
                    <a:pt x="413981" y="972808"/>
                  </a:lnTo>
                  <a:lnTo>
                    <a:pt x="454650" y="996352"/>
                  </a:lnTo>
                  <a:lnTo>
                    <a:pt x="493941" y="1022027"/>
                  </a:lnTo>
                  <a:lnTo>
                    <a:pt x="531766" y="1049766"/>
                  </a:lnTo>
                  <a:lnTo>
                    <a:pt x="568041" y="1079502"/>
                  </a:lnTo>
                  <a:lnTo>
                    <a:pt x="602681" y="1111171"/>
                  </a:lnTo>
                  <a:lnTo>
                    <a:pt x="635599" y="1144705"/>
                  </a:lnTo>
                  <a:lnTo>
                    <a:pt x="666710" y="1180038"/>
                  </a:lnTo>
                  <a:lnTo>
                    <a:pt x="695929" y="1217104"/>
                  </a:lnTo>
                  <a:lnTo>
                    <a:pt x="723170" y="1255836"/>
                  </a:lnTo>
                  <a:lnTo>
                    <a:pt x="748348" y="1296169"/>
                  </a:lnTo>
                  <a:lnTo>
                    <a:pt x="771377" y="1338036"/>
                  </a:lnTo>
                  <a:lnTo>
                    <a:pt x="792172" y="1381370"/>
                  </a:lnTo>
                  <a:lnTo>
                    <a:pt x="810647" y="1426106"/>
                  </a:lnTo>
                  <a:lnTo>
                    <a:pt x="826716" y="1472177"/>
                  </a:lnTo>
                  <a:lnTo>
                    <a:pt x="840295" y="1519516"/>
                  </a:lnTo>
                  <a:lnTo>
                    <a:pt x="1680743" y="1303718"/>
                  </a:lnTo>
                  <a:lnTo>
                    <a:pt x="1667789" y="1256069"/>
                  </a:lnTo>
                  <a:lnTo>
                    <a:pt x="1653569" y="1209038"/>
                  </a:lnTo>
                  <a:lnTo>
                    <a:pt x="1638103" y="1162641"/>
                  </a:lnTo>
                  <a:lnTo>
                    <a:pt x="1621414" y="1116894"/>
                  </a:lnTo>
                  <a:lnTo>
                    <a:pt x="1603523" y="1071815"/>
                  </a:lnTo>
                  <a:lnTo>
                    <a:pt x="1584450" y="1027419"/>
                  </a:lnTo>
                  <a:lnTo>
                    <a:pt x="1564218" y="983724"/>
                  </a:lnTo>
                  <a:lnTo>
                    <a:pt x="1542848" y="940746"/>
                  </a:lnTo>
                  <a:lnTo>
                    <a:pt x="1520360" y="898502"/>
                  </a:lnTo>
                  <a:lnTo>
                    <a:pt x="1496777" y="857007"/>
                  </a:lnTo>
                  <a:lnTo>
                    <a:pt x="1472120" y="816280"/>
                  </a:lnTo>
                  <a:lnTo>
                    <a:pt x="1446411" y="776336"/>
                  </a:lnTo>
                  <a:lnTo>
                    <a:pt x="1419669" y="737192"/>
                  </a:lnTo>
                  <a:lnTo>
                    <a:pt x="1391918" y="698864"/>
                  </a:lnTo>
                  <a:lnTo>
                    <a:pt x="1363178" y="661370"/>
                  </a:lnTo>
                  <a:lnTo>
                    <a:pt x="1333471" y="624725"/>
                  </a:lnTo>
                  <a:lnTo>
                    <a:pt x="1302818" y="588946"/>
                  </a:lnTo>
                  <a:lnTo>
                    <a:pt x="1271241" y="554051"/>
                  </a:lnTo>
                  <a:lnTo>
                    <a:pt x="1238760" y="520055"/>
                  </a:lnTo>
                  <a:lnTo>
                    <a:pt x="1205397" y="486974"/>
                  </a:lnTo>
                  <a:lnTo>
                    <a:pt x="1171174" y="454827"/>
                  </a:lnTo>
                  <a:lnTo>
                    <a:pt x="1136112" y="423629"/>
                  </a:lnTo>
                  <a:lnTo>
                    <a:pt x="1100232" y="393397"/>
                  </a:lnTo>
                  <a:lnTo>
                    <a:pt x="1063556" y="364147"/>
                  </a:lnTo>
                  <a:lnTo>
                    <a:pt x="1026105" y="335896"/>
                  </a:lnTo>
                  <a:lnTo>
                    <a:pt x="987901" y="308660"/>
                  </a:lnTo>
                  <a:lnTo>
                    <a:pt x="948964" y="282457"/>
                  </a:lnTo>
                  <a:lnTo>
                    <a:pt x="909316" y="257303"/>
                  </a:lnTo>
                  <a:lnTo>
                    <a:pt x="868979" y="233214"/>
                  </a:lnTo>
                  <a:lnTo>
                    <a:pt x="827974" y="210207"/>
                  </a:lnTo>
                  <a:lnTo>
                    <a:pt x="786322" y="188298"/>
                  </a:lnTo>
                  <a:lnTo>
                    <a:pt x="744045" y="167505"/>
                  </a:lnTo>
                  <a:lnTo>
                    <a:pt x="701163" y="147843"/>
                  </a:lnTo>
                  <a:lnTo>
                    <a:pt x="657699" y="129329"/>
                  </a:lnTo>
                  <a:lnTo>
                    <a:pt x="613674" y="111981"/>
                  </a:lnTo>
                  <a:lnTo>
                    <a:pt x="569109" y="95813"/>
                  </a:lnTo>
                  <a:lnTo>
                    <a:pt x="524026" y="80844"/>
                  </a:lnTo>
                  <a:lnTo>
                    <a:pt x="478445" y="67090"/>
                  </a:lnTo>
                  <a:lnTo>
                    <a:pt x="432389" y="54567"/>
                  </a:lnTo>
                  <a:lnTo>
                    <a:pt x="385878" y="43291"/>
                  </a:lnTo>
                  <a:lnTo>
                    <a:pt x="338935" y="33280"/>
                  </a:lnTo>
                  <a:lnTo>
                    <a:pt x="291579" y="24550"/>
                  </a:lnTo>
                  <a:lnTo>
                    <a:pt x="243834" y="17118"/>
                  </a:lnTo>
                  <a:lnTo>
                    <a:pt x="195719" y="10999"/>
                  </a:lnTo>
                  <a:lnTo>
                    <a:pt x="147257" y="6212"/>
                  </a:lnTo>
                  <a:lnTo>
                    <a:pt x="98469" y="2772"/>
                  </a:lnTo>
                  <a:lnTo>
                    <a:pt x="49376" y="6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D982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3915562" y="2699003"/>
              <a:ext cx="1680845" cy="1519555"/>
            </a:xfrm>
            <a:custGeom>
              <a:avLst/>
              <a:gdLst/>
              <a:ahLst/>
              <a:cxnLst/>
              <a:rect l="l" t="t" r="r" b="b"/>
              <a:pathLst>
                <a:path w="1680845" h="1519554">
                  <a:moveTo>
                    <a:pt x="0" y="0"/>
                  </a:moveTo>
                  <a:lnTo>
                    <a:pt x="49376" y="695"/>
                  </a:lnTo>
                  <a:lnTo>
                    <a:pt x="98469" y="2772"/>
                  </a:lnTo>
                  <a:lnTo>
                    <a:pt x="147257" y="6212"/>
                  </a:lnTo>
                  <a:lnTo>
                    <a:pt x="195719" y="10999"/>
                  </a:lnTo>
                  <a:lnTo>
                    <a:pt x="243834" y="17118"/>
                  </a:lnTo>
                  <a:lnTo>
                    <a:pt x="291579" y="24550"/>
                  </a:lnTo>
                  <a:lnTo>
                    <a:pt x="338935" y="33280"/>
                  </a:lnTo>
                  <a:lnTo>
                    <a:pt x="385878" y="43291"/>
                  </a:lnTo>
                  <a:lnTo>
                    <a:pt x="432389" y="54567"/>
                  </a:lnTo>
                  <a:lnTo>
                    <a:pt x="478445" y="67090"/>
                  </a:lnTo>
                  <a:lnTo>
                    <a:pt x="524026" y="80844"/>
                  </a:lnTo>
                  <a:lnTo>
                    <a:pt x="569109" y="95813"/>
                  </a:lnTo>
                  <a:lnTo>
                    <a:pt x="613674" y="111981"/>
                  </a:lnTo>
                  <a:lnTo>
                    <a:pt x="657699" y="129329"/>
                  </a:lnTo>
                  <a:lnTo>
                    <a:pt x="701163" y="147843"/>
                  </a:lnTo>
                  <a:lnTo>
                    <a:pt x="744045" y="167505"/>
                  </a:lnTo>
                  <a:lnTo>
                    <a:pt x="786322" y="188298"/>
                  </a:lnTo>
                  <a:lnTo>
                    <a:pt x="827974" y="210207"/>
                  </a:lnTo>
                  <a:lnTo>
                    <a:pt x="868979" y="233214"/>
                  </a:lnTo>
                  <a:lnTo>
                    <a:pt x="909316" y="257303"/>
                  </a:lnTo>
                  <a:lnTo>
                    <a:pt x="948964" y="282457"/>
                  </a:lnTo>
                  <a:lnTo>
                    <a:pt x="987901" y="308660"/>
                  </a:lnTo>
                  <a:lnTo>
                    <a:pt x="1026105" y="335896"/>
                  </a:lnTo>
                  <a:lnTo>
                    <a:pt x="1063556" y="364147"/>
                  </a:lnTo>
                  <a:lnTo>
                    <a:pt x="1100232" y="393397"/>
                  </a:lnTo>
                  <a:lnTo>
                    <a:pt x="1136112" y="423629"/>
                  </a:lnTo>
                  <a:lnTo>
                    <a:pt x="1171174" y="454827"/>
                  </a:lnTo>
                  <a:lnTo>
                    <a:pt x="1205397" y="486974"/>
                  </a:lnTo>
                  <a:lnTo>
                    <a:pt x="1238760" y="520055"/>
                  </a:lnTo>
                  <a:lnTo>
                    <a:pt x="1271241" y="554051"/>
                  </a:lnTo>
                  <a:lnTo>
                    <a:pt x="1302818" y="588946"/>
                  </a:lnTo>
                  <a:lnTo>
                    <a:pt x="1333471" y="624725"/>
                  </a:lnTo>
                  <a:lnTo>
                    <a:pt x="1363178" y="661370"/>
                  </a:lnTo>
                  <a:lnTo>
                    <a:pt x="1391918" y="698864"/>
                  </a:lnTo>
                  <a:lnTo>
                    <a:pt x="1419669" y="737192"/>
                  </a:lnTo>
                  <a:lnTo>
                    <a:pt x="1446411" y="776336"/>
                  </a:lnTo>
                  <a:lnTo>
                    <a:pt x="1472120" y="816280"/>
                  </a:lnTo>
                  <a:lnTo>
                    <a:pt x="1496777" y="857007"/>
                  </a:lnTo>
                  <a:lnTo>
                    <a:pt x="1520360" y="898502"/>
                  </a:lnTo>
                  <a:lnTo>
                    <a:pt x="1542848" y="940746"/>
                  </a:lnTo>
                  <a:lnTo>
                    <a:pt x="1564218" y="983724"/>
                  </a:lnTo>
                  <a:lnTo>
                    <a:pt x="1584450" y="1027419"/>
                  </a:lnTo>
                  <a:lnTo>
                    <a:pt x="1603523" y="1071815"/>
                  </a:lnTo>
                  <a:lnTo>
                    <a:pt x="1621414" y="1116894"/>
                  </a:lnTo>
                  <a:lnTo>
                    <a:pt x="1638103" y="1162641"/>
                  </a:lnTo>
                  <a:lnTo>
                    <a:pt x="1653569" y="1209038"/>
                  </a:lnTo>
                  <a:lnTo>
                    <a:pt x="1667789" y="1256069"/>
                  </a:lnTo>
                  <a:lnTo>
                    <a:pt x="1680743" y="1303718"/>
                  </a:lnTo>
                  <a:lnTo>
                    <a:pt x="840295" y="1519516"/>
                  </a:lnTo>
                  <a:lnTo>
                    <a:pt x="826716" y="1472177"/>
                  </a:lnTo>
                  <a:lnTo>
                    <a:pt x="810647" y="1426106"/>
                  </a:lnTo>
                  <a:lnTo>
                    <a:pt x="792172" y="1381370"/>
                  </a:lnTo>
                  <a:lnTo>
                    <a:pt x="771377" y="1338036"/>
                  </a:lnTo>
                  <a:lnTo>
                    <a:pt x="748348" y="1296169"/>
                  </a:lnTo>
                  <a:lnTo>
                    <a:pt x="723170" y="1255836"/>
                  </a:lnTo>
                  <a:lnTo>
                    <a:pt x="695929" y="1217104"/>
                  </a:lnTo>
                  <a:lnTo>
                    <a:pt x="666710" y="1180038"/>
                  </a:lnTo>
                  <a:lnTo>
                    <a:pt x="635599" y="1144705"/>
                  </a:lnTo>
                  <a:lnTo>
                    <a:pt x="602681" y="1111171"/>
                  </a:lnTo>
                  <a:lnTo>
                    <a:pt x="568041" y="1079502"/>
                  </a:lnTo>
                  <a:lnTo>
                    <a:pt x="531766" y="1049766"/>
                  </a:lnTo>
                  <a:lnTo>
                    <a:pt x="493941" y="1022027"/>
                  </a:lnTo>
                  <a:lnTo>
                    <a:pt x="454650" y="996352"/>
                  </a:lnTo>
                  <a:lnTo>
                    <a:pt x="413981" y="972808"/>
                  </a:lnTo>
                  <a:lnTo>
                    <a:pt x="372018" y="951461"/>
                  </a:lnTo>
                  <a:lnTo>
                    <a:pt x="328846" y="932378"/>
                  </a:lnTo>
                  <a:lnTo>
                    <a:pt x="284552" y="915623"/>
                  </a:lnTo>
                  <a:lnTo>
                    <a:pt x="239221" y="901264"/>
                  </a:lnTo>
                  <a:lnTo>
                    <a:pt x="192938" y="889368"/>
                  </a:lnTo>
                  <a:lnTo>
                    <a:pt x="145789" y="879999"/>
                  </a:lnTo>
                  <a:lnTo>
                    <a:pt x="97859" y="873226"/>
                  </a:lnTo>
                  <a:lnTo>
                    <a:pt x="49234" y="869113"/>
                  </a:lnTo>
                  <a:lnTo>
                    <a:pt x="0" y="867727"/>
                  </a:lnTo>
                  <a:lnTo>
                    <a:pt x="0" y="0"/>
                  </a:lnTo>
                  <a:close/>
                </a:path>
              </a:pathLst>
            </a:custGeom>
            <a:ln w="234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2179752" y="2699003"/>
              <a:ext cx="3471545" cy="3471545"/>
            </a:xfrm>
            <a:custGeom>
              <a:avLst/>
              <a:gdLst/>
              <a:ahLst/>
              <a:cxnLst/>
              <a:rect l="l" t="t" r="r" b="b"/>
              <a:pathLst>
                <a:path w="3471545" h="3471545">
                  <a:moveTo>
                    <a:pt x="1735797" y="0"/>
                  </a:moveTo>
                  <a:lnTo>
                    <a:pt x="1687272" y="678"/>
                  </a:lnTo>
                  <a:lnTo>
                    <a:pt x="1638827" y="2711"/>
                  </a:lnTo>
                  <a:lnTo>
                    <a:pt x="1590490" y="6096"/>
                  </a:lnTo>
                  <a:lnTo>
                    <a:pt x="1542286" y="10828"/>
                  </a:lnTo>
                  <a:lnTo>
                    <a:pt x="1494243" y="16904"/>
                  </a:lnTo>
                  <a:lnTo>
                    <a:pt x="1446387" y="24320"/>
                  </a:lnTo>
                  <a:lnTo>
                    <a:pt x="1398746" y="33072"/>
                  </a:lnTo>
                  <a:lnTo>
                    <a:pt x="1351345" y="43157"/>
                  </a:lnTo>
                  <a:lnTo>
                    <a:pt x="1304213" y="54571"/>
                  </a:lnTo>
                  <a:lnTo>
                    <a:pt x="1257330" y="67291"/>
                  </a:lnTo>
                  <a:lnTo>
                    <a:pt x="1211096" y="81210"/>
                  </a:lnTo>
                  <a:lnTo>
                    <a:pt x="1165523" y="96306"/>
                  </a:lnTo>
                  <a:lnTo>
                    <a:pt x="1120624" y="112557"/>
                  </a:lnTo>
                  <a:lnTo>
                    <a:pt x="1076410" y="129944"/>
                  </a:lnTo>
                  <a:lnTo>
                    <a:pt x="1032896" y="148444"/>
                  </a:lnTo>
                  <a:lnTo>
                    <a:pt x="990092" y="168036"/>
                  </a:lnTo>
                  <a:lnTo>
                    <a:pt x="948012" y="188700"/>
                  </a:lnTo>
                  <a:lnTo>
                    <a:pt x="906668" y="210414"/>
                  </a:lnTo>
                  <a:lnTo>
                    <a:pt x="866073" y="233156"/>
                  </a:lnTo>
                  <a:lnTo>
                    <a:pt x="826240" y="256907"/>
                  </a:lnTo>
                  <a:lnTo>
                    <a:pt x="787180" y="281644"/>
                  </a:lnTo>
                  <a:lnTo>
                    <a:pt x="748906" y="307346"/>
                  </a:lnTo>
                  <a:lnTo>
                    <a:pt x="711431" y="333993"/>
                  </a:lnTo>
                  <a:lnTo>
                    <a:pt x="674767" y="361563"/>
                  </a:lnTo>
                  <a:lnTo>
                    <a:pt x="638928" y="390034"/>
                  </a:lnTo>
                  <a:lnTo>
                    <a:pt x="603924" y="419386"/>
                  </a:lnTo>
                  <a:lnTo>
                    <a:pt x="569770" y="449598"/>
                  </a:lnTo>
                  <a:lnTo>
                    <a:pt x="536477" y="480648"/>
                  </a:lnTo>
                  <a:lnTo>
                    <a:pt x="504058" y="512515"/>
                  </a:lnTo>
                  <a:lnTo>
                    <a:pt x="472526" y="545178"/>
                  </a:lnTo>
                  <a:lnTo>
                    <a:pt x="441892" y="578615"/>
                  </a:lnTo>
                  <a:lnTo>
                    <a:pt x="412170" y="612806"/>
                  </a:lnTo>
                  <a:lnTo>
                    <a:pt x="383372" y="647730"/>
                  </a:lnTo>
                  <a:lnTo>
                    <a:pt x="355511" y="683365"/>
                  </a:lnTo>
                  <a:lnTo>
                    <a:pt x="328599" y="719690"/>
                  </a:lnTo>
                  <a:lnTo>
                    <a:pt x="302648" y="756684"/>
                  </a:lnTo>
                  <a:lnTo>
                    <a:pt x="277672" y="794325"/>
                  </a:lnTo>
                  <a:lnTo>
                    <a:pt x="253682" y="832593"/>
                  </a:lnTo>
                  <a:lnTo>
                    <a:pt x="230691" y="871466"/>
                  </a:lnTo>
                  <a:lnTo>
                    <a:pt x="208712" y="910924"/>
                  </a:lnTo>
                  <a:lnTo>
                    <a:pt x="187758" y="950944"/>
                  </a:lnTo>
                  <a:lnTo>
                    <a:pt x="167840" y="991506"/>
                  </a:lnTo>
                  <a:lnTo>
                    <a:pt x="148972" y="1032589"/>
                  </a:lnTo>
                  <a:lnTo>
                    <a:pt x="131165" y="1074171"/>
                  </a:lnTo>
                  <a:lnTo>
                    <a:pt x="114432" y="1116231"/>
                  </a:lnTo>
                  <a:lnTo>
                    <a:pt x="98787" y="1158748"/>
                  </a:lnTo>
                  <a:lnTo>
                    <a:pt x="84241" y="1201702"/>
                  </a:lnTo>
                  <a:lnTo>
                    <a:pt x="70807" y="1245070"/>
                  </a:lnTo>
                  <a:lnTo>
                    <a:pt x="58497" y="1288831"/>
                  </a:lnTo>
                  <a:lnTo>
                    <a:pt x="47324" y="1332965"/>
                  </a:lnTo>
                  <a:lnTo>
                    <a:pt x="37301" y="1377450"/>
                  </a:lnTo>
                  <a:lnTo>
                    <a:pt x="28440" y="1422265"/>
                  </a:lnTo>
                  <a:lnTo>
                    <a:pt x="20753" y="1467389"/>
                  </a:lnTo>
                  <a:lnTo>
                    <a:pt x="14253" y="1512800"/>
                  </a:lnTo>
                  <a:lnTo>
                    <a:pt x="8953" y="1558478"/>
                  </a:lnTo>
                  <a:lnTo>
                    <a:pt x="4865" y="1604401"/>
                  </a:lnTo>
                  <a:lnTo>
                    <a:pt x="2002" y="1650548"/>
                  </a:lnTo>
                  <a:lnTo>
                    <a:pt x="376" y="1696898"/>
                  </a:lnTo>
                  <a:lnTo>
                    <a:pt x="0" y="1743430"/>
                  </a:lnTo>
                  <a:lnTo>
                    <a:pt x="885" y="1790122"/>
                  </a:lnTo>
                  <a:lnTo>
                    <a:pt x="3046" y="1836954"/>
                  </a:lnTo>
                  <a:lnTo>
                    <a:pt x="6493" y="1883904"/>
                  </a:lnTo>
                  <a:lnTo>
                    <a:pt x="11241" y="1930951"/>
                  </a:lnTo>
                  <a:lnTo>
                    <a:pt x="17301" y="1978074"/>
                  </a:lnTo>
                  <a:lnTo>
                    <a:pt x="24685" y="2025251"/>
                  </a:lnTo>
                  <a:lnTo>
                    <a:pt x="33408" y="2072462"/>
                  </a:lnTo>
                  <a:lnTo>
                    <a:pt x="43479" y="2119685"/>
                  </a:lnTo>
                  <a:lnTo>
                    <a:pt x="54914" y="2166899"/>
                  </a:lnTo>
                  <a:lnTo>
                    <a:pt x="67641" y="2213781"/>
                  </a:lnTo>
                  <a:lnTo>
                    <a:pt x="81566" y="2260015"/>
                  </a:lnTo>
                  <a:lnTo>
                    <a:pt x="96668" y="2305588"/>
                  </a:lnTo>
                  <a:lnTo>
                    <a:pt x="112926" y="2350488"/>
                  </a:lnTo>
                  <a:lnTo>
                    <a:pt x="130319" y="2394701"/>
                  </a:lnTo>
                  <a:lnTo>
                    <a:pt x="148825" y="2438215"/>
                  </a:lnTo>
                  <a:lnTo>
                    <a:pt x="168423" y="2481019"/>
                  </a:lnTo>
                  <a:lnTo>
                    <a:pt x="189092" y="2523098"/>
                  </a:lnTo>
                  <a:lnTo>
                    <a:pt x="210811" y="2564442"/>
                  </a:lnTo>
                  <a:lnTo>
                    <a:pt x="233559" y="2605036"/>
                  </a:lnTo>
                  <a:lnTo>
                    <a:pt x="257314" y="2644870"/>
                  </a:lnTo>
                  <a:lnTo>
                    <a:pt x="282055" y="2683929"/>
                  </a:lnTo>
                  <a:lnTo>
                    <a:pt x="307762" y="2722203"/>
                  </a:lnTo>
                  <a:lnTo>
                    <a:pt x="334413" y="2759677"/>
                  </a:lnTo>
                  <a:lnTo>
                    <a:pt x="361986" y="2796340"/>
                  </a:lnTo>
                  <a:lnTo>
                    <a:pt x="390461" y="2832180"/>
                  </a:lnTo>
                  <a:lnTo>
                    <a:pt x="419817" y="2867183"/>
                  </a:lnTo>
                  <a:lnTo>
                    <a:pt x="450031" y="2901337"/>
                  </a:lnTo>
                  <a:lnTo>
                    <a:pt x="481084" y="2934629"/>
                  </a:lnTo>
                  <a:lnTo>
                    <a:pt x="512954" y="2967048"/>
                  </a:lnTo>
                  <a:lnTo>
                    <a:pt x="545619" y="2998580"/>
                  </a:lnTo>
                  <a:lnTo>
                    <a:pt x="579059" y="3029213"/>
                  </a:lnTo>
                  <a:lnTo>
                    <a:pt x="613252" y="3058934"/>
                  </a:lnTo>
                  <a:lnTo>
                    <a:pt x="648177" y="3087732"/>
                  </a:lnTo>
                  <a:lnTo>
                    <a:pt x="683814" y="3115593"/>
                  </a:lnTo>
                  <a:lnTo>
                    <a:pt x="720140" y="3142505"/>
                  </a:lnTo>
                  <a:lnTo>
                    <a:pt x="757134" y="3168455"/>
                  </a:lnTo>
                  <a:lnTo>
                    <a:pt x="794776" y="3193431"/>
                  </a:lnTo>
                  <a:lnTo>
                    <a:pt x="833045" y="3217420"/>
                  </a:lnTo>
                  <a:lnTo>
                    <a:pt x="871918" y="3240411"/>
                  </a:lnTo>
                  <a:lnTo>
                    <a:pt x="911375" y="3262389"/>
                  </a:lnTo>
                  <a:lnTo>
                    <a:pt x="951395" y="3283343"/>
                  </a:lnTo>
                  <a:lnTo>
                    <a:pt x="991957" y="3303261"/>
                  </a:lnTo>
                  <a:lnTo>
                    <a:pt x="1033039" y="3322129"/>
                  </a:lnTo>
                  <a:lnTo>
                    <a:pt x="1074620" y="3339936"/>
                  </a:lnTo>
                  <a:lnTo>
                    <a:pt x="1116679" y="3356668"/>
                  </a:lnTo>
                  <a:lnTo>
                    <a:pt x="1159194" y="3372313"/>
                  </a:lnTo>
                  <a:lnTo>
                    <a:pt x="1202146" y="3386859"/>
                  </a:lnTo>
                  <a:lnTo>
                    <a:pt x="1245512" y="3400294"/>
                  </a:lnTo>
                  <a:lnTo>
                    <a:pt x="1289271" y="3412603"/>
                  </a:lnTo>
                  <a:lnTo>
                    <a:pt x="1333402" y="3423776"/>
                  </a:lnTo>
                  <a:lnTo>
                    <a:pt x="1377884" y="3433799"/>
                  </a:lnTo>
                  <a:lnTo>
                    <a:pt x="1422696" y="3442661"/>
                  </a:lnTo>
                  <a:lnTo>
                    <a:pt x="1467816" y="3450348"/>
                  </a:lnTo>
                  <a:lnTo>
                    <a:pt x="1513224" y="3456848"/>
                  </a:lnTo>
                  <a:lnTo>
                    <a:pt x="1558897" y="3462148"/>
                  </a:lnTo>
                  <a:lnTo>
                    <a:pt x="1604816" y="3466236"/>
                  </a:lnTo>
                  <a:lnTo>
                    <a:pt x="1650959" y="3469100"/>
                  </a:lnTo>
                  <a:lnTo>
                    <a:pt x="1697304" y="3470727"/>
                  </a:lnTo>
                  <a:lnTo>
                    <a:pt x="1743831" y="3471104"/>
                  </a:lnTo>
                  <a:lnTo>
                    <a:pt x="1790518" y="3470219"/>
                  </a:lnTo>
                  <a:lnTo>
                    <a:pt x="1837344" y="3468059"/>
                  </a:lnTo>
                  <a:lnTo>
                    <a:pt x="1884288" y="3464612"/>
                  </a:lnTo>
                  <a:lnTo>
                    <a:pt x="1931328" y="3459865"/>
                  </a:lnTo>
                  <a:lnTo>
                    <a:pt x="1978445" y="3453806"/>
                  </a:lnTo>
                  <a:lnTo>
                    <a:pt x="2025615" y="3446423"/>
                  </a:lnTo>
                  <a:lnTo>
                    <a:pt x="2072819" y="3437702"/>
                  </a:lnTo>
                  <a:lnTo>
                    <a:pt x="2120035" y="3427631"/>
                  </a:lnTo>
                  <a:lnTo>
                    <a:pt x="2167241" y="3416198"/>
                  </a:lnTo>
                  <a:lnTo>
                    <a:pt x="2214124" y="3403470"/>
                  </a:lnTo>
                  <a:lnTo>
                    <a:pt x="2260358" y="3389544"/>
                  </a:lnTo>
                  <a:lnTo>
                    <a:pt x="2305931" y="3374442"/>
                  </a:lnTo>
                  <a:lnTo>
                    <a:pt x="2350831" y="3358183"/>
                  </a:lnTo>
                  <a:lnTo>
                    <a:pt x="2395044" y="3340790"/>
                  </a:lnTo>
                  <a:lnTo>
                    <a:pt x="2438559" y="3322284"/>
                  </a:lnTo>
                  <a:lnTo>
                    <a:pt x="2481363" y="3302685"/>
                  </a:lnTo>
                  <a:lnTo>
                    <a:pt x="2523444" y="3282015"/>
                  </a:lnTo>
                  <a:lnTo>
                    <a:pt x="2564788" y="3260296"/>
                  </a:lnTo>
                  <a:lnTo>
                    <a:pt x="2605383" y="3237548"/>
                  </a:lnTo>
                  <a:lnTo>
                    <a:pt x="2645218" y="3213792"/>
                  </a:lnTo>
                  <a:lnTo>
                    <a:pt x="2684278" y="3189050"/>
                  </a:lnTo>
                  <a:lnTo>
                    <a:pt x="2722552" y="3163343"/>
                  </a:lnTo>
                  <a:lnTo>
                    <a:pt x="2760028" y="3136691"/>
                  </a:lnTo>
                  <a:lnTo>
                    <a:pt x="2796692" y="3109117"/>
                  </a:lnTo>
                  <a:lnTo>
                    <a:pt x="2832532" y="3080642"/>
                  </a:lnTo>
                  <a:lnTo>
                    <a:pt x="2867536" y="3051286"/>
                  </a:lnTo>
                  <a:lnTo>
                    <a:pt x="2901691" y="3021070"/>
                  </a:lnTo>
                  <a:lnTo>
                    <a:pt x="2934985" y="2990017"/>
                  </a:lnTo>
                  <a:lnTo>
                    <a:pt x="2967404" y="2958146"/>
                  </a:lnTo>
                  <a:lnTo>
                    <a:pt x="2998938" y="2925480"/>
                  </a:lnTo>
                  <a:lnTo>
                    <a:pt x="3029572" y="2892039"/>
                  </a:lnTo>
                  <a:lnTo>
                    <a:pt x="3059294" y="2857845"/>
                  </a:lnTo>
                  <a:lnTo>
                    <a:pt x="3088093" y="2822919"/>
                  </a:lnTo>
                  <a:lnTo>
                    <a:pt x="3115955" y="2787281"/>
                  </a:lnTo>
                  <a:lnTo>
                    <a:pt x="3142868" y="2750954"/>
                  </a:lnTo>
                  <a:lnTo>
                    <a:pt x="3168819" y="2713958"/>
                  </a:lnTo>
                  <a:lnTo>
                    <a:pt x="3193796" y="2676314"/>
                  </a:lnTo>
                  <a:lnTo>
                    <a:pt x="3217786" y="2638044"/>
                  </a:lnTo>
                  <a:lnTo>
                    <a:pt x="3240777" y="2599169"/>
                  </a:lnTo>
                  <a:lnTo>
                    <a:pt x="3262756" y="2559710"/>
                  </a:lnTo>
                  <a:lnTo>
                    <a:pt x="3283711" y="2519688"/>
                  </a:lnTo>
                  <a:lnTo>
                    <a:pt x="3303630" y="2479124"/>
                  </a:lnTo>
                  <a:lnTo>
                    <a:pt x="3322498" y="2438040"/>
                  </a:lnTo>
                  <a:lnTo>
                    <a:pt x="3340305" y="2396456"/>
                  </a:lnTo>
                  <a:lnTo>
                    <a:pt x="3357038" y="2354395"/>
                  </a:lnTo>
                  <a:lnTo>
                    <a:pt x="3372684" y="2311876"/>
                  </a:lnTo>
                  <a:lnTo>
                    <a:pt x="3387230" y="2268922"/>
                  </a:lnTo>
                  <a:lnTo>
                    <a:pt x="3400664" y="2225553"/>
                  </a:lnTo>
                  <a:lnTo>
                    <a:pt x="3412974" y="2181791"/>
                  </a:lnTo>
                  <a:lnTo>
                    <a:pt x="3424146" y="2137656"/>
                  </a:lnTo>
                  <a:lnTo>
                    <a:pt x="3434170" y="2093171"/>
                  </a:lnTo>
                  <a:lnTo>
                    <a:pt x="3443031" y="2048355"/>
                  </a:lnTo>
                  <a:lnTo>
                    <a:pt x="3450717" y="2003231"/>
                  </a:lnTo>
                  <a:lnTo>
                    <a:pt x="3457216" y="1957819"/>
                  </a:lnTo>
                  <a:lnTo>
                    <a:pt x="3462516" y="1912141"/>
                  </a:lnTo>
                  <a:lnTo>
                    <a:pt x="3466603" y="1866217"/>
                  </a:lnTo>
                  <a:lnTo>
                    <a:pt x="3469466" y="1820070"/>
                  </a:lnTo>
                  <a:lnTo>
                    <a:pt x="3471091" y="1773719"/>
                  </a:lnTo>
                  <a:lnTo>
                    <a:pt x="3471467" y="1727187"/>
                  </a:lnTo>
                  <a:lnTo>
                    <a:pt x="3470580" y="1680495"/>
                  </a:lnTo>
                  <a:lnTo>
                    <a:pt x="3468419" y="1633663"/>
                  </a:lnTo>
                  <a:lnTo>
                    <a:pt x="3464970" y="1586713"/>
                  </a:lnTo>
                  <a:lnTo>
                    <a:pt x="3460221" y="1539666"/>
                  </a:lnTo>
                  <a:lnTo>
                    <a:pt x="3454160" y="1492543"/>
                  </a:lnTo>
                  <a:lnTo>
                    <a:pt x="3446774" y="1445366"/>
                  </a:lnTo>
                  <a:lnTo>
                    <a:pt x="3438050" y="1398155"/>
                  </a:lnTo>
                  <a:lnTo>
                    <a:pt x="3427976" y="1350932"/>
                  </a:lnTo>
                  <a:lnTo>
                    <a:pt x="3416540" y="1303718"/>
                  </a:lnTo>
                  <a:lnTo>
                    <a:pt x="2576092" y="1519516"/>
                  </a:lnTo>
                  <a:lnTo>
                    <a:pt x="2588034" y="1572769"/>
                  </a:lnTo>
                  <a:lnTo>
                    <a:pt x="2596563" y="1626587"/>
                  </a:lnTo>
                  <a:lnTo>
                    <a:pt x="2601679" y="1680819"/>
                  </a:lnTo>
                  <a:lnTo>
                    <a:pt x="2603385" y="1735315"/>
                  </a:lnTo>
                  <a:lnTo>
                    <a:pt x="2602101" y="1782927"/>
                  </a:lnTo>
                  <a:lnTo>
                    <a:pt x="2598293" y="1829868"/>
                  </a:lnTo>
                  <a:lnTo>
                    <a:pt x="2592028" y="1876071"/>
                  </a:lnTo>
                  <a:lnTo>
                    <a:pt x="2583372" y="1921471"/>
                  </a:lnTo>
                  <a:lnTo>
                    <a:pt x="2572391" y="1966001"/>
                  </a:lnTo>
                  <a:lnTo>
                    <a:pt x="2559151" y="2009594"/>
                  </a:lnTo>
                  <a:lnTo>
                    <a:pt x="2543718" y="2052186"/>
                  </a:lnTo>
                  <a:lnTo>
                    <a:pt x="2526159" y="2093709"/>
                  </a:lnTo>
                  <a:lnTo>
                    <a:pt x="2506539" y="2134098"/>
                  </a:lnTo>
                  <a:lnTo>
                    <a:pt x="2484926" y="2173286"/>
                  </a:lnTo>
                  <a:lnTo>
                    <a:pt x="2461384" y="2211207"/>
                  </a:lnTo>
                  <a:lnTo>
                    <a:pt x="2435980" y="2247795"/>
                  </a:lnTo>
                  <a:lnTo>
                    <a:pt x="2408781" y="2282984"/>
                  </a:lnTo>
                  <a:lnTo>
                    <a:pt x="2379853" y="2316708"/>
                  </a:lnTo>
                  <a:lnTo>
                    <a:pt x="2349261" y="2348901"/>
                  </a:lnTo>
                  <a:lnTo>
                    <a:pt x="2317072" y="2379496"/>
                  </a:lnTo>
                  <a:lnTo>
                    <a:pt x="2283352" y="2408428"/>
                  </a:lnTo>
                  <a:lnTo>
                    <a:pt x="2248168" y="2435629"/>
                  </a:lnTo>
                  <a:lnTo>
                    <a:pt x="2211585" y="2461035"/>
                  </a:lnTo>
                  <a:lnTo>
                    <a:pt x="2173669" y="2484578"/>
                  </a:lnTo>
                  <a:lnTo>
                    <a:pt x="2134488" y="2506193"/>
                  </a:lnTo>
                  <a:lnTo>
                    <a:pt x="2094106" y="2525814"/>
                  </a:lnTo>
                  <a:lnTo>
                    <a:pt x="2052591" y="2543374"/>
                  </a:lnTo>
                  <a:lnTo>
                    <a:pt x="2010008" y="2558808"/>
                  </a:lnTo>
                  <a:lnTo>
                    <a:pt x="1966424" y="2572048"/>
                  </a:lnTo>
                  <a:lnTo>
                    <a:pt x="1921904" y="2583030"/>
                  </a:lnTo>
                  <a:lnTo>
                    <a:pt x="1876515" y="2591686"/>
                  </a:lnTo>
                  <a:lnTo>
                    <a:pt x="1830324" y="2597951"/>
                  </a:lnTo>
                  <a:lnTo>
                    <a:pt x="1783396" y="2601758"/>
                  </a:lnTo>
                  <a:lnTo>
                    <a:pt x="1735797" y="2603042"/>
                  </a:lnTo>
                  <a:lnTo>
                    <a:pt x="1688183" y="2601758"/>
                  </a:lnTo>
                  <a:lnTo>
                    <a:pt x="1641241" y="2597951"/>
                  </a:lnTo>
                  <a:lnTo>
                    <a:pt x="1595037" y="2591686"/>
                  </a:lnTo>
                  <a:lnTo>
                    <a:pt x="1549637" y="2583030"/>
                  </a:lnTo>
                  <a:lnTo>
                    <a:pt x="1505107" y="2572048"/>
                  </a:lnTo>
                  <a:lnTo>
                    <a:pt x="1461512" y="2558808"/>
                  </a:lnTo>
                  <a:lnTo>
                    <a:pt x="1418921" y="2543374"/>
                  </a:lnTo>
                  <a:lnTo>
                    <a:pt x="1377397" y="2525814"/>
                  </a:lnTo>
                  <a:lnTo>
                    <a:pt x="1337008" y="2506193"/>
                  </a:lnTo>
                  <a:lnTo>
                    <a:pt x="1297820" y="2484578"/>
                  </a:lnTo>
                  <a:lnTo>
                    <a:pt x="1259899" y="2461035"/>
                  </a:lnTo>
                  <a:lnTo>
                    <a:pt x="1223311" y="2435629"/>
                  </a:lnTo>
                  <a:lnTo>
                    <a:pt x="1188122" y="2408428"/>
                  </a:lnTo>
                  <a:lnTo>
                    <a:pt x="1154398" y="2379496"/>
                  </a:lnTo>
                  <a:lnTo>
                    <a:pt x="1122206" y="2348901"/>
                  </a:lnTo>
                  <a:lnTo>
                    <a:pt x="1091611" y="2316708"/>
                  </a:lnTo>
                  <a:lnTo>
                    <a:pt x="1062680" y="2282984"/>
                  </a:lnTo>
                  <a:lnTo>
                    <a:pt x="1035479" y="2247795"/>
                  </a:lnTo>
                  <a:lnTo>
                    <a:pt x="1010074" y="2211207"/>
                  </a:lnTo>
                  <a:lnTo>
                    <a:pt x="986531" y="2173286"/>
                  </a:lnTo>
                  <a:lnTo>
                    <a:pt x="964916" y="2134098"/>
                  </a:lnTo>
                  <a:lnTo>
                    <a:pt x="945296" y="2093709"/>
                  </a:lnTo>
                  <a:lnTo>
                    <a:pt x="927736" y="2052186"/>
                  </a:lnTo>
                  <a:lnTo>
                    <a:pt x="912303" y="2009594"/>
                  </a:lnTo>
                  <a:lnTo>
                    <a:pt x="899063" y="1966001"/>
                  </a:lnTo>
                  <a:lnTo>
                    <a:pt x="888081" y="1921471"/>
                  </a:lnTo>
                  <a:lnTo>
                    <a:pt x="879425" y="1876071"/>
                  </a:lnTo>
                  <a:lnTo>
                    <a:pt x="873161" y="1829868"/>
                  </a:lnTo>
                  <a:lnTo>
                    <a:pt x="869353" y="1782927"/>
                  </a:lnTo>
                  <a:lnTo>
                    <a:pt x="868069" y="1735315"/>
                  </a:lnTo>
                  <a:lnTo>
                    <a:pt x="869353" y="1687715"/>
                  </a:lnTo>
                  <a:lnTo>
                    <a:pt x="873161" y="1640785"/>
                  </a:lnTo>
                  <a:lnTo>
                    <a:pt x="879425" y="1594593"/>
                  </a:lnTo>
                  <a:lnTo>
                    <a:pt x="888081" y="1549204"/>
                  </a:lnTo>
                  <a:lnTo>
                    <a:pt x="899063" y="1504683"/>
                  </a:lnTo>
                  <a:lnTo>
                    <a:pt x="912303" y="1461099"/>
                  </a:lnTo>
                  <a:lnTo>
                    <a:pt x="927736" y="1418515"/>
                  </a:lnTo>
                  <a:lnTo>
                    <a:pt x="945296" y="1377000"/>
                  </a:lnTo>
                  <a:lnTo>
                    <a:pt x="964916" y="1336618"/>
                  </a:lnTo>
                  <a:lnTo>
                    <a:pt x="986531" y="1297437"/>
                  </a:lnTo>
                  <a:lnTo>
                    <a:pt x="1010074" y="1259521"/>
                  </a:lnTo>
                  <a:lnTo>
                    <a:pt x="1035479" y="1222938"/>
                  </a:lnTo>
                  <a:lnTo>
                    <a:pt x="1062680" y="1187754"/>
                  </a:lnTo>
                  <a:lnTo>
                    <a:pt x="1091611" y="1154035"/>
                  </a:lnTo>
                  <a:lnTo>
                    <a:pt x="1122206" y="1121846"/>
                  </a:lnTo>
                  <a:lnTo>
                    <a:pt x="1154398" y="1091255"/>
                  </a:lnTo>
                  <a:lnTo>
                    <a:pt x="1188122" y="1062326"/>
                  </a:lnTo>
                  <a:lnTo>
                    <a:pt x="1223311" y="1035128"/>
                  </a:lnTo>
                  <a:lnTo>
                    <a:pt x="1259899" y="1009725"/>
                  </a:lnTo>
                  <a:lnTo>
                    <a:pt x="1297820" y="986183"/>
                  </a:lnTo>
                  <a:lnTo>
                    <a:pt x="1337008" y="964570"/>
                  </a:lnTo>
                  <a:lnTo>
                    <a:pt x="1377397" y="944951"/>
                  </a:lnTo>
                  <a:lnTo>
                    <a:pt x="1418921" y="927392"/>
                  </a:lnTo>
                  <a:lnTo>
                    <a:pt x="1461512" y="911959"/>
                  </a:lnTo>
                  <a:lnTo>
                    <a:pt x="1505107" y="898720"/>
                  </a:lnTo>
                  <a:lnTo>
                    <a:pt x="1549637" y="887739"/>
                  </a:lnTo>
                  <a:lnTo>
                    <a:pt x="1595037" y="879083"/>
                  </a:lnTo>
                  <a:lnTo>
                    <a:pt x="1641241" y="872818"/>
                  </a:lnTo>
                  <a:lnTo>
                    <a:pt x="1688183" y="869011"/>
                  </a:lnTo>
                  <a:lnTo>
                    <a:pt x="1735797" y="867727"/>
                  </a:lnTo>
                  <a:lnTo>
                    <a:pt x="1735797" y="0"/>
                  </a:lnTo>
                  <a:close/>
                </a:path>
              </a:pathLst>
            </a:custGeom>
            <a:solidFill>
              <a:srgbClr val="E493B5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2179752" y="2699003"/>
              <a:ext cx="3471545" cy="3471545"/>
            </a:xfrm>
            <a:custGeom>
              <a:avLst/>
              <a:gdLst/>
              <a:ahLst/>
              <a:cxnLst/>
              <a:rect l="l" t="t" r="r" b="b"/>
              <a:pathLst>
                <a:path w="3471545" h="3471545">
                  <a:moveTo>
                    <a:pt x="3416540" y="1303718"/>
                  </a:moveTo>
                  <a:lnTo>
                    <a:pt x="3427976" y="1350932"/>
                  </a:lnTo>
                  <a:lnTo>
                    <a:pt x="3438050" y="1398155"/>
                  </a:lnTo>
                  <a:lnTo>
                    <a:pt x="3446774" y="1445366"/>
                  </a:lnTo>
                  <a:lnTo>
                    <a:pt x="3454160" y="1492543"/>
                  </a:lnTo>
                  <a:lnTo>
                    <a:pt x="3460221" y="1539666"/>
                  </a:lnTo>
                  <a:lnTo>
                    <a:pt x="3464970" y="1586713"/>
                  </a:lnTo>
                  <a:lnTo>
                    <a:pt x="3468419" y="1633663"/>
                  </a:lnTo>
                  <a:lnTo>
                    <a:pt x="3470580" y="1680495"/>
                  </a:lnTo>
                  <a:lnTo>
                    <a:pt x="3471467" y="1727187"/>
                  </a:lnTo>
                  <a:lnTo>
                    <a:pt x="3471091" y="1773719"/>
                  </a:lnTo>
                  <a:lnTo>
                    <a:pt x="3469466" y="1820070"/>
                  </a:lnTo>
                  <a:lnTo>
                    <a:pt x="3466603" y="1866217"/>
                  </a:lnTo>
                  <a:lnTo>
                    <a:pt x="3462516" y="1912141"/>
                  </a:lnTo>
                  <a:lnTo>
                    <a:pt x="3457216" y="1957819"/>
                  </a:lnTo>
                  <a:lnTo>
                    <a:pt x="3450717" y="2003231"/>
                  </a:lnTo>
                  <a:lnTo>
                    <a:pt x="3443031" y="2048355"/>
                  </a:lnTo>
                  <a:lnTo>
                    <a:pt x="3434170" y="2093171"/>
                  </a:lnTo>
                  <a:lnTo>
                    <a:pt x="3424146" y="2137656"/>
                  </a:lnTo>
                  <a:lnTo>
                    <a:pt x="3412974" y="2181791"/>
                  </a:lnTo>
                  <a:lnTo>
                    <a:pt x="3400664" y="2225553"/>
                  </a:lnTo>
                  <a:lnTo>
                    <a:pt x="3387230" y="2268922"/>
                  </a:lnTo>
                  <a:lnTo>
                    <a:pt x="3372684" y="2311876"/>
                  </a:lnTo>
                  <a:lnTo>
                    <a:pt x="3357038" y="2354395"/>
                  </a:lnTo>
                  <a:lnTo>
                    <a:pt x="3340305" y="2396456"/>
                  </a:lnTo>
                  <a:lnTo>
                    <a:pt x="3322498" y="2438040"/>
                  </a:lnTo>
                  <a:lnTo>
                    <a:pt x="3303630" y="2479124"/>
                  </a:lnTo>
                  <a:lnTo>
                    <a:pt x="3283711" y="2519688"/>
                  </a:lnTo>
                  <a:lnTo>
                    <a:pt x="3262756" y="2559710"/>
                  </a:lnTo>
                  <a:lnTo>
                    <a:pt x="3240777" y="2599169"/>
                  </a:lnTo>
                  <a:lnTo>
                    <a:pt x="3217786" y="2638044"/>
                  </a:lnTo>
                  <a:lnTo>
                    <a:pt x="3193796" y="2676314"/>
                  </a:lnTo>
                  <a:lnTo>
                    <a:pt x="3168819" y="2713958"/>
                  </a:lnTo>
                  <a:lnTo>
                    <a:pt x="3142868" y="2750954"/>
                  </a:lnTo>
                  <a:lnTo>
                    <a:pt x="3115955" y="2787281"/>
                  </a:lnTo>
                  <a:lnTo>
                    <a:pt x="3088093" y="2822919"/>
                  </a:lnTo>
                  <a:lnTo>
                    <a:pt x="3059294" y="2857845"/>
                  </a:lnTo>
                  <a:lnTo>
                    <a:pt x="3029572" y="2892039"/>
                  </a:lnTo>
                  <a:lnTo>
                    <a:pt x="2998938" y="2925480"/>
                  </a:lnTo>
                  <a:lnTo>
                    <a:pt x="2967404" y="2958146"/>
                  </a:lnTo>
                  <a:lnTo>
                    <a:pt x="2934985" y="2990017"/>
                  </a:lnTo>
                  <a:lnTo>
                    <a:pt x="2901691" y="3021070"/>
                  </a:lnTo>
                  <a:lnTo>
                    <a:pt x="2867536" y="3051286"/>
                  </a:lnTo>
                  <a:lnTo>
                    <a:pt x="2832532" y="3080642"/>
                  </a:lnTo>
                  <a:lnTo>
                    <a:pt x="2796692" y="3109117"/>
                  </a:lnTo>
                  <a:lnTo>
                    <a:pt x="2760028" y="3136691"/>
                  </a:lnTo>
                  <a:lnTo>
                    <a:pt x="2722552" y="3163343"/>
                  </a:lnTo>
                  <a:lnTo>
                    <a:pt x="2684278" y="3189050"/>
                  </a:lnTo>
                  <a:lnTo>
                    <a:pt x="2645218" y="3213792"/>
                  </a:lnTo>
                  <a:lnTo>
                    <a:pt x="2605383" y="3237548"/>
                  </a:lnTo>
                  <a:lnTo>
                    <a:pt x="2564788" y="3260296"/>
                  </a:lnTo>
                  <a:lnTo>
                    <a:pt x="2523444" y="3282015"/>
                  </a:lnTo>
                  <a:lnTo>
                    <a:pt x="2481363" y="3302685"/>
                  </a:lnTo>
                  <a:lnTo>
                    <a:pt x="2438559" y="3322284"/>
                  </a:lnTo>
                  <a:lnTo>
                    <a:pt x="2395044" y="3340790"/>
                  </a:lnTo>
                  <a:lnTo>
                    <a:pt x="2350831" y="3358183"/>
                  </a:lnTo>
                  <a:lnTo>
                    <a:pt x="2305931" y="3374442"/>
                  </a:lnTo>
                  <a:lnTo>
                    <a:pt x="2260358" y="3389544"/>
                  </a:lnTo>
                  <a:lnTo>
                    <a:pt x="2214124" y="3403470"/>
                  </a:lnTo>
                  <a:lnTo>
                    <a:pt x="2167241" y="3416198"/>
                  </a:lnTo>
                  <a:lnTo>
                    <a:pt x="2120035" y="3427631"/>
                  </a:lnTo>
                  <a:lnTo>
                    <a:pt x="2072819" y="3437702"/>
                  </a:lnTo>
                  <a:lnTo>
                    <a:pt x="2025615" y="3446423"/>
                  </a:lnTo>
                  <a:lnTo>
                    <a:pt x="1978445" y="3453806"/>
                  </a:lnTo>
                  <a:lnTo>
                    <a:pt x="1931328" y="3459865"/>
                  </a:lnTo>
                  <a:lnTo>
                    <a:pt x="1884288" y="3464612"/>
                  </a:lnTo>
                  <a:lnTo>
                    <a:pt x="1837344" y="3468059"/>
                  </a:lnTo>
                  <a:lnTo>
                    <a:pt x="1790518" y="3470219"/>
                  </a:lnTo>
                  <a:lnTo>
                    <a:pt x="1743831" y="3471104"/>
                  </a:lnTo>
                  <a:lnTo>
                    <a:pt x="1697304" y="3470727"/>
                  </a:lnTo>
                  <a:lnTo>
                    <a:pt x="1650959" y="3469100"/>
                  </a:lnTo>
                  <a:lnTo>
                    <a:pt x="1604816" y="3466236"/>
                  </a:lnTo>
                  <a:lnTo>
                    <a:pt x="1558897" y="3462148"/>
                  </a:lnTo>
                  <a:lnTo>
                    <a:pt x="1513224" y="3456848"/>
                  </a:lnTo>
                  <a:lnTo>
                    <a:pt x="1467816" y="3450348"/>
                  </a:lnTo>
                  <a:lnTo>
                    <a:pt x="1422696" y="3442661"/>
                  </a:lnTo>
                  <a:lnTo>
                    <a:pt x="1377884" y="3433799"/>
                  </a:lnTo>
                  <a:lnTo>
                    <a:pt x="1333402" y="3423776"/>
                  </a:lnTo>
                  <a:lnTo>
                    <a:pt x="1289271" y="3412603"/>
                  </a:lnTo>
                  <a:lnTo>
                    <a:pt x="1245512" y="3400294"/>
                  </a:lnTo>
                  <a:lnTo>
                    <a:pt x="1202146" y="3386859"/>
                  </a:lnTo>
                  <a:lnTo>
                    <a:pt x="1159194" y="3372313"/>
                  </a:lnTo>
                  <a:lnTo>
                    <a:pt x="1116679" y="3356668"/>
                  </a:lnTo>
                  <a:lnTo>
                    <a:pt x="1074620" y="3339936"/>
                  </a:lnTo>
                  <a:lnTo>
                    <a:pt x="1033039" y="3322129"/>
                  </a:lnTo>
                  <a:lnTo>
                    <a:pt x="991957" y="3303261"/>
                  </a:lnTo>
                  <a:lnTo>
                    <a:pt x="951395" y="3283343"/>
                  </a:lnTo>
                  <a:lnTo>
                    <a:pt x="911375" y="3262389"/>
                  </a:lnTo>
                  <a:lnTo>
                    <a:pt x="871918" y="3240411"/>
                  </a:lnTo>
                  <a:lnTo>
                    <a:pt x="833045" y="3217420"/>
                  </a:lnTo>
                  <a:lnTo>
                    <a:pt x="794776" y="3193431"/>
                  </a:lnTo>
                  <a:lnTo>
                    <a:pt x="757134" y="3168455"/>
                  </a:lnTo>
                  <a:lnTo>
                    <a:pt x="720140" y="3142505"/>
                  </a:lnTo>
                  <a:lnTo>
                    <a:pt x="683814" y="3115593"/>
                  </a:lnTo>
                  <a:lnTo>
                    <a:pt x="648177" y="3087732"/>
                  </a:lnTo>
                  <a:lnTo>
                    <a:pt x="613252" y="3058934"/>
                  </a:lnTo>
                  <a:lnTo>
                    <a:pt x="579059" y="3029213"/>
                  </a:lnTo>
                  <a:lnTo>
                    <a:pt x="545619" y="2998580"/>
                  </a:lnTo>
                  <a:lnTo>
                    <a:pt x="512954" y="2967048"/>
                  </a:lnTo>
                  <a:lnTo>
                    <a:pt x="481084" y="2934629"/>
                  </a:lnTo>
                  <a:lnTo>
                    <a:pt x="450031" y="2901337"/>
                  </a:lnTo>
                  <a:lnTo>
                    <a:pt x="419817" y="2867183"/>
                  </a:lnTo>
                  <a:lnTo>
                    <a:pt x="390461" y="2832180"/>
                  </a:lnTo>
                  <a:lnTo>
                    <a:pt x="361986" y="2796340"/>
                  </a:lnTo>
                  <a:lnTo>
                    <a:pt x="334413" y="2759677"/>
                  </a:lnTo>
                  <a:lnTo>
                    <a:pt x="307762" y="2722203"/>
                  </a:lnTo>
                  <a:lnTo>
                    <a:pt x="282055" y="2683929"/>
                  </a:lnTo>
                  <a:lnTo>
                    <a:pt x="257314" y="2644870"/>
                  </a:lnTo>
                  <a:lnTo>
                    <a:pt x="233559" y="2605036"/>
                  </a:lnTo>
                  <a:lnTo>
                    <a:pt x="210811" y="2564442"/>
                  </a:lnTo>
                  <a:lnTo>
                    <a:pt x="189092" y="2523098"/>
                  </a:lnTo>
                  <a:lnTo>
                    <a:pt x="168423" y="2481019"/>
                  </a:lnTo>
                  <a:lnTo>
                    <a:pt x="148825" y="2438215"/>
                  </a:lnTo>
                  <a:lnTo>
                    <a:pt x="130319" y="2394701"/>
                  </a:lnTo>
                  <a:lnTo>
                    <a:pt x="112926" y="2350488"/>
                  </a:lnTo>
                  <a:lnTo>
                    <a:pt x="96668" y="2305588"/>
                  </a:lnTo>
                  <a:lnTo>
                    <a:pt x="81566" y="2260015"/>
                  </a:lnTo>
                  <a:lnTo>
                    <a:pt x="67641" y="2213781"/>
                  </a:lnTo>
                  <a:lnTo>
                    <a:pt x="54914" y="2166899"/>
                  </a:lnTo>
                  <a:lnTo>
                    <a:pt x="43479" y="2119685"/>
                  </a:lnTo>
                  <a:lnTo>
                    <a:pt x="33408" y="2072462"/>
                  </a:lnTo>
                  <a:lnTo>
                    <a:pt x="24685" y="2025251"/>
                  </a:lnTo>
                  <a:lnTo>
                    <a:pt x="17301" y="1978074"/>
                  </a:lnTo>
                  <a:lnTo>
                    <a:pt x="11241" y="1930951"/>
                  </a:lnTo>
                  <a:lnTo>
                    <a:pt x="6493" y="1883904"/>
                  </a:lnTo>
                  <a:lnTo>
                    <a:pt x="3046" y="1836954"/>
                  </a:lnTo>
                  <a:lnTo>
                    <a:pt x="885" y="1790122"/>
                  </a:lnTo>
                  <a:lnTo>
                    <a:pt x="0" y="1743430"/>
                  </a:lnTo>
                  <a:lnTo>
                    <a:pt x="376" y="1696898"/>
                  </a:lnTo>
                  <a:lnTo>
                    <a:pt x="2002" y="1650548"/>
                  </a:lnTo>
                  <a:lnTo>
                    <a:pt x="4865" y="1604401"/>
                  </a:lnTo>
                  <a:lnTo>
                    <a:pt x="8953" y="1558478"/>
                  </a:lnTo>
                  <a:lnTo>
                    <a:pt x="14253" y="1512800"/>
                  </a:lnTo>
                  <a:lnTo>
                    <a:pt x="20753" y="1467389"/>
                  </a:lnTo>
                  <a:lnTo>
                    <a:pt x="28440" y="1422265"/>
                  </a:lnTo>
                  <a:lnTo>
                    <a:pt x="37301" y="1377450"/>
                  </a:lnTo>
                  <a:lnTo>
                    <a:pt x="47324" y="1332965"/>
                  </a:lnTo>
                  <a:lnTo>
                    <a:pt x="58497" y="1288831"/>
                  </a:lnTo>
                  <a:lnTo>
                    <a:pt x="70807" y="1245070"/>
                  </a:lnTo>
                  <a:lnTo>
                    <a:pt x="84241" y="1201702"/>
                  </a:lnTo>
                  <a:lnTo>
                    <a:pt x="98787" y="1158748"/>
                  </a:lnTo>
                  <a:lnTo>
                    <a:pt x="114432" y="1116231"/>
                  </a:lnTo>
                  <a:lnTo>
                    <a:pt x="131165" y="1074171"/>
                  </a:lnTo>
                  <a:lnTo>
                    <a:pt x="148972" y="1032589"/>
                  </a:lnTo>
                  <a:lnTo>
                    <a:pt x="167840" y="991506"/>
                  </a:lnTo>
                  <a:lnTo>
                    <a:pt x="187758" y="950944"/>
                  </a:lnTo>
                  <a:lnTo>
                    <a:pt x="208712" y="910924"/>
                  </a:lnTo>
                  <a:lnTo>
                    <a:pt x="230691" y="871466"/>
                  </a:lnTo>
                  <a:lnTo>
                    <a:pt x="253682" y="832593"/>
                  </a:lnTo>
                  <a:lnTo>
                    <a:pt x="277672" y="794325"/>
                  </a:lnTo>
                  <a:lnTo>
                    <a:pt x="302648" y="756684"/>
                  </a:lnTo>
                  <a:lnTo>
                    <a:pt x="328599" y="719690"/>
                  </a:lnTo>
                  <a:lnTo>
                    <a:pt x="355511" y="683365"/>
                  </a:lnTo>
                  <a:lnTo>
                    <a:pt x="383372" y="647730"/>
                  </a:lnTo>
                  <a:lnTo>
                    <a:pt x="412170" y="612806"/>
                  </a:lnTo>
                  <a:lnTo>
                    <a:pt x="441892" y="578615"/>
                  </a:lnTo>
                  <a:lnTo>
                    <a:pt x="472526" y="545178"/>
                  </a:lnTo>
                  <a:lnTo>
                    <a:pt x="504058" y="512515"/>
                  </a:lnTo>
                  <a:lnTo>
                    <a:pt x="536477" y="480648"/>
                  </a:lnTo>
                  <a:lnTo>
                    <a:pt x="569770" y="449598"/>
                  </a:lnTo>
                  <a:lnTo>
                    <a:pt x="603924" y="419386"/>
                  </a:lnTo>
                  <a:lnTo>
                    <a:pt x="638928" y="390034"/>
                  </a:lnTo>
                  <a:lnTo>
                    <a:pt x="674767" y="361563"/>
                  </a:lnTo>
                  <a:lnTo>
                    <a:pt x="711431" y="333993"/>
                  </a:lnTo>
                  <a:lnTo>
                    <a:pt x="748906" y="307346"/>
                  </a:lnTo>
                  <a:lnTo>
                    <a:pt x="787180" y="281644"/>
                  </a:lnTo>
                  <a:lnTo>
                    <a:pt x="826240" y="256907"/>
                  </a:lnTo>
                  <a:lnTo>
                    <a:pt x="866073" y="233156"/>
                  </a:lnTo>
                  <a:lnTo>
                    <a:pt x="906668" y="210414"/>
                  </a:lnTo>
                  <a:lnTo>
                    <a:pt x="948012" y="188700"/>
                  </a:lnTo>
                  <a:lnTo>
                    <a:pt x="990092" y="168036"/>
                  </a:lnTo>
                  <a:lnTo>
                    <a:pt x="1032896" y="148444"/>
                  </a:lnTo>
                  <a:lnTo>
                    <a:pt x="1076410" y="129944"/>
                  </a:lnTo>
                  <a:lnTo>
                    <a:pt x="1120624" y="112557"/>
                  </a:lnTo>
                  <a:lnTo>
                    <a:pt x="1165523" y="96306"/>
                  </a:lnTo>
                  <a:lnTo>
                    <a:pt x="1211096" y="81210"/>
                  </a:lnTo>
                  <a:lnTo>
                    <a:pt x="1257330" y="67291"/>
                  </a:lnTo>
                  <a:lnTo>
                    <a:pt x="1304213" y="54571"/>
                  </a:lnTo>
                  <a:lnTo>
                    <a:pt x="1351345" y="43157"/>
                  </a:lnTo>
                  <a:lnTo>
                    <a:pt x="1398746" y="33072"/>
                  </a:lnTo>
                  <a:lnTo>
                    <a:pt x="1446387" y="24320"/>
                  </a:lnTo>
                  <a:lnTo>
                    <a:pt x="1494243" y="16904"/>
                  </a:lnTo>
                  <a:lnTo>
                    <a:pt x="1542286" y="10828"/>
                  </a:lnTo>
                  <a:lnTo>
                    <a:pt x="1590490" y="6096"/>
                  </a:lnTo>
                  <a:lnTo>
                    <a:pt x="1638827" y="2711"/>
                  </a:lnTo>
                  <a:lnTo>
                    <a:pt x="1687272" y="678"/>
                  </a:lnTo>
                  <a:lnTo>
                    <a:pt x="1735797" y="0"/>
                  </a:lnTo>
                  <a:lnTo>
                    <a:pt x="1735797" y="867727"/>
                  </a:lnTo>
                  <a:lnTo>
                    <a:pt x="1688183" y="869011"/>
                  </a:lnTo>
                  <a:lnTo>
                    <a:pt x="1641241" y="872818"/>
                  </a:lnTo>
                  <a:lnTo>
                    <a:pt x="1595037" y="879083"/>
                  </a:lnTo>
                  <a:lnTo>
                    <a:pt x="1549637" y="887739"/>
                  </a:lnTo>
                  <a:lnTo>
                    <a:pt x="1505107" y="898720"/>
                  </a:lnTo>
                  <a:lnTo>
                    <a:pt x="1461512" y="911959"/>
                  </a:lnTo>
                  <a:lnTo>
                    <a:pt x="1418921" y="927392"/>
                  </a:lnTo>
                  <a:lnTo>
                    <a:pt x="1377397" y="944951"/>
                  </a:lnTo>
                  <a:lnTo>
                    <a:pt x="1337008" y="964570"/>
                  </a:lnTo>
                  <a:lnTo>
                    <a:pt x="1297820" y="986183"/>
                  </a:lnTo>
                  <a:lnTo>
                    <a:pt x="1259899" y="1009725"/>
                  </a:lnTo>
                  <a:lnTo>
                    <a:pt x="1223311" y="1035128"/>
                  </a:lnTo>
                  <a:lnTo>
                    <a:pt x="1188122" y="1062326"/>
                  </a:lnTo>
                  <a:lnTo>
                    <a:pt x="1154398" y="1091255"/>
                  </a:lnTo>
                  <a:lnTo>
                    <a:pt x="1122206" y="1121846"/>
                  </a:lnTo>
                  <a:lnTo>
                    <a:pt x="1091611" y="1154035"/>
                  </a:lnTo>
                  <a:lnTo>
                    <a:pt x="1062680" y="1187754"/>
                  </a:lnTo>
                  <a:lnTo>
                    <a:pt x="1035479" y="1222938"/>
                  </a:lnTo>
                  <a:lnTo>
                    <a:pt x="1010074" y="1259521"/>
                  </a:lnTo>
                  <a:lnTo>
                    <a:pt x="986531" y="1297437"/>
                  </a:lnTo>
                  <a:lnTo>
                    <a:pt x="964916" y="1336618"/>
                  </a:lnTo>
                  <a:lnTo>
                    <a:pt x="945296" y="1377000"/>
                  </a:lnTo>
                  <a:lnTo>
                    <a:pt x="927736" y="1418515"/>
                  </a:lnTo>
                  <a:lnTo>
                    <a:pt x="912303" y="1461099"/>
                  </a:lnTo>
                  <a:lnTo>
                    <a:pt x="899063" y="1504683"/>
                  </a:lnTo>
                  <a:lnTo>
                    <a:pt x="888081" y="1549204"/>
                  </a:lnTo>
                  <a:lnTo>
                    <a:pt x="879425" y="1594593"/>
                  </a:lnTo>
                  <a:lnTo>
                    <a:pt x="873161" y="1640785"/>
                  </a:lnTo>
                  <a:lnTo>
                    <a:pt x="869353" y="1687715"/>
                  </a:lnTo>
                  <a:lnTo>
                    <a:pt x="868069" y="1735315"/>
                  </a:lnTo>
                  <a:lnTo>
                    <a:pt x="869353" y="1782927"/>
                  </a:lnTo>
                  <a:lnTo>
                    <a:pt x="873161" y="1829868"/>
                  </a:lnTo>
                  <a:lnTo>
                    <a:pt x="879425" y="1876071"/>
                  </a:lnTo>
                  <a:lnTo>
                    <a:pt x="888081" y="1921471"/>
                  </a:lnTo>
                  <a:lnTo>
                    <a:pt x="899063" y="1966001"/>
                  </a:lnTo>
                  <a:lnTo>
                    <a:pt x="912303" y="2009594"/>
                  </a:lnTo>
                  <a:lnTo>
                    <a:pt x="927736" y="2052186"/>
                  </a:lnTo>
                  <a:lnTo>
                    <a:pt x="945296" y="2093709"/>
                  </a:lnTo>
                  <a:lnTo>
                    <a:pt x="964916" y="2134098"/>
                  </a:lnTo>
                  <a:lnTo>
                    <a:pt x="986531" y="2173286"/>
                  </a:lnTo>
                  <a:lnTo>
                    <a:pt x="1010074" y="2211207"/>
                  </a:lnTo>
                  <a:lnTo>
                    <a:pt x="1035479" y="2247795"/>
                  </a:lnTo>
                  <a:lnTo>
                    <a:pt x="1062680" y="2282984"/>
                  </a:lnTo>
                  <a:lnTo>
                    <a:pt x="1091611" y="2316708"/>
                  </a:lnTo>
                  <a:lnTo>
                    <a:pt x="1122206" y="2348901"/>
                  </a:lnTo>
                  <a:lnTo>
                    <a:pt x="1154398" y="2379496"/>
                  </a:lnTo>
                  <a:lnTo>
                    <a:pt x="1188122" y="2408428"/>
                  </a:lnTo>
                  <a:lnTo>
                    <a:pt x="1223311" y="2435629"/>
                  </a:lnTo>
                  <a:lnTo>
                    <a:pt x="1259899" y="2461035"/>
                  </a:lnTo>
                  <a:lnTo>
                    <a:pt x="1297820" y="2484578"/>
                  </a:lnTo>
                  <a:lnTo>
                    <a:pt x="1337008" y="2506193"/>
                  </a:lnTo>
                  <a:lnTo>
                    <a:pt x="1377397" y="2525814"/>
                  </a:lnTo>
                  <a:lnTo>
                    <a:pt x="1418921" y="2543374"/>
                  </a:lnTo>
                  <a:lnTo>
                    <a:pt x="1461512" y="2558808"/>
                  </a:lnTo>
                  <a:lnTo>
                    <a:pt x="1505107" y="2572048"/>
                  </a:lnTo>
                  <a:lnTo>
                    <a:pt x="1549637" y="2583030"/>
                  </a:lnTo>
                  <a:lnTo>
                    <a:pt x="1595037" y="2591686"/>
                  </a:lnTo>
                  <a:lnTo>
                    <a:pt x="1641241" y="2597951"/>
                  </a:lnTo>
                  <a:lnTo>
                    <a:pt x="1688183" y="2601758"/>
                  </a:lnTo>
                  <a:lnTo>
                    <a:pt x="1735797" y="2603042"/>
                  </a:lnTo>
                  <a:lnTo>
                    <a:pt x="1783396" y="2601758"/>
                  </a:lnTo>
                  <a:lnTo>
                    <a:pt x="1830324" y="2597951"/>
                  </a:lnTo>
                  <a:lnTo>
                    <a:pt x="1876515" y="2591686"/>
                  </a:lnTo>
                  <a:lnTo>
                    <a:pt x="1921904" y="2583030"/>
                  </a:lnTo>
                  <a:lnTo>
                    <a:pt x="1966424" y="2572048"/>
                  </a:lnTo>
                  <a:lnTo>
                    <a:pt x="2010008" y="2558808"/>
                  </a:lnTo>
                  <a:lnTo>
                    <a:pt x="2052591" y="2543374"/>
                  </a:lnTo>
                  <a:lnTo>
                    <a:pt x="2094106" y="2525814"/>
                  </a:lnTo>
                  <a:lnTo>
                    <a:pt x="2134488" y="2506193"/>
                  </a:lnTo>
                  <a:lnTo>
                    <a:pt x="2173669" y="2484578"/>
                  </a:lnTo>
                  <a:lnTo>
                    <a:pt x="2211585" y="2461035"/>
                  </a:lnTo>
                  <a:lnTo>
                    <a:pt x="2248168" y="2435629"/>
                  </a:lnTo>
                  <a:lnTo>
                    <a:pt x="2283352" y="2408428"/>
                  </a:lnTo>
                  <a:lnTo>
                    <a:pt x="2317072" y="2379496"/>
                  </a:lnTo>
                  <a:lnTo>
                    <a:pt x="2349261" y="2348901"/>
                  </a:lnTo>
                  <a:lnTo>
                    <a:pt x="2379853" y="2316708"/>
                  </a:lnTo>
                  <a:lnTo>
                    <a:pt x="2408781" y="2282984"/>
                  </a:lnTo>
                  <a:lnTo>
                    <a:pt x="2435980" y="2247795"/>
                  </a:lnTo>
                  <a:lnTo>
                    <a:pt x="2461384" y="2211207"/>
                  </a:lnTo>
                  <a:lnTo>
                    <a:pt x="2484926" y="2173286"/>
                  </a:lnTo>
                  <a:lnTo>
                    <a:pt x="2506539" y="2134098"/>
                  </a:lnTo>
                  <a:lnTo>
                    <a:pt x="2526159" y="2093709"/>
                  </a:lnTo>
                  <a:lnTo>
                    <a:pt x="2543718" y="2052186"/>
                  </a:lnTo>
                  <a:lnTo>
                    <a:pt x="2559151" y="2009594"/>
                  </a:lnTo>
                  <a:lnTo>
                    <a:pt x="2572391" y="1966001"/>
                  </a:lnTo>
                  <a:lnTo>
                    <a:pt x="2583372" y="1921471"/>
                  </a:lnTo>
                  <a:lnTo>
                    <a:pt x="2592028" y="1876071"/>
                  </a:lnTo>
                  <a:lnTo>
                    <a:pt x="2598293" y="1829868"/>
                  </a:lnTo>
                  <a:lnTo>
                    <a:pt x="2602101" y="1782927"/>
                  </a:lnTo>
                  <a:lnTo>
                    <a:pt x="2603385" y="1735315"/>
                  </a:lnTo>
                  <a:lnTo>
                    <a:pt x="2601679" y="1680819"/>
                  </a:lnTo>
                  <a:lnTo>
                    <a:pt x="2596563" y="1626587"/>
                  </a:lnTo>
                  <a:lnTo>
                    <a:pt x="2588034" y="1572769"/>
                  </a:lnTo>
                  <a:lnTo>
                    <a:pt x="2576092" y="1519516"/>
                  </a:lnTo>
                  <a:lnTo>
                    <a:pt x="3416540" y="1303718"/>
                  </a:lnTo>
                  <a:close/>
                </a:path>
              </a:pathLst>
            </a:custGeom>
            <a:ln w="234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4664455" y="3311912"/>
              <a:ext cx="145415" cy="187960"/>
            </a:xfrm>
            <a:custGeom>
              <a:avLst/>
              <a:gdLst/>
              <a:ahLst/>
              <a:cxnLst/>
              <a:rect l="l" t="t" r="r" b="b"/>
              <a:pathLst>
                <a:path w="145414" h="187960">
                  <a:moveTo>
                    <a:pt x="0" y="187775"/>
                  </a:moveTo>
                  <a:lnTo>
                    <a:pt x="145233" y="187775"/>
                  </a:lnTo>
                  <a:lnTo>
                    <a:pt x="145233" y="0"/>
                  </a:lnTo>
                  <a:lnTo>
                    <a:pt x="0" y="0"/>
                  </a:lnTo>
                  <a:lnTo>
                    <a:pt x="0" y="187775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45180" y="5413471"/>
              <a:ext cx="171639" cy="18814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3593846" y="2262276"/>
              <a:ext cx="82550" cy="85090"/>
            </a:xfrm>
            <a:custGeom>
              <a:avLst/>
              <a:gdLst/>
              <a:ahLst/>
              <a:cxnLst/>
              <a:rect l="l" t="t" r="r" b="b"/>
              <a:pathLst>
                <a:path w="82550" h="85089">
                  <a:moveTo>
                    <a:pt x="82156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82156" y="85089"/>
                  </a:lnTo>
                  <a:lnTo>
                    <a:pt x="82156" y="0"/>
                  </a:lnTo>
                  <a:close/>
                </a:path>
              </a:pathLst>
            </a:custGeom>
            <a:solidFill>
              <a:srgbClr val="C4D982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3593846" y="2262276"/>
              <a:ext cx="82550" cy="85090"/>
            </a:xfrm>
            <a:custGeom>
              <a:avLst/>
              <a:gdLst/>
              <a:ahLst/>
              <a:cxnLst/>
              <a:rect l="l" t="t" r="r" b="b"/>
              <a:pathLst>
                <a:path w="82550" h="85089">
                  <a:moveTo>
                    <a:pt x="0" y="85089"/>
                  </a:moveTo>
                  <a:lnTo>
                    <a:pt x="82156" y="85089"/>
                  </a:lnTo>
                  <a:lnTo>
                    <a:pt x="82156" y="0"/>
                  </a:lnTo>
                  <a:lnTo>
                    <a:pt x="0" y="0"/>
                  </a:lnTo>
                  <a:lnTo>
                    <a:pt x="0" y="85089"/>
                  </a:lnTo>
                  <a:close/>
                </a:path>
              </a:pathLst>
            </a:custGeom>
            <a:ln w="234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14140" y="2202135"/>
              <a:ext cx="127622" cy="187775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4066222" y="2262276"/>
              <a:ext cx="82550" cy="85090"/>
            </a:xfrm>
            <a:custGeom>
              <a:avLst/>
              <a:gdLst/>
              <a:ahLst/>
              <a:cxnLst/>
              <a:rect l="l" t="t" r="r" b="b"/>
              <a:pathLst>
                <a:path w="82550" h="85089">
                  <a:moveTo>
                    <a:pt x="82156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82156" y="85089"/>
                  </a:lnTo>
                  <a:lnTo>
                    <a:pt x="82156" y="0"/>
                  </a:lnTo>
                  <a:close/>
                </a:path>
              </a:pathLst>
            </a:custGeom>
            <a:solidFill>
              <a:srgbClr val="E493B5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4066222" y="2262276"/>
              <a:ext cx="82550" cy="85090"/>
            </a:xfrm>
            <a:custGeom>
              <a:avLst/>
              <a:gdLst/>
              <a:ahLst/>
              <a:cxnLst/>
              <a:rect l="l" t="t" r="r" b="b"/>
              <a:pathLst>
                <a:path w="82550" h="85089">
                  <a:moveTo>
                    <a:pt x="0" y="85089"/>
                  </a:moveTo>
                  <a:lnTo>
                    <a:pt x="82156" y="85089"/>
                  </a:lnTo>
                  <a:lnTo>
                    <a:pt x="82156" y="0"/>
                  </a:lnTo>
                  <a:lnTo>
                    <a:pt x="0" y="0"/>
                  </a:lnTo>
                  <a:lnTo>
                    <a:pt x="0" y="85089"/>
                  </a:lnTo>
                  <a:close/>
                </a:path>
              </a:pathLst>
            </a:custGeom>
            <a:ln w="234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86516" y="2202135"/>
              <a:ext cx="198045" cy="18777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02906" y="3464478"/>
              <a:ext cx="162826" cy="17603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924723" y="3464478"/>
              <a:ext cx="267576" cy="17603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882584" y="6940539"/>
              <a:ext cx="2264168" cy="14083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882584" y="1156246"/>
              <a:ext cx="2617127" cy="20382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882584" y="1661540"/>
              <a:ext cx="379310" cy="176034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908263" y="6743956"/>
              <a:ext cx="299720" cy="164465"/>
            </a:xfrm>
            <a:custGeom>
              <a:avLst/>
              <a:gdLst/>
              <a:ahLst/>
              <a:cxnLst/>
              <a:rect l="l" t="t" r="r" b="b"/>
              <a:pathLst>
                <a:path w="299719" h="164465">
                  <a:moveTo>
                    <a:pt x="0" y="82156"/>
                  </a:moveTo>
                  <a:lnTo>
                    <a:pt x="11758" y="50175"/>
                  </a:lnTo>
                  <a:lnTo>
                    <a:pt x="43826" y="24061"/>
                  </a:lnTo>
                  <a:lnTo>
                    <a:pt x="91388" y="6455"/>
                  </a:lnTo>
                  <a:lnTo>
                    <a:pt x="149631" y="0"/>
                  </a:lnTo>
                  <a:lnTo>
                    <a:pt x="207874" y="6455"/>
                  </a:lnTo>
                  <a:lnTo>
                    <a:pt x="255436" y="24061"/>
                  </a:lnTo>
                  <a:lnTo>
                    <a:pt x="287503" y="50175"/>
                  </a:lnTo>
                  <a:lnTo>
                    <a:pt x="299262" y="82156"/>
                  </a:lnTo>
                  <a:lnTo>
                    <a:pt x="287503" y="114136"/>
                  </a:lnTo>
                  <a:lnTo>
                    <a:pt x="255436" y="140250"/>
                  </a:lnTo>
                  <a:lnTo>
                    <a:pt x="207874" y="157856"/>
                  </a:lnTo>
                  <a:lnTo>
                    <a:pt x="149631" y="164312"/>
                  </a:lnTo>
                  <a:lnTo>
                    <a:pt x="91388" y="157856"/>
                  </a:lnTo>
                  <a:lnTo>
                    <a:pt x="43826" y="140250"/>
                  </a:lnTo>
                  <a:lnTo>
                    <a:pt x="11758" y="114136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1908263" y="6655942"/>
              <a:ext cx="299720" cy="167640"/>
            </a:xfrm>
            <a:custGeom>
              <a:avLst/>
              <a:gdLst/>
              <a:ahLst/>
              <a:cxnLst/>
              <a:rect l="l" t="t" r="r" b="b"/>
              <a:pathLst>
                <a:path w="299719" h="167640">
                  <a:moveTo>
                    <a:pt x="0" y="83616"/>
                  </a:moveTo>
                  <a:lnTo>
                    <a:pt x="11758" y="51070"/>
                  </a:lnTo>
                  <a:lnTo>
                    <a:pt x="43826" y="24491"/>
                  </a:lnTo>
                  <a:lnTo>
                    <a:pt x="91388" y="6571"/>
                  </a:lnTo>
                  <a:lnTo>
                    <a:pt x="149631" y="0"/>
                  </a:lnTo>
                  <a:lnTo>
                    <a:pt x="207874" y="6571"/>
                  </a:lnTo>
                  <a:lnTo>
                    <a:pt x="255436" y="24491"/>
                  </a:lnTo>
                  <a:lnTo>
                    <a:pt x="287503" y="51070"/>
                  </a:lnTo>
                  <a:lnTo>
                    <a:pt x="299262" y="83616"/>
                  </a:lnTo>
                  <a:lnTo>
                    <a:pt x="287503" y="116162"/>
                  </a:lnTo>
                  <a:lnTo>
                    <a:pt x="255436" y="142741"/>
                  </a:lnTo>
                  <a:lnTo>
                    <a:pt x="207874" y="160662"/>
                  </a:lnTo>
                  <a:lnTo>
                    <a:pt x="149631" y="167233"/>
                  </a:lnTo>
                  <a:lnTo>
                    <a:pt x="91388" y="160662"/>
                  </a:lnTo>
                  <a:lnTo>
                    <a:pt x="43826" y="142741"/>
                  </a:lnTo>
                  <a:lnTo>
                    <a:pt x="11758" y="116162"/>
                  </a:lnTo>
                  <a:lnTo>
                    <a:pt x="0" y="83616"/>
                  </a:lnTo>
                  <a:close/>
                </a:path>
              </a:pathLst>
            </a:custGeom>
            <a:ln w="14668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9" name="object 3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273249" y="6714621"/>
              <a:ext cx="885422" cy="140831"/>
            </a:xfrm>
            <a:prstGeom prst="rect">
              <a:avLst/>
            </a:prstGeom>
          </p:spPr>
        </p:pic>
      </p:grpSp>
      <p:pic>
        <p:nvPicPr>
          <p:cNvPr id="40" name="object 4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788536" y="2027186"/>
            <a:ext cx="341724" cy="458222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7744521" y="3562372"/>
            <a:ext cx="429744" cy="57211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2558" y="6331102"/>
            <a:ext cx="251572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35" b="0" i="0" u="heavy" strike="noStrike" kern="0" cap="none" spc="-22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FBE469"/>
                  </a:solidFill>
                </a:uFill>
                <a:latin typeface="Arial Narrow"/>
                <a:ea typeface="+mn-ea"/>
                <a:cs typeface="Arial Narrow"/>
              </a:rPr>
              <a:t>66</a:t>
            </a:r>
            <a:r>
              <a:rPr kumimoji="0" sz="1235" b="0" i="0" u="heavy" strike="noStrike" kern="0" cap="none" spc="441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FBE469"/>
                  </a:solidFill>
                </a:uFill>
                <a:latin typeface="Arial Narrow"/>
                <a:ea typeface="+mn-ea"/>
                <a:cs typeface="Arial Narrow"/>
              </a:rPr>
              <a:t> </a:t>
            </a:r>
            <a:endParaRPr kumimoji="0" sz="123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47266" y="406885"/>
            <a:ext cx="3319743" cy="3507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  <a:tabLst>
                <a:tab pos="739628" algn="l"/>
              </a:tabLst>
            </a:pPr>
            <a:r>
              <a:rPr u="heavy" dirty="0">
                <a:solidFill>
                  <a:srgbClr val="FBE469"/>
                </a:solidFill>
                <a:uFill>
                  <a:solidFill>
                    <a:srgbClr val="FBE469"/>
                  </a:solidFill>
                </a:uFill>
              </a:rPr>
              <a:t>	</a:t>
            </a:r>
            <a:r>
              <a:rPr spc="168" dirty="0">
                <a:solidFill>
                  <a:srgbClr val="FBE469"/>
                </a:solidFill>
                <a:uFill>
                  <a:solidFill>
                    <a:srgbClr val="FBE469"/>
                  </a:solidFill>
                </a:uFill>
              </a:rPr>
              <a:t>MIS</a:t>
            </a:r>
            <a:r>
              <a:rPr spc="185" dirty="0">
                <a:solidFill>
                  <a:srgbClr val="FBE469"/>
                </a:solidFill>
                <a:uFill>
                  <a:solidFill>
                    <a:srgbClr val="FBE469"/>
                  </a:solidFill>
                </a:uFill>
              </a:rPr>
              <a:t> </a:t>
            </a:r>
            <a:r>
              <a:rPr spc="256" dirty="0">
                <a:solidFill>
                  <a:srgbClr val="FBE469"/>
                </a:solidFill>
                <a:uFill>
                  <a:solidFill>
                    <a:srgbClr val="FBE469"/>
                  </a:solidFill>
                </a:uFill>
              </a:rPr>
              <a:t>EMOCIONES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576015" y="1973927"/>
          <a:ext cx="1550894" cy="9743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5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4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20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1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1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46390" y="2120966"/>
            <a:ext cx="229961" cy="16545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32855" y="2475032"/>
            <a:ext cx="104696" cy="16544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95516" y="2475032"/>
            <a:ext cx="140074" cy="16544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14758" y="2741435"/>
            <a:ext cx="158996" cy="16545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698094" y="2741435"/>
            <a:ext cx="135727" cy="165459"/>
          </a:xfrm>
          <a:prstGeom prst="rect">
            <a:avLst/>
          </a:prstGeom>
        </p:spPr>
      </p:pic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6565806" y="3588830"/>
          <a:ext cx="1550894" cy="9737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5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4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15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1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1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36439" y="3736399"/>
            <a:ext cx="229573" cy="165443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22511" y="4090584"/>
            <a:ext cx="104704" cy="165443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04415" y="4356858"/>
            <a:ext cx="158989" cy="16545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72566" y="2024282"/>
            <a:ext cx="341253" cy="45758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28610" y="3557356"/>
            <a:ext cx="429158" cy="571349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2293766" y="1020218"/>
            <a:ext cx="7763435" cy="5361454"/>
            <a:chOff x="720001" y="1156246"/>
            <a:chExt cx="8798560" cy="6076315"/>
          </a:xfrm>
        </p:grpSpPr>
        <p:sp>
          <p:nvSpPr>
            <p:cNvPr id="17" name="object 17"/>
            <p:cNvSpPr/>
            <p:nvPr/>
          </p:nvSpPr>
          <p:spPr>
            <a:xfrm>
              <a:off x="720001" y="1156246"/>
              <a:ext cx="8798560" cy="6076315"/>
            </a:xfrm>
            <a:custGeom>
              <a:avLst/>
              <a:gdLst/>
              <a:ahLst/>
              <a:cxnLst/>
              <a:rect l="l" t="t" r="r" b="b"/>
              <a:pathLst>
                <a:path w="8798560" h="6076315">
                  <a:moveTo>
                    <a:pt x="8798407" y="0"/>
                  </a:moveTo>
                  <a:lnTo>
                    <a:pt x="0" y="0"/>
                  </a:lnTo>
                  <a:lnTo>
                    <a:pt x="0" y="6076149"/>
                  </a:lnTo>
                  <a:lnTo>
                    <a:pt x="8798407" y="6076149"/>
                  </a:lnTo>
                  <a:lnTo>
                    <a:pt x="87984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2768257" y="2695155"/>
              <a:ext cx="1719580" cy="1624965"/>
            </a:xfrm>
            <a:custGeom>
              <a:avLst/>
              <a:gdLst/>
              <a:ahLst/>
              <a:cxnLst/>
              <a:rect l="l" t="t" r="r" b="b"/>
              <a:pathLst>
                <a:path w="1719579" h="1624964">
                  <a:moveTo>
                    <a:pt x="0" y="0"/>
                  </a:moveTo>
                  <a:lnTo>
                    <a:pt x="0" y="866546"/>
                  </a:lnTo>
                  <a:lnTo>
                    <a:pt x="48214" y="867871"/>
                  </a:lnTo>
                  <a:lnTo>
                    <a:pt x="95793" y="871802"/>
                  </a:lnTo>
                  <a:lnTo>
                    <a:pt x="142659" y="878274"/>
                  </a:lnTo>
                  <a:lnTo>
                    <a:pt x="188740" y="887219"/>
                  </a:lnTo>
                  <a:lnTo>
                    <a:pt x="233960" y="898574"/>
                  </a:lnTo>
                  <a:lnTo>
                    <a:pt x="278244" y="912271"/>
                  </a:lnTo>
                  <a:lnTo>
                    <a:pt x="321517" y="928244"/>
                  </a:lnTo>
                  <a:lnTo>
                    <a:pt x="363705" y="946429"/>
                  </a:lnTo>
                  <a:lnTo>
                    <a:pt x="404733" y="966759"/>
                  </a:lnTo>
                  <a:lnTo>
                    <a:pt x="444527" y="989168"/>
                  </a:lnTo>
                  <a:lnTo>
                    <a:pt x="483011" y="1013590"/>
                  </a:lnTo>
                  <a:lnTo>
                    <a:pt x="520111" y="1039959"/>
                  </a:lnTo>
                  <a:lnTo>
                    <a:pt x="555751" y="1068210"/>
                  </a:lnTo>
                  <a:lnTo>
                    <a:pt x="589858" y="1098277"/>
                  </a:lnTo>
                  <a:lnTo>
                    <a:pt x="622357" y="1130093"/>
                  </a:lnTo>
                  <a:lnTo>
                    <a:pt x="653172" y="1163593"/>
                  </a:lnTo>
                  <a:lnTo>
                    <a:pt x="682229" y="1198712"/>
                  </a:lnTo>
                  <a:lnTo>
                    <a:pt x="709453" y="1235382"/>
                  </a:lnTo>
                  <a:lnTo>
                    <a:pt x="734770" y="1273539"/>
                  </a:lnTo>
                  <a:lnTo>
                    <a:pt x="758105" y="1313116"/>
                  </a:lnTo>
                  <a:lnTo>
                    <a:pt x="779382" y="1354048"/>
                  </a:lnTo>
                  <a:lnTo>
                    <a:pt x="798528" y="1396268"/>
                  </a:lnTo>
                  <a:lnTo>
                    <a:pt x="815467" y="1439711"/>
                  </a:lnTo>
                  <a:lnTo>
                    <a:pt x="830125" y="1484311"/>
                  </a:lnTo>
                  <a:lnTo>
                    <a:pt x="842426" y="1530002"/>
                  </a:lnTo>
                  <a:lnTo>
                    <a:pt x="852297" y="1576718"/>
                  </a:lnTo>
                  <a:lnTo>
                    <a:pt x="859663" y="1624393"/>
                  </a:lnTo>
                  <a:lnTo>
                    <a:pt x="1719326" y="1515833"/>
                  </a:lnTo>
                  <a:lnTo>
                    <a:pt x="1712603" y="1467934"/>
                  </a:lnTo>
                  <a:lnTo>
                    <a:pt x="1704609" y="1420497"/>
                  </a:lnTo>
                  <a:lnTo>
                    <a:pt x="1695362" y="1373538"/>
                  </a:lnTo>
                  <a:lnTo>
                    <a:pt x="1684880" y="1327075"/>
                  </a:lnTo>
                  <a:lnTo>
                    <a:pt x="1673182" y="1281124"/>
                  </a:lnTo>
                  <a:lnTo>
                    <a:pt x="1660286" y="1235701"/>
                  </a:lnTo>
                  <a:lnTo>
                    <a:pt x="1646212" y="1190823"/>
                  </a:lnTo>
                  <a:lnTo>
                    <a:pt x="1630979" y="1146506"/>
                  </a:lnTo>
                  <a:lnTo>
                    <a:pt x="1614604" y="1102767"/>
                  </a:lnTo>
                  <a:lnTo>
                    <a:pt x="1597107" y="1059622"/>
                  </a:lnTo>
                  <a:lnTo>
                    <a:pt x="1578506" y="1017088"/>
                  </a:lnTo>
                  <a:lnTo>
                    <a:pt x="1558820" y="975181"/>
                  </a:lnTo>
                  <a:lnTo>
                    <a:pt x="1538068" y="933918"/>
                  </a:lnTo>
                  <a:lnTo>
                    <a:pt x="1516268" y="893316"/>
                  </a:lnTo>
                  <a:lnTo>
                    <a:pt x="1493439" y="853390"/>
                  </a:lnTo>
                  <a:lnTo>
                    <a:pt x="1469600" y="814157"/>
                  </a:lnTo>
                  <a:lnTo>
                    <a:pt x="1444770" y="775634"/>
                  </a:lnTo>
                  <a:lnTo>
                    <a:pt x="1418967" y="737838"/>
                  </a:lnTo>
                  <a:lnTo>
                    <a:pt x="1392210" y="700784"/>
                  </a:lnTo>
                  <a:lnTo>
                    <a:pt x="1364517" y="664489"/>
                  </a:lnTo>
                  <a:lnTo>
                    <a:pt x="1335908" y="628970"/>
                  </a:lnTo>
                  <a:lnTo>
                    <a:pt x="1306401" y="594243"/>
                  </a:lnTo>
                  <a:lnTo>
                    <a:pt x="1276014" y="560326"/>
                  </a:lnTo>
                  <a:lnTo>
                    <a:pt x="1244767" y="527233"/>
                  </a:lnTo>
                  <a:lnTo>
                    <a:pt x="1212679" y="494982"/>
                  </a:lnTo>
                  <a:lnTo>
                    <a:pt x="1179767" y="463589"/>
                  </a:lnTo>
                  <a:lnTo>
                    <a:pt x="1146051" y="433071"/>
                  </a:lnTo>
                  <a:lnTo>
                    <a:pt x="1111549" y="403444"/>
                  </a:lnTo>
                  <a:lnTo>
                    <a:pt x="1076280" y="374725"/>
                  </a:lnTo>
                  <a:lnTo>
                    <a:pt x="1040263" y="346930"/>
                  </a:lnTo>
                  <a:lnTo>
                    <a:pt x="1003516" y="320076"/>
                  </a:lnTo>
                  <a:lnTo>
                    <a:pt x="966058" y="294179"/>
                  </a:lnTo>
                  <a:lnTo>
                    <a:pt x="927908" y="269256"/>
                  </a:lnTo>
                  <a:lnTo>
                    <a:pt x="889085" y="245322"/>
                  </a:lnTo>
                  <a:lnTo>
                    <a:pt x="849607" y="222396"/>
                  </a:lnTo>
                  <a:lnTo>
                    <a:pt x="809493" y="200493"/>
                  </a:lnTo>
                  <a:lnTo>
                    <a:pt x="768761" y="179629"/>
                  </a:lnTo>
                  <a:lnTo>
                    <a:pt x="727431" y="159821"/>
                  </a:lnTo>
                  <a:lnTo>
                    <a:pt x="685521" y="141086"/>
                  </a:lnTo>
                  <a:lnTo>
                    <a:pt x="643050" y="123441"/>
                  </a:lnTo>
                  <a:lnTo>
                    <a:pt x="600036" y="106901"/>
                  </a:lnTo>
                  <a:lnTo>
                    <a:pt x="556499" y="91483"/>
                  </a:lnTo>
                  <a:lnTo>
                    <a:pt x="512456" y="77204"/>
                  </a:lnTo>
                  <a:lnTo>
                    <a:pt x="467927" y="64079"/>
                  </a:lnTo>
                  <a:lnTo>
                    <a:pt x="422930" y="52127"/>
                  </a:lnTo>
                  <a:lnTo>
                    <a:pt x="377484" y="41363"/>
                  </a:lnTo>
                  <a:lnTo>
                    <a:pt x="331608" y="31803"/>
                  </a:lnTo>
                  <a:lnTo>
                    <a:pt x="285321" y="23464"/>
                  </a:lnTo>
                  <a:lnTo>
                    <a:pt x="238640" y="16363"/>
                  </a:lnTo>
                  <a:lnTo>
                    <a:pt x="191586" y="10516"/>
                  </a:lnTo>
                  <a:lnTo>
                    <a:pt x="144175" y="5940"/>
                  </a:lnTo>
                  <a:lnTo>
                    <a:pt x="96429" y="2651"/>
                  </a:lnTo>
                  <a:lnTo>
                    <a:pt x="48364" y="6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160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2768257" y="2695155"/>
              <a:ext cx="1719580" cy="1624965"/>
            </a:xfrm>
            <a:custGeom>
              <a:avLst/>
              <a:gdLst/>
              <a:ahLst/>
              <a:cxnLst/>
              <a:rect l="l" t="t" r="r" b="b"/>
              <a:pathLst>
                <a:path w="1719579" h="1624964">
                  <a:moveTo>
                    <a:pt x="0" y="0"/>
                  </a:moveTo>
                  <a:lnTo>
                    <a:pt x="48364" y="665"/>
                  </a:lnTo>
                  <a:lnTo>
                    <a:pt x="96429" y="2651"/>
                  </a:lnTo>
                  <a:lnTo>
                    <a:pt x="144175" y="5940"/>
                  </a:lnTo>
                  <a:lnTo>
                    <a:pt x="191586" y="10516"/>
                  </a:lnTo>
                  <a:lnTo>
                    <a:pt x="238640" y="16363"/>
                  </a:lnTo>
                  <a:lnTo>
                    <a:pt x="285321" y="23464"/>
                  </a:lnTo>
                  <a:lnTo>
                    <a:pt x="331608" y="31803"/>
                  </a:lnTo>
                  <a:lnTo>
                    <a:pt x="377484" y="41363"/>
                  </a:lnTo>
                  <a:lnTo>
                    <a:pt x="422930" y="52127"/>
                  </a:lnTo>
                  <a:lnTo>
                    <a:pt x="467927" y="64079"/>
                  </a:lnTo>
                  <a:lnTo>
                    <a:pt x="512456" y="77204"/>
                  </a:lnTo>
                  <a:lnTo>
                    <a:pt x="556499" y="91483"/>
                  </a:lnTo>
                  <a:lnTo>
                    <a:pt x="600036" y="106901"/>
                  </a:lnTo>
                  <a:lnTo>
                    <a:pt x="643050" y="123441"/>
                  </a:lnTo>
                  <a:lnTo>
                    <a:pt x="685521" y="141086"/>
                  </a:lnTo>
                  <a:lnTo>
                    <a:pt x="727431" y="159821"/>
                  </a:lnTo>
                  <a:lnTo>
                    <a:pt x="768761" y="179629"/>
                  </a:lnTo>
                  <a:lnTo>
                    <a:pt x="809493" y="200493"/>
                  </a:lnTo>
                  <a:lnTo>
                    <a:pt x="849607" y="222396"/>
                  </a:lnTo>
                  <a:lnTo>
                    <a:pt x="889085" y="245322"/>
                  </a:lnTo>
                  <a:lnTo>
                    <a:pt x="927908" y="269256"/>
                  </a:lnTo>
                  <a:lnTo>
                    <a:pt x="966058" y="294179"/>
                  </a:lnTo>
                  <a:lnTo>
                    <a:pt x="1003516" y="320076"/>
                  </a:lnTo>
                  <a:lnTo>
                    <a:pt x="1040263" y="346930"/>
                  </a:lnTo>
                  <a:lnTo>
                    <a:pt x="1076280" y="374725"/>
                  </a:lnTo>
                  <a:lnTo>
                    <a:pt x="1111549" y="403444"/>
                  </a:lnTo>
                  <a:lnTo>
                    <a:pt x="1146051" y="433071"/>
                  </a:lnTo>
                  <a:lnTo>
                    <a:pt x="1179767" y="463589"/>
                  </a:lnTo>
                  <a:lnTo>
                    <a:pt x="1212679" y="494982"/>
                  </a:lnTo>
                  <a:lnTo>
                    <a:pt x="1244767" y="527233"/>
                  </a:lnTo>
                  <a:lnTo>
                    <a:pt x="1276014" y="560326"/>
                  </a:lnTo>
                  <a:lnTo>
                    <a:pt x="1306401" y="594243"/>
                  </a:lnTo>
                  <a:lnTo>
                    <a:pt x="1335908" y="628970"/>
                  </a:lnTo>
                  <a:lnTo>
                    <a:pt x="1364517" y="664489"/>
                  </a:lnTo>
                  <a:lnTo>
                    <a:pt x="1392210" y="700784"/>
                  </a:lnTo>
                  <a:lnTo>
                    <a:pt x="1418967" y="737838"/>
                  </a:lnTo>
                  <a:lnTo>
                    <a:pt x="1444770" y="775634"/>
                  </a:lnTo>
                  <a:lnTo>
                    <a:pt x="1469600" y="814157"/>
                  </a:lnTo>
                  <a:lnTo>
                    <a:pt x="1493439" y="853390"/>
                  </a:lnTo>
                  <a:lnTo>
                    <a:pt x="1516268" y="893316"/>
                  </a:lnTo>
                  <a:lnTo>
                    <a:pt x="1538068" y="933918"/>
                  </a:lnTo>
                  <a:lnTo>
                    <a:pt x="1558820" y="975181"/>
                  </a:lnTo>
                  <a:lnTo>
                    <a:pt x="1578506" y="1017088"/>
                  </a:lnTo>
                  <a:lnTo>
                    <a:pt x="1597107" y="1059622"/>
                  </a:lnTo>
                  <a:lnTo>
                    <a:pt x="1614604" y="1102767"/>
                  </a:lnTo>
                  <a:lnTo>
                    <a:pt x="1630979" y="1146506"/>
                  </a:lnTo>
                  <a:lnTo>
                    <a:pt x="1646212" y="1190823"/>
                  </a:lnTo>
                  <a:lnTo>
                    <a:pt x="1660286" y="1235701"/>
                  </a:lnTo>
                  <a:lnTo>
                    <a:pt x="1673182" y="1281124"/>
                  </a:lnTo>
                  <a:lnTo>
                    <a:pt x="1684880" y="1327075"/>
                  </a:lnTo>
                  <a:lnTo>
                    <a:pt x="1695362" y="1373538"/>
                  </a:lnTo>
                  <a:lnTo>
                    <a:pt x="1704609" y="1420497"/>
                  </a:lnTo>
                  <a:lnTo>
                    <a:pt x="1712603" y="1467934"/>
                  </a:lnTo>
                  <a:lnTo>
                    <a:pt x="1719326" y="1515833"/>
                  </a:lnTo>
                  <a:lnTo>
                    <a:pt x="859663" y="1624393"/>
                  </a:lnTo>
                  <a:lnTo>
                    <a:pt x="852297" y="1576718"/>
                  </a:lnTo>
                  <a:lnTo>
                    <a:pt x="842426" y="1530002"/>
                  </a:lnTo>
                  <a:lnTo>
                    <a:pt x="830125" y="1484311"/>
                  </a:lnTo>
                  <a:lnTo>
                    <a:pt x="815467" y="1439711"/>
                  </a:lnTo>
                  <a:lnTo>
                    <a:pt x="798528" y="1396268"/>
                  </a:lnTo>
                  <a:lnTo>
                    <a:pt x="779382" y="1354048"/>
                  </a:lnTo>
                  <a:lnTo>
                    <a:pt x="758105" y="1313116"/>
                  </a:lnTo>
                  <a:lnTo>
                    <a:pt x="734770" y="1273539"/>
                  </a:lnTo>
                  <a:lnTo>
                    <a:pt x="709453" y="1235382"/>
                  </a:lnTo>
                  <a:lnTo>
                    <a:pt x="682229" y="1198712"/>
                  </a:lnTo>
                  <a:lnTo>
                    <a:pt x="653172" y="1163593"/>
                  </a:lnTo>
                  <a:lnTo>
                    <a:pt x="622357" y="1130093"/>
                  </a:lnTo>
                  <a:lnTo>
                    <a:pt x="589858" y="1098277"/>
                  </a:lnTo>
                  <a:lnTo>
                    <a:pt x="555751" y="1068210"/>
                  </a:lnTo>
                  <a:lnTo>
                    <a:pt x="520111" y="1039959"/>
                  </a:lnTo>
                  <a:lnTo>
                    <a:pt x="483011" y="1013590"/>
                  </a:lnTo>
                  <a:lnTo>
                    <a:pt x="444527" y="989168"/>
                  </a:lnTo>
                  <a:lnTo>
                    <a:pt x="404733" y="966759"/>
                  </a:lnTo>
                  <a:lnTo>
                    <a:pt x="363705" y="946429"/>
                  </a:lnTo>
                  <a:lnTo>
                    <a:pt x="321517" y="928244"/>
                  </a:lnTo>
                  <a:lnTo>
                    <a:pt x="278244" y="912271"/>
                  </a:lnTo>
                  <a:lnTo>
                    <a:pt x="233960" y="898574"/>
                  </a:lnTo>
                  <a:lnTo>
                    <a:pt x="188740" y="887219"/>
                  </a:lnTo>
                  <a:lnTo>
                    <a:pt x="142659" y="878274"/>
                  </a:lnTo>
                  <a:lnTo>
                    <a:pt x="95793" y="871802"/>
                  </a:lnTo>
                  <a:lnTo>
                    <a:pt x="48214" y="867871"/>
                  </a:lnTo>
                  <a:lnTo>
                    <a:pt x="0" y="866546"/>
                  </a:lnTo>
                  <a:lnTo>
                    <a:pt x="0" y="0"/>
                  </a:lnTo>
                  <a:close/>
                </a:path>
              </a:pathLst>
            </a:custGeom>
            <a:ln w="234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1035150" y="2695155"/>
              <a:ext cx="3466465" cy="3466465"/>
            </a:xfrm>
            <a:custGeom>
              <a:avLst/>
              <a:gdLst/>
              <a:ahLst/>
              <a:cxnLst/>
              <a:rect l="l" t="t" r="r" b="b"/>
              <a:pathLst>
                <a:path w="3466465" h="3466465">
                  <a:moveTo>
                    <a:pt x="1733106" y="0"/>
                  </a:moveTo>
                  <a:lnTo>
                    <a:pt x="1678644" y="850"/>
                  </a:lnTo>
                  <a:lnTo>
                    <a:pt x="1624262" y="3403"/>
                  </a:lnTo>
                  <a:lnTo>
                    <a:pt x="1569988" y="7661"/>
                  </a:lnTo>
                  <a:lnTo>
                    <a:pt x="1515847" y="13627"/>
                  </a:lnTo>
                  <a:lnTo>
                    <a:pt x="1467803" y="20368"/>
                  </a:lnTo>
                  <a:lnTo>
                    <a:pt x="1420252" y="28377"/>
                  </a:lnTo>
                  <a:lnTo>
                    <a:pt x="1373208" y="37635"/>
                  </a:lnTo>
                  <a:lnTo>
                    <a:pt x="1326687" y="48122"/>
                  </a:lnTo>
                  <a:lnTo>
                    <a:pt x="1280704" y="59820"/>
                  </a:lnTo>
                  <a:lnTo>
                    <a:pt x="1235274" y="72708"/>
                  </a:lnTo>
                  <a:lnTo>
                    <a:pt x="1190413" y="86766"/>
                  </a:lnTo>
                  <a:lnTo>
                    <a:pt x="1146134" y="101977"/>
                  </a:lnTo>
                  <a:lnTo>
                    <a:pt x="1102453" y="118320"/>
                  </a:lnTo>
                  <a:lnTo>
                    <a:pt x="1059386" y="135776"/>
                  </a:lnTo>
                  <a:lnTo>
                    <a:pt x="1016947" y="154326"/>
                  </a:lnTo>
                  <a:lnTo>
                    <a:pt x="975151" y="173949"/>
                  </a:lnTo>
                  <a:lnTo>
                    <a:pt x="934013" y="194627"/>
                  </a:lnTo>
                  <a:lnTo>
                    <a:pt x="893549" y="216341"/>
                  </a:lnTo>
                  <a:lnTo>
                    <a:pt x="853773" y="239070"/>
                  </a:lnTo>
                  <a:lnTo>
                    <a:pt x="814701" y="262796"/>
                  </a:lnTo>
                  <a:lnTo>
                    <a:pt x="776348" y="287498"/>
                  </a:lnTo>
                  <a:lnTo>
                    <a:pt x="738728" y="313159"/>
                  </a:lnTo>
                  <a:lnTo>
                    <a:pt x="701857" y="339757"/>
                  </a:lnTo>
                  <a:lnTo>
                    <a:pt x="665749" y="367275"/>
                  </a:lnTo>
                  <a:lnTo>
                    <a:pt x="630420" y="395691"/>
                  </a:lnTo>
                  <a:lnTo>
                    <a:pt x="595885" y="424988"/>
                  </a:lnTo>
                  <a:lnTo>
                    <a:pt x="562159" y="455145"/>
                  </a:lnTo>
                  <a:lnTo>
                    <a:pt x="529257" y="486144"/>
                  </a:lnTo>
                  <a:lnTo>
                    <a:pt x="497194" y="517964"/>
                  </a:lnTo>
                  <a:lnTo>
                    <a:pt x="465985" y="550587"/>
                  </a:lnTo>
                  <a:lnTo>
                    <a:pt x="435646" y="583992"/>
                  </a:lnTo>
                  <a:lnTo>
                    <a:pt x="406190" y="618161"/>
                  </a:lnTo>
                  <a:lnTo>
                    <a:pt x="377633" y="653074"/>
                  </a:lnTo>
                  <a:lnTo>
                    <a:pt x="349991" y="688712"/>
                  </a:lnTo>
                  <a:lnTo>
                    <a:pt x="323278" y="725055"/>
                  </a:lnTo>
                  <a:lnTo>
                    <a:pt x="297510" y="762084"/>
                  </a:lnTo>
                  <a:lnTo>
                    <a:pt x="272701" y="799780"/>
                  </a:lnTo>
                  <a:lnTo>
                    <a:pt x="248866" y="838123"/>
                  </a:lnTo>
                  <a:lnTo>
                    <a:pt x="226021" y="877093"/>
                  </a:lnTo>
                  <a:lnTo>
                    <a:pt x="204181" y="916671"/>
                  </a:lnTo>
                  <a:lnTo>
                    <a:pt x="183360" y="956839"/>
                  </a:lnTo>
                  <a:lnTo>
                    <a:pt x="163574" y="997575"/>
                  </a:lnTo>
                  <a:lnTo>
                    <a:pt x="144837" y="1038862"/>
                  </a:lnTo>
                  <a:lnTo>
                    <a:pt x="127166" y="1080680"/>
                  </a:lnTo>
                  <a:lnTo>
                    <a:pt x="110574" y="1123008"/>
                  </a:lnTo>
                  <a:lnTo>
                    <a:pt x="95077" y="1165829"/>
                  </a:lnTo>
                  <a:lnTo>
                    <a:pt x="80691" y="1209121"/>
                  </a:lnTo>
                  <a:lnTo>
                    <a:pt x="67429" y="1252867"/>
                  </a:lnTo>
                  <a:lnTo>
                    <a:pt x="55307" y="1297047"/>
                  </a:lnTo>
                  <a:lnTo>
                    <a:pt x="44341" y="1341640"/>
                  </a:lnTo>
                  <a:lnTo>
                    <a:pt x="34544" y="1386628"/>
                  </a:lnTo>
                  <a:lnTo>
                    <a:pt x="25933" y="1431992"/>
                  </a:lnTo>
                  <a:lnTo>
                    <a:pt x="18522" y="1477711"/>
                  </a:lnTo>
                  <a:lnTo>
                    <a:pt x="12327" y="1523767"/>
                  </a:lnTo>
                  <a:lnTo>
                    <a:pt x="7362" y="1570140"/>
                  </a:lnTo>
                  <a:lnTo>
                    <a:pt x="3642" y="1616811"/>
                  </a:lnTo>
                  <a:lnTo>
                    <a:pt x="1183" y="1663760"/>
                  </a:lnTo>
                  <a:lnTo>
                    <a:pt x="0" y="1710968"/>
                  </a:lnTo>
                  <a:lnTo>
                    <a:pt x="107" y="1758415"/>
                  </a:lnTo>
                  <a:lnTo>
                    <a:pt x="1519" y="1806083"/>
                  </a:lnTo>
                  <a:lnTo>
                    <a:pt x="4253" y="1853951"/>
                  </a:lnTo>
                  <a:lnTo>
                    <a:pt x="8322" y="1902000"/>
                  </a:lnTo>
                  <a:lnTo>
                    <a:pt x="13742" y="1950212"/>
                  </a:lnTo>
                  <a:lnTo>
                    <a:pt x="20478" y="1998248"/>
                  </a:lnTo>
                  <a:lnTo>
                    <a:pt x="28483" y="2045793"/>
                  </a:lnTo>
                  <a:lnTo>
                    <a:pt x="37737" y="2092830"/>
                  </a:lnTo>
                  <a:lnTo>
                    <a:pt x="48221" y="2139344"/>
                  </a:lnTo>
                  <a:lnTo>
                    <a:pt x="59914" y="2185321"/>
                  </a:lnTo>
                  <a:lnTo>
                    <a:pt x="72799" y="2230746"/>
                  </a:lnTo>
                  <a:lnTo>
                    <a:pt x="86856" y="2275603"/>
                  </a:lnTo>
                  <a:lnTo>
                    <a:pt x="102064" y="2319877"/>
                  </a:lnTo>
                  <a:lnTo>
                    <a:pt x="118405" y="2363553"/>
                  </a:lnTo>
                  <a:lnTo>
                    <a:pt x="135859" y="2406617"/>
                  </a:lnTo>
                  <a:lnTo>
                    <a:pt x="154407" y="2449052"/>
                  </a:lnTo>
                  <a:lnTo>
                    <a:pt x="174029" y="2490845"/>
                  </a:lnTo>
                  <a:lnTo>
                    <a:pt x="194707" y="2531980"/>
                  </a:lnTo>
                  <a:lnTo>
                    <a:pt x="216419" y="2572441"/>
                  </a:lnTo>
                  <a:lnTo>
                    <a:pt x="239148" y="2612214"/>
                  </a:lnTo>
                  <a:lnTo>
                    <a:pt x="262873" y="2651285"/>
                  </a:lnTo>
                  <a:lnTo>
                    <a:pt x="287576" y="2689636"/>
                  </a:lnTo>
                  <a:lnTo>
                    <a:pt x="313236" y="2727255"/>
                  </a:lnTo>
                  <a:lnTo>
                    <a:pt x="339835" y="2764125"/>
                  </a:lnTo>
                  <a:lnTo>
                    <a:pt x="367353" y="2800231"/>
                  </a:lnTo>
                  <a:lnTo>
                    <a:pt x="395770" y="2835559"/>
                  </a:lnTo>
                  <a:lnTo>
                    <a:pt x="425067" y="2870094"/>
                  </a:lnTo>
                  <a:lnTo>
                    <a:pt x="455225" y="2903819"/>
                  </a:lnTo>
                  <a:lnTo>
                    <a:pt x="486224" y="2936721"/>
                  </a:lnTo>
                  <a:lnTo>
                    <a:pt x="518045" y="2968784"/>
                  </a:lnTo>
                  <a:lnTo>
                    <a:pt x="550668" y="2999994"/>
                  </a:lnTo>
                  <a:lnTo>
                    <a:pt x="584074" y="3030334"/>
                  </a:lnTo>
                  <a:lnTo>
                    <a:pt x="618244" y="3059790"/>
                  </a:lnTo>
                  <a:lnTo>
                    <a:pt x="653158" y="3088347"/>
                  </a:lnTo>
                  <a:lnTo>
                    <a:pt x="688796" y="3115990"/>
                  </a:lnTo>
                  <a:lnTo>
                    <a:pt x="725140" y="3142704"/>
                  </a:lnTo>
                  <a:lnTo>
                    <a:pt x="762170" y="3168474"/>
                  </a:lnTo>
                  <a:lnTo>
                    <a:pt x="799866" y="3193284"/>
                  </a:lnTo>
                  <a:lnTo>
                    <a:pt x="838209" y="3217120"/>
                  </a:lnTo>
                  <a:lnTo>
                    <a:pt x="877179" y="3239966"/>
                  </a:lnTo>
                  <a:lnTo>
                    <a:pt x="916758" y="3261808"/>
                  </a:lnTo>
                  <a:lnTo>
                    <a:pt x="956925" y="3282630"/>
                  </a:lnTo>
                  <a:lnTo>
                    <a:pt x="997662" y="3302417"/>
                  </a:lnTo>
                  <a:lnTo>
                    <a:pt x="1038948" y="3321155"/>
                  </a:lnTo>
                  <a:lnTo>
                    <a:pt x="1080765" y="3338828"/>
                  </a:lnTo>
                  <a:lnTo>
                    <a:pt x="1123092" y="3355421"/>
                  </a:lnTo>
                  <a:lnTo>
                    <a:pt x="1165912" y="3370919"/>
                  </a:lnTo>
                  <a:lnTo>
                    <a:pt x="1209203" y="3385308"/>
                  </a:lnTo>
                  <a:lnTo>
                    <a:pt x="1252947" y="3398571"/>
                  </a:lnTo>
                  <a:lnTo>
                    <a:pt x="1297125" y="3410694"/>
                  </a:lnTo>
                  <a:lnTo>
                    <a:pt x="1341716" y="3421662"/>
                  </a:lnTo>
                  <a:lnTo>
                    <a:pt x="1386702" y="3431459"/>
                  </a:lnTo>
                  <a:lnTo>
                    <a:pt x="1432063" y="3440071"/>
                  </a:lnTo>
                  <a:lnTo>
                    <a:pt x="1477779" y="3447483"/>
                  </a:lnTo>
                  <a:lnTo>
                    <a:pt x="1523832" y="3453680"/>
                  </a:lnTo>
                  <a:lnTo>
                    <a:pt x="1570201" y="3458645"/>
                  </a:lnTo>
                  <a:lnTo>
                    <a:pt x="1616867" y="3462366"/>
                  </a:lnTo>
                  <a:lnTo>
                    <a:pt x="1663812" y="3464825"/>
                  </a:lnTo>
                  <a:lnTo>
                    <a:pt x="1711014" y="3466009"/>
                  </a:lnTo>
                  <a:lnTo>
                    <a:pt x="1758456" y="3465902"/>
                  </a:lnTo>
                  <a:lnTo>
                    <a:pt x="1806118" y="3464490"/>
                  </a:lnTo>
                  <a:lnTo>
                    <a:pt x="1853979" y="3461756"/>
                  </a:lnTo>
                  <a:lnTo>
                    <a:pt x="1902022" y="3457687"/>
                  </a:lnTo>
                  <a:lnTo>
                    <a:pt x="1950225" y="3452266"/>
                  </a:lnTo>
                  <a:lnTo>
                    <a:pt x="1998269" y="3445525"/>
                  </a:lnTo>
                  <a:lnTo>
                    <a:pt x="2045820" y="3437516"/>
                  </a:lnTo>
                  <a:lnTo>
                    <a:pt x="2092863" y="3428258"/>
                  </a:lnTo>
                  <a:lnTo>
                    <a:pt x="2139383" y="3417770"/>
                  </a:lnTo>
                  <a:lnTo>
                    <a:pt x="2185365" y="3406073"/>
                  </a:lnTo>
                  <a:lnTo>
                    <a:pt x="2230794" y="3393185"/>
                  </a:lnTo>
                  <a:lnTo>
                    <a:pt x="2275655" y="3379126"/>
                  </a:lnTo>
                  <a:lnTo>
                    <a:pt x="2319934" y="3363916"/>
                  </a:lnTo>
                  <a:lnTo>
                    <a:pt x="2363614" y="3347573"/>
                  </a:lnTo>
                  <a:lnTo>
                    <a:pt x="2406680" y="3330117"/>
                  </a:lnTo>
                  <a:lnTo>
                    <a:pt x="2449119" y="3311568"/>
                  </a:lnTo>
                  <a:lnTo>
                    <a:pt x="2490914" y="3291945"/>
                  </a:lnTo>
                  <a:lnTo>
                    <a:pt x="2532051" y="3271267"/>
                  </a:lnTo>
                  <a:lnTo>
                    <a:pt x="2572515" y="3249554"/>
                  </a:lnTo>
                  <a:lnTo>
                    <a:pt x="2612290" y="3226825"/>
                  </a:lnTo>
                  <a:lnTo>
                    <a:pt x="2651362" y="3203100"/>
                  </a:lnTo>
                  <a:lnTo>
                    <a:pt x="2689715" y="3178398"/>
                  </a:lnTo>
                  <a:lnTo>
                    <a:pt x="2727335" y="3152738"/>
                  </a:lnTo>
                  <a:lnTo>
                    <a:pt x="2764206" y="3126140"/>
                  </a:lnTo>
                  <a:lnTo>
                    <a:pt x="2800313" y="3098624"/>
                  </a:lnTo>
                  <a:lnTo>
                    <a:pt x="2835642" y="3070208"/>
                  </a:lnTo>
                  <a:lnTo>
                    <a:pt x="2870177" y="3040912"/>
                  </a:lnTo>
                  <a:lnTo>
                    <a:pt x="2903903" y="3010756"/>
                  </a:lnTo>
                  <a:lnTo>
                    <a:pt x="2936806" y="2979759"/>
                  </a:lnTo>
                  <a:lnTo>
                    <a:pt x="2968869" y="2947940"/>
                  </a:lnTo>
                  <a:lnTo>
                    <a:pt x="3000078" y="2915319"/>
                  </a:lnTo>
                  <a:lnTo>
                    <a:pt x="3030419" y="2881915"/>
                  </a:lnTo>
                  <a:lnTo>
                    <a:pt x="3059875" y="2847748"/>
                  </a:lnTo>
                  <a:lnTo>
                    <a:pt x="3088433" y="2812836"/>
                  </a:lnTo>
                  <a:lnTo>
                    <a:pt x="3116076" y="2777200"/>
                  </a:lnTo>
                  <a:lnTo>
                    <a:pt x="3142790" y="2740859"/>
                  </a:lnTo>
                  <a:lnTo>
                    <a:pt x="3168560" y="2703832"/>
                  </a:lnTo>
                  <a:lnTo>
                    <a:pt x="3193370" y="2666139"/>
                  </a:lnTo>
                  <a:lnTo>
                    <a:pt x="3217206" y="2627799"/>
                  </a:lnTo>
                  <a:lnTo>
                    <a:pt x="3240053" y="2588831"/>
                  </a:lnTo>
                  <a:lnTo>
                    <a:pt x="3261895" y="2549256"/>
                  </a:lnTo>
                  <a:lnTo>
                    <a:pt x="3282718" y="2509091"/>
                  </a:lnTo>
                  <a:lnTo>
                    <a:pt x="3302506" y="2468358"/>
                  </a:lnTo>
                  <a:lnTo>
                    <a:pt x="3321245" y="2427074"/>
                  </a:lnTo>
                  <a:lnTo>
                    <a:pt x="3338919" y="2385260"/>
                  </a:lnTo>
                  <a:lnTo>
                    <a:pt x="3355513" y="2342935"/>
                  </a:lnTo>
                  <a:lnTo>
                    <a:pt x="3371013" y="2300119"/>
                  </a:lnTo>
                  <a:lnTo>
                    <a:pt x="3385403" y="2256830"/>
                  </a:lnTo>
                  <a:lnTo>
                    <a:pt x="3398668" y="2213089"/>
                  </a:lnTo>
                  <a:lnTo>
                    <a:pt x="3410793" y="2168914"/>
                  </a:lnTo>
                  <a:lnTo>
                    <a:pt x="3421764" y="2124325"/>
                  </a:lnTo>
                  <a:lnTo>
                    <a:pt x="3431564" y="2079341"/>
                  </a:lnTo>
                  <a:lnTo>
                    <a:pt x="3440179" y="2033983"/>
                  </a:lnTo>
                  <a:lnTo>
                    <a:pt x="3447594" y="1988269"/>
                  </a:lnTo>
                  <a:lnTo>
                    <a:pt x="3453795" y="1942218"/>
                  </a:lnTo>
                  <a:lnTo>
                    <a:pt x="3458764" y="1895851"/>
                  </a:lnTo>
                  <a:lnTo>
                    <a:pt x="3462489" y="1849186"/>
                  </a:lnTo>
                  <a:lnTo>
                    <a:pt x="3464954" y="1802243"/>
                  </a:lnTo>
                  <a:lnTo>
                    <a:pt x="3466143" y="1755041"/>
                  </a:lnTo>
                  <a:lnTo>
                    <a:pt x="3466042" y="1707601"/>
                  </a:lnTo>
                  <a:lnTo>
                    <a:pt x="3464635" y="1659940"/>
                  </a:lnTo>
                  <a:lnTo>
                    <a:pt x="3461908" y="1612079"/>
                  </a:lnTo>
                  <a:lnTo>
                    <a:pt x="3457845" y="1564037"/>
                  </a:lnTo>
                  <a:lnTo>
                    <a:pt x="3452432" y="1515833"/>
                  </a:lnTo>
                  <a:lnTo>
                    <a:pt x="2592769" y="1624393"/>
                  </a:lnTo>
                  <a:lnTo>
                    <a:pt x="2595741" y="1651446"/>
                  </a:lnTo>
                  <a:lnTo>
                    <a:pt x="2597846" y="1678559"/>
                  </a:lnTo>
                  <a:lnTo>
                    <a:pt x="2599099" y="1705728"/>
                  </a:lnTo>
                  <a:lnTo>
                    <a:pt x="2599513" y="1732953"/>
                  </a:lnTo>
                  <a:lnTo>
                    <a:pt x="2598231" y="1780501"/>
                  </a:lnTo>
                  <a:lnTo>
                    <a:pt x="2594429" y="1827378"/>
                  </a:lnTo>
                  <a:lnTo>
                    <a:pt x="2588172" y="1873519"/>
                  </a:lnTo>
                  <a:lnTo>
                    <a:pt x="2579528" y="1918857"/>
                  </a:lnTo>
                  <a:lnTo>
                    <a:pt x="2568562" y="1963326"/>
                  </a:lnTo>
                  <a:lnTo>
                    <a:pt x="2555340" y="2006861"/>
                  </a:lnTo>
                  <a:lnTo>
                    <a:pt x="2539928" y="2049394"/>
                  </a:lnTo>
                  <a:lnTo>
                    <a:pt x="2522393" y="2090861"/>
                  </a:lnTo>
                  <a:lnTo>
                    <a:pt x="2502800" y="2131195"/>
                  </a:lnTo>
                  <a:lnTo>
                    <a:pt x="2481216" y="2170329"/>
                  </a:lnTo>
                  <a:lnTo>
                    <a:pt x="2457707" y="2208199"/>
                  </a:lnTo>
                  <a:lnTo>
                    <a:pt x="2432338" y="2244737"/>
                  </a:lnTo>
                  <a:lnTo>
                    <a:pt x="2405176" y="2279879"/>
                  </a:lnTo>
                  <a:lnTo>
                    <a:pt x="2376287" y="2313557"/>
                  </a:lnTo>
                  <a:lnTo>
                    <a:pt x="2345737" y="2345705"/>
                  </a:lnTo>
                  <a:lnTo>
                    <a:pt x="2313592" y="2376259"/>
                  </a:lnTo>
                  <a:lnTo>
                    <a:pt x="2279918" y="2405151"/>
                  </a:lnTo>
                  <a:lnTo>
                    <a:pt x="2244782" y="2432315"/>
                  </a:lnTo>
                  <a:lnTo>
                    <a:pt x="2208248" y="2457686"/>
                  </a:lnTo>
                  <a:lnTo>
                    <a:pt x="2170385" y="2481197"/>
                  </a:lnTo>
                  <a:lnTo>
                    <a:pt x="2131256" y="2502783"/>
                  </a:lnTo>
                  <a:lnTo>
                    <a:pt x="2090930" y="2522377"/>
                  </a:lnTo>
                  <a:lnTo>
                    <a:pt x="2049471" y="2539913"/>
                  </a:lnTo>
                  <a:lnTo>
                    <a:pt x="2006946" y="2555325"/>
                  </a:lnTo>
                  <a:lnTo>
                    <a:pt x="1963421" y="2568547"/>
                  </a:lnTo>
                  <a:lnTo>
                    <a:pt x="1918962" y="2579514"/>
                  </a:lnTo>
                  <a:lnTo>
                    <a:pt x="1873634" y="2588158"/>
                  </a:lnTo>
                  <a:lnTo>
                    <a:pt x="1827505" y="2594415"/>
                  </a:lnTo>
                  <a:lnTo>
                    <a:pt x="1780641" y="2598217"/>
                  </a:lnTo>
                  <a:lnTo>
                    <a:pt x="1733106" y="2599499"/>
                  </a:lnTo>
                  <a:lnTo>
                    <a:pt x="1685558" y="2598217"/>
                  </a:lnTo>
                  <a:lnTo>
                    <a:pt x="1638681" y="2594415"/>
                  </a:lnTo>
                  <a:lnTo>
                    <a:pt x="1592540" y="2588158"/>
                  </a:lnTo>
                  <a:lnTo>
                    <a:pt x="1547202" y="2579514"/>
                  </a:lnTo>
                  <a:lnTo>
                    <a:pt x="1502733" y="2568547"/>
                  </a:lnTo>
                  <a:lnTo>
                    <a:pt x="1459198" y="2555325"/>
                  </a:lnTo>
                  <a:lnTo>
                    <a:pt x="1416665" y="2539913"/>
                  </a:lnTo>
                  <a:lnTo>
                    <a:pt x="1375198" y="2522377"/>
                  </a:lnTo>
                  <a:lnTo>
                    <a:pt x="1334864" y="2502783"/>
                  </a:lnTo>
                  <a:lnTo>
                    <a:pt x="1295730" y="2481197"/>
                  </a:lnTo>
                  <a:lnTo>
                    <a:pt x="1257860" y="2457686"/>
                  </a:lnTo>
                  <a:lnTo>
                    <a:pt x="1221321" y="2432315"/>
                  </a:lnTo>
                  <a:lnTo>
                    <a:pt x="1186180" y="2405151"/>
                  </a:lnTo>
                  <a:lnTo>
                    <a:pt x="1152502" y="2376259"/>
                  </a:lnTo>
                  <a:lnTo>
                    <a:pt x="1120353" y="2345705"/>
                  </a:lnTo>
                  <a:lnTo>
                    <a:pt x="1089800" y="2313557"/>
                  </a:lnTo>
                  <a:lnTo>
                    <a:pt x="1060908" y="2279879"/>
                  </a:lnTo>
                  <a:lnTo>
                    <a:pt x="1033744" y="2244737"/>
                  </a:lnTo>
                  <a:lnTo>
                    <a:pt x="1008373" y="2208199"/>
                  </a:lnTo>
                  <a:lnTo>
                    <a:pt x="984862" y="2170329"/>
                  </a:lnTo>
                  <a:lnTo>
                    <a:pt x="963276" y="2131195"/>
                  </a:lnTo>
                  <a:lnTo>
                    <a:pt x="943682" y="2090861"/>
                  </a:lnTo>
                  <a:lnTo>
                    <a:pt x="926146" y="2049394"/>
                  </a:lnTo>
                  <a:lnTo>
                    <a:pt x="910734" y="2006861"/>
                  </a:lnTo>
                  <a:lnTo>
                    <a:pt x="897512" y="1963326"/>
                  </a:lnTo>
                  <a:lnTo>
                    <a:pt x="886545" y="1918857"/>
                  </a:lnTo>
                  <a:lnTo>
                    <a:pt x="877901" y="1873519"/>
                  </a:lnTo>
                  <a:lnTo>
                    <a:pt x="871644" y="1827378"/>
                  </a:lnTo>
                  <a:lnTo>
                    <a:pt x="867842" y="1780501"/>
                  </a:lnTo>
                  <a:lnTo>
                    <a:pt x="866560" y="1732953"/>
                  </a:lnTo>
                  <a:lnTo>
                    <a:pt x="867842" y="1685418"/>
                  </a:lnTo>
                  <a:lnTo>
                    <a:pt x="871644" y="1638553"/>
                  </a:lnTo>
                  <a:lnTo>
                    <a:pt x="877901" y="1592424"/>
                  </a:lnTo>
                  <a:lnTo>
                    <a:pt x="886545" y="1547097"/>
                  </a:lnTo>
                  <a:lnTo>
                    <a:pt x="897512" y="1502638"/>
                  </a:lnTo>
                  <a:lnTo>
                    <a:pt x="910734" y="1459113"/>
                  </a:lnTo>
                  <a:lnTo>
                    <a:pt x="926146" y="1416588"/>
                  </a:lnTo>
                  <a:lnTo>
                    <a:pt x="943682" y="1375129"/>
                  </a:lnTo>
                  <a:lnTo>
                    <a:pt x="963276" y="1334802"/>
                  </a:lnTo>
                  <a:lnTo>
                    <a:pt x="984862" y="1295674"/>
                  </a:lnTo>
                  <a:lnTo>
                    <a:pt x="1008373" y="1257810"/>
                  </a:lnTo>
                  <a:lnTo>
                    <a:pt x="1033744" y="1221277"/>
                  </a:lnTo>
                  <a:lnTo>
                    <a:pt x="1060908" y="1186141"/>
                  </a:lnTo>
                  <a:lnTo>
                    <a:pt x="1089800" y="1152467"/>
                  </a:lnTo>
                  <a:lnTo>
                    <a:pt x="1120353" y="1120322"/>
                  </a:lnTo>
                  <a:lnTo>
                    <a:pt x="1152502" y="1089772"/>
                  </a:lnTo>
                  <a:lnTo>
                    <a:pt x="1186180" y="1060883"/>
                  </a:lnTo>
                  <a:lnTo>
                    <a:pt x="1221321" y="1033721"/>
                  </a:lnTo>
                  <a:lnTo>
                    <a:pt x="1257860" y="1008352"/>
                  </a:lnTo>
                  <a:lnTo>
                    <a:pt x="1295730" y="984843"/>
                  </a:lnTo>
                  <a:lnTo>
                    <a:pt x="1334864" y="963258"/>
                  </a:lnTo>
                  <a:lnTo>
                    <a:pt x="1375198" y="943666"/>
                  </a:lnTo>
                  <a:lnTo>
                    <a:pt x="1416665" y="926130"/>
                  </a:lnTo>
                  <a:lnTo>
                    <a:pt x="1459198" y="910719"/>
                  </a:lnTo>
                  <a:lnTo>
                    <a:pt x="1502733" y="897497"/>
                  </a:lnTo>
                  <a:lnTo>
                    <a:pt x="1547202" y="886531"/>
                  </a:lnTo>
                  <a:lnTo>
                    <a:pt x="1592540" y="877887"/>
                  </a:lnTo>
                  <a:lnTo>
                    <a:pt x="1638681" y="871630"/>
                  </a:lnTo>
                  <a:lnTo>
                    <a:pt x="1685558" y="867828"/>
                  </a:lnTo>
                  <a:lnTo>
                    <a:pt x="1733106" y="866546"/>
                  </a:lnTo>
                  <a:lnTo>
                    <a:pt x="1733106" y="0"/>
                  </a:lnTo>
                  <a:close/>
                </a:path>
              </a:pathLst>
            </a:custGeom>
            <a:solidFill>
              <a:srgbClr val="9B84AE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1035150" y="2695155"/>
              <a:ext cx="3466465" cy="3466465"/>
            </a:xfrm>
            <a:custGeom>
              <a:avLst/>
              <a:gdLst/>
              <a:ahLst/>
              <a:cxnLst/>
              <a:rect l="l" t="t" r="r" b="b"/>
              <a:pathLst>
                <a:path w="3466465" h="3466465">
                  <a:moveTo>
                    <a:pt x="3452432" y="1515833"/>
                  </a:moveTo>
                  <a:lnTo>
                    <a:pt x="3457845" y="1564037"/>
                  </a:lnTo>
                  <a:lnTo>
                    <a:pt x="3461908" y="1612079"/>
                  </a:lnTo>
                  <a:lnTo>
                    <a:pt x="3464635" y="1659940"/>
                  </a:lnTo>
                  <a:lnTo>
                    <a:pt x="3466042" y="1707601"/>
                  </a:lnTo>
                  <a:lnTo>
                    <a:pt x="3466143" y="1755041"/>
                  </a:lnTo>
                  <a:lnTo>
                    <a:pt x="3464954" y="1802243"/>
                  </a:lnTo>
                  <a:lnTo>
                    <a:pt x="3462489" y="1849186"/>
                  </a:lnTo>
                  <a:lnTo>
                    <a:pt x="3458764" y="1895851"/>
                  </a:lnTo>
                  <a:lnTo>
                    <a:pt x="3453795" y="1942218"/>
                  </a:lnTo>
                  <a:lnTo>
                    <a:pt x="3447594" y="1988269"/>
                  </a:lnTo>
                  <a:lnTo>
                    <a:pt x="3440179" y="2033983"/>
                  </a:lnTo>
                  <a:lnTo>
                    <a:pt x="3431564" y="2079341"/>
                  </a:lnTo>
                  <a:lnTo>
                    <a:pt x="3421764" y="2124325"/>
                  </a:lnTo>
                  <a:lnTo>
                    <a:pt x="3410793" y="2168914"/>
                  </a:lnTo>
                  <a:lnTo>
                    <a:pt x="3398668" y="2213089"/>
                  </a:lnTo>
                  <a:lnTo>
                    <a:pt x="3385403" y="2256830"/>
                  </a:lnTo>
                  <a:lnTo>
                    <a:pt x="3371013" y="2300119"/>
                  </a:lnTo>
                  <a:lnTo>
                    <a:pt x="3355513" y="2342935"/>
                  </a:lnTo>
                  <a:lnTo>
                    <a:pt x="3338919" y="2385260"/>
                  </a:lnTo>
                  <a:lnTo>
                    <a:pt x="3321245" y="2427074"/>
                  </a:lnTo>
                  <a:lnTo>
                    <a:pt x="3302506" y="2468358"/>
                  </a:lnTo>
                  <a:lnTo>
                    <a:pt x="3282718" y="2509091"/>
                  </a:lnTo>
                  <a:lnTo>
                    <a:pt x="3261895" y="2549256"/>
                  </a:lnTo>
                  <a:lnTo>
                    <a:pt x="3240053" y="2588831"/>
                  </a:lnTo>
                  <a:lnTo>
                    <a:pt x="3217206" y="2627799"/>
                  </a:lnTo>
                  <a:lnTo>
                    <a:pt x="3193370" y="2666139"/>
                  </a:lnTo>
                  <a:lnTo>
                    <a:pt x="3168560" y="2703832"/>
                  </a:lnTo>
                  <a:lnTo>
                    <a:pt x="3142790" y="2740859"/>
                  </a:lnTo>
                  <a:lnTo>
                    <a:pt x="3116076" y="2777200"/>
                  </a:lnTo>
                  <a:lnTo>
                    <a:pt x="3088433" y="2812836"/>
                  </a:lnTo>
                  <a:lnTo>
                    <a:pt x="3059875" y="2847748"/>
                  </a:lnTo>
                  <a:lnTo>
                    <a:pt x="3030419" y="2881915"/>
                  </a:lnTo>
                  <a:lnTo>
                    <a:pt x="3000078" y="2915319"/>
                  </a:lnTo>
                  <a:lnTo>
                    <a:pt x="2968869" y="2947940"/>
                  </a:lnTo>
                  <a:lnTo>
                    <a:pt x="2936806" y="2979759"/>
                  </a:lnTo>
                  <a:lnTo>
                    <a:pt x="2903903" y="3010756"/>
                  </a:lnTo>
                  <a:lnTo>
                    <a:pt x="2870177" y="3040912"/>
                  </a:lnTo>
                  <a:lnTo>
                    <a:pt x="2835642" y="3070208"/>
                  </a:lnTo>
                  <a:lnTo>
                    <a:pt x="2800313" y="3098624"/>
                  </a:lnTo>
                  <a:lnTo>
                    <a:pt x="2764206" y="3126140"/>
                  </a:lnTo>
                  <a:lnTo>
                    <a:pt x="2727335" y="3152738"/>
                  </a:lnTo>
                  <a:lnTo>
                    <a:pt x="2689715" y="3178398"/>
                  </a:lnTo>
                  <a:lnTo>
                    <a:pt x="2651362" y="3203100"/>
                  </a:lnTo>
                  <a:lnTo>
                    <a:pt x="2612290" y="3226825"/>
                  </a:lnTo>
                  <a:lnTo>
                    <a:pt x="2572515" y="3249554"/>
                  </a:lnTo>
                  <a:lnTo>
                    <a:pt x="2532051" y="3271267"/>
                  </a:lnTo>
                  <a:lnTo>
                    <a:pt x="2490914" y="3291945"/>
                  </a:lnTo>
                  <a:lnTo>
                    <a:pt x="2449119" y="3311568"/>
                  </a:lnTo>
                  <a:lnTo>
                    <a:pt x="2406680" y="3330117"/>
                  </a:lnTo>
                  <a:lnTo>
                    <a:pt x="2363614" y="3347573"/>
                  </a:lnTo>
                  <a:lnTo>
                    <a:pt x="2319934" y="3363916"/>
                  </a:lnTo>
                  <a:lnTo>
                    <a:pt x="2275655" y="3379126"/>
                  </a:lnTo>
                  <a:lnTo>
                    <a:pt x="2230794" y="3393185"/>
                  </a:lnTo>
                  <a:lnTo>
                    <a:pt x="2185365" y="3406073"/>
                  </a:lnTo>
                  <a:lnTo>
                    <a:pt x="2139383" y="3417770"/>
                  </a:lnTo>
                  <a:lnTo>
                    <a:pt x="2092863" y="3428258"/>
                  </a:lnTo>
                  <a:lnTo>
                    <a:pt x="2045820" y="3437516"/>
                  </a:lnTo>
                  <a:lnTo>
                    <a:pt x="1998269" y="3445525"/>
                  </a:lnTo>
                  <a:lnTo>
                    <a:pt x="1950225" y="3452266"/>
                  </a:lnTo>
                  <a:lnTo>
                    <a:pt x="1902022" y="3457687"/>
                  </a:lnTo>
                  <a:lnTo>
                    <a:pt x="1853979" y="3461756"/>
                  </a:lnTo>
                  <a:lnTo>
                    <a:pt x="1806118" y="3464490"/>
                  </a:lnTo>
                  <a:lnTo>
                    <a:pt x="1758456" y="3465902"/>
                  </a:lnTo>
                  <a:lnTo>
                    <a:pt x="1711014" y="3466009"/>
                  </a:lnTo>
                  <a:lnTo>
                    <a:pt x="1663812" y="3464825"/>
                  </a:lnTo>
                  <a:lnTo>
                    <a:pt x="1616867" y="3462366"/>
                  </a:lnTo>
                  <a:lnTo>
                    <a:pt x="1570201" y="3458645"/>
                  </a:lnTo>
                  <a:lnTo>
                    <a:pt x="1523832" y="3453680"/>
                  </a:lnTo>
                  <a:lnTo>
                    <a:pt x="1477779" y="3447483"/>
                  </a:lnTo>
                  <a:lnTo>
                    <a:pt x="1432063" y="3440071"/>
                  </a:lnTo>
                  <a:lnTo>
                    <a:pt x="1386702" y="3431459"/>
                  </a:lnTo>
                  <a:lnTo>
                    <a:pt x="1341716" y="3421662"/>
                  </a:lnTo>
                  <a:lnTo>
                    <a:pt x="1297125" y="3410694"/>
                  </a:lnTo>
                  <a:lnTo>
                    <a:pt x="1252947" y="3398571"/>
                  </a:lnTo>
                  <a:lnTo>
                    <a:pt x="1209203" y="3385308"/>
                  </a:lnTo>
                  <a:lnTo>
                    <a:pt x="1165912" y="3370919"/>
                  </a:lnTo>
                  <a:lnTo>
                    <a:pt x="1123092" y="3355421"/>
                  </a:lnTo>
                  <a:lnTo>
                    <a:pt x="1080765" y="3338828"/>
                  </a:lnTo>
                  <a:lnTo>
                    <a:pt x="1038948" y="3321155"/>
                  </a:lnTo>
                  <a:lnTo>
                    <a:pt x="997662" y="3302417"/>
                  </a:lnTo>
                  <a:lnTo>
                    <a:pt x="956925" y="3282630"/>
                  </a:lnTo>
                  <a:lnTo>
                    <a:pt x="916758" y="3261808"/>
                  </a:lnTo>
                  <a:lnTo>
                    <a:pt x="877179" y="3239966"/>
                  </a:lnTo>
                  <a:lnTo>
                    <a:pt x="838209" y="3217120"/>
                  </a:lnTo>
                  <a:lnTo>
                    <a:pt x="799866" y="3193284"/>
                  </a:lnTo>
                  <a:lnTo>
                    <a:pt x="762170" y="3168474"/>
                  </a:lnTo>
                  <a:lnTo>
                    <a:pt x="725140" y="3142704"/>
                  </a:lnTo>
                  <a:lnTo>
                    <a:pt x="688796" y="3115990"/>
                  </a:lnTo>
                  <a:lnTo>
                    <a:pt x="653158" y="3088347"/>
                  </a:lnTo>
                  <a:lnTo>
                    <a:pt x="618244" y="3059790"/>
                  </a:lnTo>
                  <a:lnTo>
                    <a:pt x="584074" y="3030334"/>
                  </a:lnTo>
                  <a:lnTo>
                    <a:pt x="550668" y="2999994"/>
                  </a:lnTo>
                  <a:lnTo>
                    <a:pt x="518045" y="2968784"/>
                  </a:lnTo>
                  <a:lnTo>
                    <a:pt x="486224" y="2936721"/>
                  </a:lnTo>
                  <a:lnTo>
                    <a:pt x="455225" y="2903819"/>
                  </a:lnTo>
                  <a:lnTo>
                    <a:pt x="425067" y="2870094"/>
                  </a:lnTo>
                  <a:lnTo>
                    <a:pt x="395770" y="2835559"/>
                  </a:lnTo>
                  <a:lnTo>
                    <a:pt x="367353" y="2800231"/>
                  </a:lnTo>
                  <a:lnTo>
                    <a:pt x="339835" y="2764125"/>
                  </a:lnTo>
                  <a:lnTo>
                    <a:pt x="313236" y="2727255"/>
                  </a:lnTo>
                  <a:lnTo>
                    <a:pt x="287576" y="2689636"/>
                  </a:lnTo>
                  <a:lnTo>
                    <a:pt x="262873" y="2651285"/>
                  </a:lnTo>
                  <a:lnTo>
                    <a:pt x="239148" y="2612214"/>
                  </a:lnTo>
                  <a:lnTo>
                    <a:pt x="216419" y="2572441"/>
                  </a:lnTo>
                  <a:lnTo>
                    <a:pt x="194707" y="2531980"/>
                  </a:lnTo>
                  <a:lnTo>
                    <a:pt x="174029" y="2490845"/>
                  </a:lnTo>
                  <a:lnTo>
                    <a:pt x="154407" y="2449052"/>
                  </a:lnTo>
                  <a:lnTo>
                    <a:pt x="135859" y="2406617"/>
                  </a:lnTo>
                  <a:lnTo>
                    <a:pt x="118405" y="2363553"/>
                  </a:lnTo>
                  <a:lnTo>
                    <a:pt x="102064" y="2319877"/>
                  </a:lnTo>
                  <a:lnTo>
                    <a:pt x="86856" y="2275603"/>
                  </a:lnTo>
                  <a:lnTo>
                    <a:pt x="72799" y="2230746"/>
                  </a:lnTo>
                  <a:lnTo>
                    <a:pt x="59914" y="2185321"/>
                  </a:lnTo>
                  <a:lnTo>
                    <a:pt x="48221" y="2139344"/>
                  </a:lnTo>
                  <a:lnTo>
                    <a:pt x="37737" y="2092830"/>
                  </a:lnTo>
                  <a:lnTo>
                    <a:pt x="28483" y="2045793"/>
                  </a:lnTo>
                  <a:lnTo>
                    <a:pt x="20478" y="1998248"/>
                  </a:lnTo>
                  <a:lnTo>
                    <a:pt x="13742" y="1950212"/>
                  </a:lnTo>
                  <a:lnTo>
                    <a:pt x="8322" y="1902000"/>
                  </a:lnTo>
                  <a:lnTo>
                    <a:pt x="4253" y="1853951"/>
                  </a:lnTo>
                  <a:lnTo>
                    <a:pt x="1519" y="1806083"/>
                  </a:lnTo>
                  <a:lnTo>
                    <a:pt x="107" y="1758415"/>
                  </a:lnTo>
                  <a:lnTo>
                    <a:pt x="0" y="1710968"/>
                  </a:lnTo>
                  <a:lnTo>
                    <a:pt x="1183" y="1663760"/>
                  </a:lnTo>
                  <a:lnTo>
                    <a:pt x="3642" y="1616811"/>
                  </a:lnTo>
                  <a:lnTo>
                    <a:pt x="7362" y="1570140"/>
                  </a:lnTo>
                  <a:lnTo>
                    <a:pt x="12327" y="1523767"/>
                  </a:lnTo>
                  <a:lnTo>
                    <a:pt x="18522" y="1477711"/>
                  </a:lnTo>
                  <a:lnTo>
                    <a:pt x="25933" y="1431992"/>
                  </a:lnTo>
                  <a:lnTo>
                    <a:pt x="34544" y="1386628"/>
                  </a:lnTo>
                  <a:lnTo>
                    <a:pt x="44341" y="1341640"/>
                  </a:lnTo>
                  <a:lnTo>
                    <a:pt x="55307" y="1297047"/>
                  </a:lnTo>
                  <a:lnTo>
                    <a:pt x="67429" y="1252867"/>
                  </a:lnTo>
                  <a:lnTo>
                    <a:pt x="80691" y="1209121"/>
                  </a:lnTo>
                  <a:lnTo>
                    <a:pt x="95077" y="1165829"/>
                  </a:lnTo>
                  <a:lnTo>
                    <a:pt x="110574" y="1123008"/>
                  </a:lnTo>
                  <a:lnTo>
                    <a:pt x="127166" y="1080680"/>
                  </a:lnTo>
                  <a:lnTo>
                    <a:pt x="144837" y="1038862"/>
                  </a:lnTo>
                  <a:lnTo>
                    <a:pt x="163574" y="997575"/>
                  </a:lnTo>
                  <a:lnTo>
                    <a:pt x="183360" y="956839"/>
                  </a:lnTo>
                  <a:lnTo>
                    <a:pt x="204181" y="916671"/>
                  </a:lnTo>
                  <a:lnTo>
                    <a:pt x="226021" y="877093"/>
                  </a:lnTo>
                  <a:lnTo>
                    <a:pt x="248866" y="838123"/>
                  </a:lnTo>
                  <a:lnTo>
                    <a:pt x="272701" y="799780"/>
                  </a:lnTo>
                  <a:lnTo>
                    <a:pt x="297510" y="762084"/>
                  </a:lnTo>
                  <a:lnTo>
                    <a:pt x="323278" y="725055"/>
                  </a:lnTo>
                  <a:lnTo>
                    <a:pt x="349991" y="688712"/>
                  </a:lnTo>
                  <a:lnTo>
                    <a:pt x="377633" y="653074"/>
                  </a:lnTo>
                  <a:lnTo>
                    <a:pt x="406190" y="618161"/>
                  </a:lnTo>
                  <a:lnTo>
                    <a:pt x="435646" y="583992"/>
                  </a:lnTo>
                  <a:lnTo>
                    <a:pt x="465985" y="550587"/>
                  </a:lnTo>
                  <a:lnTo>
                    <a:pt x="497194" y="517964"/>
                  </a:lnTo>
                  <a:lnTo>
                    <a:pt x="529257" y="486144"/>
                  </a:lnTo>
                  <a:lnTo>
                    <a:pt x="562159" y="455145"/>
                  </a:lnTo>
                  <a:lnTo>
                    <a:pt x="595885" y="424988"/>
                  </a:lnTo>
                  <a:lnTo>
                    <a:pt x="630420" y="395691"/>
                  </a:lnTo>
                  <a:lnTo>
                    <a:pt x="665749" y="367275"/>
                  </a:lnTo>
                  <a:lnTo>
                    <a:pt x="701857" y="339757"/>
                  </a:lnTo>
                  <a:lnTo>
                    <a:pt x="738728" y="313159"/>
                  </a:lnTo>
                  <a:lnTo>
                    <a:pt x="776348" y="287498"/>
                  </a:lnTo>
                  <a:lnTo>
                    <a:pt x="814701" y="262796"/>
                  </a:lnTo>
                  <a:lnTo>
                    <a:pt x="853773" y="239070"/>
                  </a:lnTo>
                  <a:lnTo>
                    <a:pt x="893549" y="216341"/>
                  </a:lnTo>
                  <a:lnTo>
                    <a:pt x="934013" y="194627"/>
                  </a:lnTo>
                  <a:lnTo>
                    <a:pt x="975151" y="173949"/>
                  </a:lnTo>
                  <a:lnTo>
                    <a:pt x="1016947" y="154326"/>
                  </a:lnTo>
                  <a:lnTo>
                    <a:pt x="1059386" y="135776"/>
                  </a:lnTo>
                  <a:lnTo>
                    <a:pt x="1102453" y="118320"/>
                  </a:lnTo>
                  <a:lnTo>
                    <a:pt x="1146134" y="101977"/>
                  </a:lnTo>
                  <a:lnTo>
                    <a:pt x="1190413" y="86766"/>
                  </a:lnTo>
                  <a:lnTo>
                    <a:pt x="1235274" y="72708"/>
                  </a:lnTo>
                  <a:lnTo>
                    <a:pt x="1280704" y="59820"/>
                  </a:lnTo>
                  <a:lnTo>
                    <a:pt x="1326687" y="48122"/>
                  </a:lnTo>
                  <a:lnTo>
                    <a:pt x="1373208" y="37635"/>
                  </a:lnTo>
                  <a:lnTo>
                    <a:pt x="1420252" y="28377"/>
                  </a:lnTo>
                  <a:lnTo>
                    <a:pt x="1467803" y="20368"/>
                  </a:lnTo>
                  <a:lnTo>
                    <a:pt x="1515847" y="13627"/>
                  </a:lnTo>
                  <a:lnTo>
                    <a:pt x="1569988" y="7661"/>
                  </a:lnTo>
                  <a:lnTo>
                    <a:pt x="1624262" y="3403"/>
                  </a:lnTo>
                  <a:lnTo>
                    <a:pt x="1678644" y="850"/>
                  </a:lnTo>
                  <a:lnTo>
                    <a:pt x="1733106" y="0"/>
                  </a:lnTo>
                  <a:lnTo>
                    <a:pt x="1733106" y="866546"/>
                  </a:lnTo>
                  <a:lnTo>
                    <a:pt x="1685558" y="867828"/>
                  </a:lnTo>
                  <a:lnTo>
                    <a:pt x="1638681" y="871630"/>
                  </a:lnTo>
                  <a:lnTo>
                    <a:pt x="1592540" y="877887"/>
                  </a:lnTo>
                  <a:lnTo>
                    <a:pt x="1547202" y="886531"/>
                  </a:lnTo>
                  <a:lnTo>
                    <a:pt x="1502733" y="897497"/>
                  </a:lnTo>
                  <a:lnTo>
                    <a:pt x="1459198" y="910719"/>
                  </a:lnTo>
                  <a:lnTo>
                    <a:pt x="1416665" y="926130"/>
                  </a:lnTo>
                  <a:lnTo>
                    <a:pt x="1375198" y="943666"/>
                  </a:lnTo>
                  <a:lnTo>
                    <a:pt x="1334864" y="963258"/>
                  </a:lnTo>
                  <a:lnTo>
                    <a:pt x="1295730" y="984843"/>
                  </a:lnTo>
                  <a:lnTo>
                    <a:pt x="1257860" y="1008352"/>
                  </a:lnTo>
                  <a:lnTo>
                    <a:pt x="1221321" y="1033721"/>
                  </a:lnTo>
                  <a:lnTo>
                    <a:pt x="1186180" y="1060883"/>
                  </a:lnTo>
                  <a:lnTo>
                    <a:pt x="1152502" y="1089772"/>
                  </a:lnTo>
                  <a:lnTo>
                    <a:pt x="1120353" y="1120322"/>
                  </a:lnTo>
                  <a:lnTo>
                    <a:pt x="1089800" y="1152467"/>
                  </a:lnTo>
                  <a:lnTo>
                    <a:pt x="1060908" y="1186141"/>
                  </a:lnTo>
                  <a:lnTo>
                    <a:pt x="1033744" y="1221277"/>
                  </a:lnTo>
                  <a:lnTo>
                    <a:pt x="1008373" y="1257810"/>
                  </a:lnTo>
                  <a:lnTo>
                    <a:pt x="984862" y="1295674"/>
                  </a:lnTo>
                  <a:lnTo>
                    <a:pt x="963276" y="1334802"/>
                  </a:lnTo>
                  <a:lnTo>
                    <a:pt x="943682" y="1375129"/>
                  </a:lnTo>
                  <a:lnTo>
                    <a:pt x="926146" y="1416588"/>
                  </a:lnTo>
                  <a:lnTo>
                    <a:pt x="910734" y="1459113"/>
                  </a:lnTo>
                  <a:lnTo>
                    <a:pt x="897512" y="1502638"/>
                  </a:lnTo>
                  <a:lnTo>
                    <a:pt x="886545" y="1547097"/>
                  </a:lnTo>
                  <a:lnTo>
                    <a:pt x="877901" y="1592424"/>
                  </a:lnTo>
                  <a:lnTo>
                    <a:pt x="871644" y="1638553"/>
                  </a:lnTo>
                  <a:lnTo>
                    <a:pt x="867842" y="1685418"/>
                  </a:lnTo>
                  <a:lnTo>
                    <a:pt x="866560" y="1732953"/>
                  </a:lnTo>
                  <a:lnTo>
                    <a:pt x="867842" y="1780501"/>
                  </a:lnTo>
                  <a:lnTo>
                    <a:pt x="871644" y="1827378"/>
                  </a:lnTo>
                  <a:lnTo>
                    <a:pt x="877901" y="1873519"/>
                  </a:lnTo>
                  <a:lnTo>
                    <a:pt x="886545" y="1918857"/>
                  </a:lnTo>
                  <a:lnTo>
                    <a:pt x="897512" y="1963326"/>
                  </a:lnTo>
                  <a:lnTo>
                    <a:pt x="910734" y="2006861"/>
                  </a:lnTo>
                  <a:lnTo>
                    <a:pt x="926146" y="2049394"/>
                  </a:lnTo>
                  <a:lnTo>
                    <a:pt x="943682" y="2090861"/>
                  </a:lnTo>
                  <a:lnTo>
                    <a:pt x="963276" y="2131195"/>
                  </a:lnTo>
                  <a:lnTo>
                    <a:pt x="984862" y="2170329"/>
                  </a:lnTo>
                  <a:lnTo>
                    <a:pt x="1008373" y="2208199"/>
                  </a:lnTo>
                  <a:lnTo>
                    <a:pt x="1033744" y="2244737"/>
                  </a:lnTo>
                  <a:lnTo>
                    <a:pt x="1060908" y="2279879"/>
                  </a:lnTo>
                  <a:lnTo>
                    <a:pt x="1089800" y="2313557"/>
                  </a:lnTo>
                  <a:lnTo>
                    <a:pt x="1120353" y="2345705"/>
                  </a:lnTo>
                  <a:lnTo>
                    <a:pt x="1152502" y="2376259"/>
                  </a:lnTo>
                  <a:lnTo>
                    <a:pt x="1186180" y="2405151"/>
                  </a:lnTo>
                  <a:lnTo>
                    <a:pt x="1221321" y="2432315"/>
                  </a:lnTo>
                  <a:lnTo>
                    <a:pt x="1257860" y="2457686"/>
                  </a:lnTo>
                  <a:lnTo>
                    <a:pt x="1295730" y="2481197"/>
                  </a:lnTo>
                  <a:lnTo>
                    <a:pt x="1334864" y="2502783"/>
                  </a:lnTo>
                  <a:lnTo>
                    <a:pt x="1375198" y="2522377"/>
                  </a:lnTo>
                  <a:lnTo>
                    <a:pt x="1416665" y="2539913"/>
                  </a:lnTo>
                  <a:lnTo>
                    <a:pt x="1459198" y="2555325"/>
                  </a:lnTo>
                  <a:lnTo>
                    <a:pt x="1502733" y="2568547"/>
                  </a:lnTo>
                  <a:lnTo>
                    <a:pt x="1547202" y="2579514"/>
                  </a:lnTo>
                  <a:lnTo>
                    <a:pt x="1592540" y="2588158"/>
                  </a:lnTo>
                  <a:lnTo>
                    <a:pt x="1638681" y="2594415"/>
                  </a:lnTo>
                  <a:lnTo>
                    <a:pt x="1685558" y="2598217"/>
                  </a:lnTo>
                  <a:lnTo>
                    <a:pt x="1733106" y="2599499"/>
                  </a:lnTo>
                  <a:lnTo>
                    <a:pt x="1780641" y="2598217"/>
                  </a:lnTo>
                  <a:lnTo>
                    <a:pt x="1827505" y="2594415"/>
                  </a:lnTo>
                  <a:lnTo>
                    <a:pt x="1873634" y="2588158"/>
                  </a:lnTo>
                  <a:lnTo>
                    <a:pt x="1918962" y="2579514"/>
                  </a:lnTo>
                  <a:lnTo>
                    <a:pt x="1963421" y="2568547"/>
                  </a:lnTo>
                  <a:lnTo>
                    <a:pt x="2006946" y="2555325"/>
                  </a:lnTo>
                  <a:lnTo>
                    <a:pt x="2049471" y="2539913"/>
                  </a:lnTo>
                  <a:lnTo>
                    <a:pt x="2090930" y="2522377"/>
                  </a:lnTo>
                  <a:lnTo>
                    <a:pt x="2131256" y="2502783"/>
                  </a:lnTo>
                  <a:lnTo>
                    <a:pt x="2170385" y="2481197"/>
                  </a:lnTo>
                  <a:lnTo>
                    <a:pt x="2208248" y="2457686"/>
                  </a:lnTo>
                  <a:lnTo>
                    <a:pt x="2244782" y="2432315"/>
                  </a:lnTo>
                  <a:lnTo>
                    <a:pt x="2279918" y="2405151"/>
                  </a:lnTo>
                  <a:lnTo>
                    <a:pt x="2313592" y="2376259"/>
                  </a:lnTo>
                  <a:lnTo>
                    <a:pt x="2345737" y="2345705"/>
                  </a:lnTo>
                  <a:lnTo>
                    <a:pt x="2376287" y="2313557"/>
                  </a:lnTo>
                  <a:lnTo>
                    <a:pt x="2405176" y="2279879"/>
                  </a:lnTo>
                  <a:lnTo>
                    <a:pt x="2432338" y="2244737"/>
                  </a:lnTo>
                  <a:lnTo>
                    <a:pt x="2457707" y="2208199"/>
                  </a:lnTo>
                  <a:lnTo>
                    <a:pt x="2481216" y="2170329"/>
                  </a:lnTo>
                  <a:lnTo>
                    <a:pt x="2502800" y="2131195"/>
                  </a:lnTo>
                  <a:lnTo>
                    <a:pt x="2522393" y="2090861"/>
                  </a:lnTo>
                  <a:lnTo>
                    <a:pt x="2539928" y="2049394"/>
                  </a:lnTo>
                  <a:lnTo>
                    <a:pt x="2555340" y="2006861"/>
                  </a:lnTo>
                  <a:lnTo>
                    <a:pt x="2568562" y="1963326"/>
                  </a:lnTo>
                  <a:lnTo>
                    <a:pt x="2579528" y="1918857"/>
                  </a:lnTo>
                  <a:lnTo>
                    <a:pt x="2588172" y="1873519"/>
                  </a:lnTo>
                  <a:lnTo>
                    <a:pt x="2594429" y="1827378"/>
                  </a:lnTo>
                  <a:lnTo>
                    <a:pt x="2598231" y="1780501"/>
                  </a:lnTo>
                  <a:lnTo>
                    <a:pt x="2599513" y="1732953"/>
                  </a:lnTo>
                  <a:lnTo>
                    <a:pt x="2599099" y="1705728"/>
                  </a:lnTo>
                  <a:lnTo>
                    <a:pt x="2597846" y="1678559"/>
                  </a:lnTo>
                  <a:lnTo>
                    <a:pt x="2595741" y="1651446"/>
                  </a:lnTo>
                  <a:lnTo>
                    <a:pt x="2592769" y="1624393"/>
                  </a:lnTo>
                  <a:lnTo>
                    <a:pt x="3452432" y="1515833"/>
                  </a:lnTo>
                  <a:close/>
                </a:path>
              </a:pathLst>
            </a:custGeom>
            <a:ln w="234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73272" y="3359233"/>
              <a:ext cx="167010" cy="18752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41931" y="5353832"/>
              <a:ext cx="158220" cy="18752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446985" y="2259012"/>
              <a:ext cx="82550" cy="85090"/>
            </a:xfrm>
            <a:custGeom>
              <a:avLst/>
              <a:gdLst/>
              <a:ahLst/>
              <a:cxnLst/>
              <a:rect l="l" t="t" r="r" b="b"/>
              <a:pathLst>
                <a:path w="82550" h="85089">
                  <a:moveTo>
                    <a:pt x="82042" y="0"/>
                  </a:moveTo>
                  <a:lnTo>
                    <a:pt x="0" y="0"/>
                  </a:lnTo>
                  <a:lnTo>
                    <a:pt x="0" y="84975"/>
                  </a:lnTo>
                  <a:lnTo>
                    <a:pt x="82042" y="84975"/>
                  </a:lnTo>
                  <a:lnTo>
                    <a:pt x="82042" y="0"/>
                  </a:lnTo>
                  <a:close/>
                </a:path>
              </a:pathLst>
            </a:custGeom>
            <a:solidFill>
              <a:srgbClr val="FFE160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2446985" y="2259012"/>
              <a:ext cx="82550" cy="85090"/>
            </a:xfrm>
            <a:custGeom>
              <a:avLst/>
              <a:gdLst/>
              <a:ahLst/>
              <a:cxnLst/>
              <a:rect l="l" t="t" r="r" b="b"/>
              <a:pathLst>
                <a:path w="82550" h="85089">
                  <a:moveTo>
                    <a:pt x="0" y="84975"/>
                  </a:moveTo>
                  <a:lnTo>
                    <a:pt x="82042" y="84975"/>
                  </a:lnTo>
                  <a:lnTo>
                    <a:pt x="82042" y="0"/>
                  </a:lnTo>
                  <a:lnTo>
                    <a:pt x="0" y="0"/>
                  </a:lnTo>
                  <a:lnTo>
                    <a:pt x="0" y="84975"/>
                  </a:lnTo>
                  <a:close/>
                </a:path>
              </a:pathLst>
            </a:custGeom>
            <a:ln w="234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67114" y="2198966"/>
              <a:ext cx="127454" cy="187502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918713" y="2259012"/>
              <a:ext cx="82550" cy="85090"/>
            </a:xfrm>
            <a:custGeom>
              <a:avLst/>
              <a:gdLst/>
              <a:ahLst/>
              <a:cxnLst/>
              <a:rect l="l" t="t" r="r" b="b"/>
              <a:pathLst>
                <a:path w="82550" h="85089">
                  <a:moveTo>
                    <a:pt x="82042" y="0"/>
                  </a:moveTo>
                  <a:lnTo>
                    <a:pt x="0" y="0"/>
                  </a:lnTo>
                  <a:lnTo>
                    <a:pt x="0" y="84975"/>
                  </a:lnTo>
                  <a:lnTo>
                    <a:pt x="82042" y="84975"/>
                  </a:lnTo>
                  <a:lnTo>
                    <a:pt x="82042" y="0"/>
                  </a:lnTo>
                  <a:close/>
                </a:path>
              </a:pathLst>
            </a:custGeom>
            <a:solidFill>
              <a:srgbClr val="9B84AE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2918713" y="2259012"/>
              <a:ext cx="82550" cy="85090"/>
            </a:xfrm>
            <a:custGeom>
              <a:avLst/>
              <a:gdLst/>
              <a:ahLst/>
              <a:cxnLst/>
              <a:rect l="l" t="t" r="r" b="b"/>
              <a:pathLst>
                <a:path w="82550" h="85089">
                  <a:moveTo>
                    <a:pt x="0" y="84975"/>
                  </a:moveTo>
                  <a:lnTo>
                    <a:pt x="82042" y="84975"/>
                  </a:lnTo>
                  <a:lnTo>
                    <a:pt x="82042" y="0"/>
                  </a:lnTo>
                  <a:lnTo>
                    <a:pt x="0" y="0"/>
                  </a:lnTo>
                  <a:lnTo>
                    <a:pt x="0" y="84975"/>
                  </a:lnTo>
                  <a:close/>
                </a:path>
              </a:pathLst>
            </a:custGeom>
            <a:ln w="234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038843" y="2198966"/>
              <a:ext cx="197774" cy="18750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962980" y="3459587"/>
              <a:ext cx="162614" cy="17579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783374" y="3459587"/>
              <a:ext cx="267655" cy="17579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38057" y="6930905"/>
              <a:ext cx="2261082" cy="14063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38060" y="1156246"/>
              <a:ext cx="3349421" cy="20180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951258" y="5290400"/>
              <a:ext cx="162610" cy="17579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777964" y="5290400"/>
              <a:ext cx="253136" cy="175793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763695" y="6734592"/>
              <a:ext cx="299085" cy="164465"/>
            </a:xfrm>
            <a:custGeom>
              <a:avLst/>
              <a:gdLst/>
              <a:ahLst/>
              <a:cxnLst/>
              <a:rect l="l" t="t" r="r" b="b"/>
              <a:pathLst>
                <a:path w="299084" h="164465">
                  <a:moveTo>
                    <a:pt x="0" y="82041"/>
                  </a:moveTo>
                  <a:lnTo>
                    <a:pt x="11743" y="50106"/>
                  </a:lnTo>
                  <a:lnTo>
                    <a:pt x="43767" y="24028"/>
                  </a:lnTo>
                  <a:lnTo>
                    <a:pt x="91264" y="6446"/>
                  </a:lnTo>
                  <a:lnTo>
                    <a:pt x="149428" y="0"/>
                  </a:lnTo>
                  <a:lnTo>
                    <a:pt x="207591" y="6446"/>
                  </a:lnTo>
                  <a:lnTo>
                    <a:pt x="255089" y="24028"/>
                  </a:lnTo>
                  <a:lnTo>
                    <a:pt x="287113" y="50106"/>
                  </a:lnTo>
                  <a:lnTo>
                    <a:pt x="298856" y="82041"/>
                  </a:lnTo>
                  <a:lnTo>
                    <a:pt x="287113" y="113977"/>
                  </a:lnTo>
                  <a:lnTo>
                    <a:pt x="255089" y="140055"/>
                  </a:lnTo>
                  <a:lnTo>
                    <a:pt x="207591" y="157637"/>
                  </a:lnTo>
                  <a:lnTo>
                    <a:pt x="149428" y="164083"/>
                  </a:lnTo>
                  <a:lnTo>
                    <a:pt x="91264" y="157637"/>
                  </a:lnTo>
                  <a:lnTo>
                    <a:pt x="43767" y="140055"/>
                  </a:lnTo>
                  <a:lnTo>
                    <a:pt x="11743" y="113977"/>
                  </a:lnTo>
                  <a:lnTo>
                    <a:pt x="0" y="82041"/>
                  </a:lnTo>
                  <a:close/>
                </a:path>
              </a:pathLst>
            </a:custGeom>
            <a:ln w="14655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763695" y="6646697"/>
              <a:ext cx="299085" cy="167005"/>
            </a:xfrm>
            <a:custGeom>
              <a:avLst/>
              <a:gdLst/>
              <a:ahLst/>
              <a:cxnLst/>
              <a:rect l="l" t="t" r="r" b="b"/>
              <a:pathLst>
                <a:path w="299084" h="167004">
                  <a:moveTo>
                    <a:pt x="0" y="83502"/>
                  </a:moveTo>
                  <a:lnTo>
                    <a:pt x="11743" y="51001"/>
                  </a:lnTo>
                  <a:lnTo>
                    <a:pt x="43767" y="24458"/>
                  </a:lnTo>
                  <a:lnTo>
                    <a:pt x="91264" y="6562"/>
                  </a:lnTo>
                  <a:lnTo>
                    <a:pt x="149428" y="0"/>
                  </a:lnTo>
                  <a:lnTo>
                    <a:pt x="207591" y="6562"/>
                  </a:lnTo>
                  <a:lnTo>
                    <a:pt x="255089" y="24458"/>
                  </a:lnTo>
                  <a:lnTo>
                    <a:pt x="287113" y="51001"/>
                  </a:lnTo>
                  <a:lnTo>
                    <a:pt x="298856" y="83502"/>
                  </a:lnTo>
                  <a:lnTo>
                    <a:pt x="287113" y="116003"/>
                  </a:lnTo>
                  <a:lnTo>
                    <a:pt x="255089" y="142546"/>
                  </a:lnTo>
                  <a:lnTo>
                    <a:pt x="207591" y="160442"/>
                  </a:lnTo>
                  <a:lnTo>
                    <a:pt x="149428" y="167005"/>
                  </a:lnTo>
                  <a:lnTo>
                    <a:pt x="91264" y="160442"/>
                  </a:lnTo>
                  <a:lnTo>
                    <a:pt x="43767" y="142546"/>
                  </a:lnTo>
                  <a:lnTo>
                    <a:pt x="11743" y="116003"/>
                  </a:lnTo>
                  <a:lnTo>
                    <a:pt x="0" y="83502"/>
                  </a:lnTo>
                  <a:close/>
                </a:path>
              </a:pathLst>
            </a:custGeom>
            <a:ln w="14655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8" name="object 3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28186" y="6705295"/>
              <a:ext cx="884215" cy="14063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38057" y="1659108"/>
              <a:ext cx="378805" cy="175799"/>
            </a:xfrm>
            <a:prstGeom prst="rect">
              <a:avLst/>
            </a:prstGeom>
          </p:spPr>
        </p:pic>
      </p:grpSp>
      <p:grpSp>
        <p:nvGrpSpPr>
          <p:cNvPr id="40" name="object 40"/>
          <p:cNvGrpSpPr/>
          <p:nvPr/>
        </p:nvGrpSpPr>
        <p:grpSpPr>
          <a:xfrm>
            <a:off x="7617950" y="4090584"/>
            <a:ext cx="225238" cy="165847"/>
            <a:chOff x="6754076" y="4635995"/>
            <a:chExt cx="255270" cy="187960"/>
          </a:xfrm>
        </p:grpSpPr>
        <p:pic>
          <p:nvPicPr>
            <p:cNvPr id="41" name="object 4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839343" y="4635995"/>
              <a:ext cx="136245" cy="187502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6761404" y="4645507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041"/>
                  </a:moveTo>
                  <a:lnTo>
                    <a:pt x="9436" y="50127"/>
                  </a:lnTo>
                  <a:lnTo>
                    <a:pt x="35175" y="24047"/>
                  </a:lnTo>
                  <a:lnTo>
                    <a:pt x="73359" y="6453"/>
                  </a:lnTo>
                  <a:lnTo>
                    <a:pt x="120129" y="0"/>
                  </a:lnTo>
                  <a:lnTo>
                    <a:pt x="166899" y="6453"/>
                  </a:lnTo>
                  <a:lnTo>
                    <a:pt x="205082" y="24047"/>
                  </a:lnTo>
                  <a:lnTo>
                    <a:pt x="230821" y="50127"/>
                  </a:lnTo>
                  <a:lnTo>
                    <a:pt x="240258" y="82041"/>
                  </a:lnTo>
                  <a:lnTo>
                    <a:pt x="230821" y="113956"/>
                  </a:lnTo>
                  <a:lnTo>
                    <a:pt x="205082" y="140036"/>
                  </a:lnTo>
                  <a:lnTo>
                    <a:pt x="166899" y="157630"/>
                  </a:lnTo>
                  <a:lnTo>
                    <a:pt x="120129" y="164083"/>
                  </a:lnTo>
                  <a:lnTo>
                    <a:pt x="73359" y="157630"/>
                  </a:lnTo>
                  <a:lnTo>
                    <a:pt x="35175" y="140036"/>
                  </a:lnTo>
                  <a:lnTo>
                    <a:pt x="9436" y="113956"/>
                  </a:lnTo>
                  <a:lnTo>
                    <a:pt x="0" y="82041"/>
                  </a:lnTo>
                  <a:close/>
                </a:path>
              </a:pathLst>
            </a:custGeom>
            <a:ln w="14655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7617950" y="4356209"/>
            <a:ext cx="225238" cy="166407"/>
            <a:chOff x="6754076" y="4937036"/>
            <a:chExt cx="255270" cy="188595"/>
          </a:xfrm>
        </p:grpSpPr>
        <p:pic>
          <p:nvPicPr>
            <p:cNvPr id="44" name="object 4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839343" y="4937772"/>
              <a:ext cx="131838" cy="187515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6761404" y="4944364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4">
                  <a:moveTo>
                    <a:pt x="0" y="83502"/>
                  </a:moveTo>
                  <a:lnTo>
                    <a:pt x="9436" y="50984"/>
                  </a:lnTo>
                  <a:lnTo>
                    <a:pt x="35175" y="24444"/>
                  </a:lnTo>
                  <a:lnTo>
                    <a:pt x="73359" y="6557"/>
                  </a:lnTo>
                  <a:lnTo>
                    <a:pt x="120129" y="0"/>
                  </a:lnTo>
                  <a:lnTo>
                    <a:pt x="166899" y="6557"/>
                  </a:lnTo>
                  <a:lnTo>
                    <a:pt x="205082" y="24444"/>
                  </a:lnTo>
                  <a:lnTo>
                    <a:pt x="230821" y="50984"/>
                  </a:lnTo>
                  <a:lnTo>
                    <a:pt x="240258" y="83502"/>
                  </a:lnTo>
                  <a:lnTo>
                    <a:pt x="230821" y="116020"/>
                  </a:lnTo>
                  <a:lnTo>
                    <a:pt x="205082" y="142560"/>
                  </a:lnTo>
                  <a:lnTo>
                    <a:pt x="166899" y="160447"/>
                  </a:lnTo>
                  <a:lnTo>
                    <a:pt x="120129" y="167004"/>
                  </a:lnTo>
                  <a:lnTo>
                    <a:pt x="73359" y="160447"/>
                  </a:lnTo>
                  <a:lnTo>
                    <a:pt x="35175" y="142560"/>
                  </a:lnTo>
                  <a:lnTo>
                    <a:pt x="9436" y="116020"/>
                  </a:lnTo>
                  <a:lnTo>
                    <a:pt x="0" y="83502"/>
                  </a:lnTo>
                  <a:close/>
                </a:path>
              </a:pathLst>
            </a:custGeom>
            <a:ln w="14655">
              <a:solidFill>
                <a:srgbClr val="C6D9A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80886" y="6361918"/>
            <a:ext cx="117662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ts val="130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35" b="0" i="0" u="none" strike="noStrike" kern="0" cap="none" spc="-128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67</a:t>
            </a:r>
            <a:endParaRPr kumimoji="0" sz="123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669534" y="6529324"/>
            <a:ext cx="229160" cy="0"/>
          </a:xfrm>
          <a:custGeom>
            <a:avLst/>
            <a:gdLst/>
            <a:ahLst/>
            <a:cxnLst/>
            <a:rect l="l" t="t" r="r" b="b"/>
            <a:pathLst>
              <a:path w="259715">
                <a:moveTo>
                  <a:pt x="0" y="0"/>
                </a:moveTo>
                <a:lnTo>
                  <a:pt x="259194" y="0"/>
                </a:lnTo>
              </a:path>
            </a:pathLst>
          </a:custGeom>
          <a:ln w="25400">
            <a:solidFill>
              <a:srgbClr val="FBE46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235873" y="406885"/>
            <a:ext cx="3309097" cy="3507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  <a:tabLst>
                <a:tab pos="3297507" algn="l"/>
              </a:tabLst>
            </a:pPr>
            <a:r>
              <a:rPr spc="168" dirty="0">
                <a:solidFill>
                  <a:srgbClr val="FBE469"/>
                </a:solidFill>
                <a:uFill>
                  <a:solidFill>
                    <a:srgbClr val="FBE469"/>
                  </a:solidFill>
                </a:uFill>
              </a:rPr>
              <a:t>MIS</a:t>
            </a:r>
            <a:r>
              <a:rPr spc="185" dirty="0">
                <a:solidFill>
                  <a:srgbClr val="FBE469"/>
                </a:solidFill>
                <a:uFill>
                  <a:solidFill>
                    <a:srgbClr val="FBE469"/>
                  </a:solidFill>
                </a:uFill>
              </a:rPr>
              <a:t> </a:t>
            </a:r>
            <a:r>
              <a:rPr spc="238" dirty="0">
                <a:solidFill>
                  <a:srgbClr val="FBE469"/>
                </a:solidFill>
                <a:uFill>
                  <a:solidFill>
                    <a:srgbClr val="FBE469"/>
                  </a:solidFill>
                </a:uFill>
              </a:rPr>
              <a:t>EMOCIONES</a:t>
            </a:r>
            <a:r>
              <a:rPr u="heavy" dirty="0">
                <a:solidFill>
                  <a:srgbClr val="FBE469"/>
                </a:solidFill>
                <a:uFill>
                  <a:solidFill>
                    <a:srgbClr val="FBE469"/>
                  </a:solidFill>
                </a:uFill>
              </a:rPr>
              <a:t>	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7599308" y="1973103"/>
          <a:ext cx="1556497" cy="9765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82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8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31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73342" y="2120649"/>
            <a:ext cx="230735" cy="16602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57364" y="2475909"/>
            <a:ext cx="105055" cy="16602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39200" y="2743236"/>
            <a:ext cx="159537" cy="166023"/>
          </a:xfrm>
          <a:prstGeom prst="rect">
            <a:avLst/>
          </a:prstGeom>
        </p:spPr>
      </p:pic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7589066" y="3593518"/>
          <a:ext cx="1556497" cy="9765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82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8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31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63357" y="3741580"/>
            <a:ext cx="230346" cy="16602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46987" y="4096975"/>
            <a:ext cx="105055" cy="166023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28823" y="4364168"/>
            <a:ext cx="159537" cy="166023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796525" y="2023627"/>
            <a:ext cx="342424" cy="45915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52427" y="3561940"/>
            <a:ext cx="430623" cy="573288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2325534" y="1020218"/>
            <a:ext cx="7572935" cy="5429810"/>
            <a:chOff x="756005" y="1156246"/>
            <a:chExt cx="8582660" cy="6153785"/>
          </a:xfrm>
        </p:grpSpPr>
        <p:sp>
          <p:nvSpPr>
            <p:cNvPr id="16" name="object 16"/>
            <p:cNvSpPr/>
            <p:nvPr/>
          </p:nvSpPr>
          <p:spPr>
            <a:xfrm>
              <a:off x="756005" y="1156246"/>
              <a:ext cx="8582660" cy="6153785"/>
            </a:xfrm>
            <a:custGeom>
              <a:avLst/>
              <a:gdLst/>
              <a:ahLst/>
              <a:cxnLst/>
              <a:rect l="l" t="t" r="r" b="b"/>
              <a:pathLst>
                <a:path w="8582660" h="6153784">
                  <a:moveTo>
                    <a:pt x="8582393" y="0"/>
                  </a:moveTo>
                  <a:lnTo>
                    <a:pt x="0" y="0"/>
                  </a:lnTo>
                  <a:lnTo>
                    <a:pt x="0" y="6153556"/>
                  </a:lnTo>
                  <a:lnTo>
                    <a:pt x="8582393" y="6153556"/>
                  </a:lnTo>
                  <a:lnTo>
                    <a:pt x="85823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3918407" y="2695778"/>
              <a:ext cx="1739264" cy="1957070"/>
            </a:xfrm>
            <a:custGeom>
              <a:avLst/>
              <a:gdLst/>
              <a:ahLst/>
              <a:cxnLst/>
              <a:rect l="l" t="t" r="r" b="b"/>
              <a:pathLst>
                <a:path w="1739264" h="1957070">
                  <a:moveTo>
                    <a:pt x="0" y="0"/>
                  </a:moveTo>
                  <a:lnTo>
                    <a:pt x="0" y="869505"/>
                  </a:lnTo>
                  <a:lnTo>
                    <a:pt x="27253" y="869921"/>
                  </a:lnTo>
                  <a:lnTo>
                    <a:pt x="54521" y="871178"/>
                  </a:lnTo>
                  <a:lnTo>
                    <a:pt x="108927" y="876261"/>
                  </a:lnTo>
                  <a:lnTo>
                    <a:pt x="156097" y="883525"/>
                  </a:lnTo>
                  <a:lnTo>
                    <a:pt x="202282" y="893214"/>
                  </a:lnTo>
                  <a:lnTo>
                    <a:pt x="247425" y="905251"/>
                  </a:lnTo>
                  <a:lnTo>
                    <a:pt x="291469" y="919565"/>
                  </a:lnTo>
                  <a:lnTo>
                    <a:pt x="334356" y="936081"/>
                  </a:lnTo>
                  <a:lnTo>
                    <a:pt x="376029" y="954724"/>
                  </a:lnTo>
                  <a:lnTo>
                    <a:pt x="416430" y="975421"/>
                  </a:lnTo>
                  <a:lnTo>
                    <a:pt x="455502" y="998098"/>
                  </a:lnTo>
                  <a:lnTo>
                    <a:pt x="493188" y="1022680"/>
                  </a:lnTo>
                  <a:lnTo>
                    <a:pt x="529429" y="1049093"/>
                  </a:lnTo>
                  <a:lnTo>
                    <a:pt x="564169" y="1077264"/>
                  </a:lnTo>
                  <a:lnTo>
                    <a:pt x="597351" y="1107119"/>
                  </a:lnTo>
                  <a:lnTo>
                    <a:pt x="628916" y="1138583"/>
                  </a:lnTo>
                  <a:lnTo>
                    <a:pt x="658807" y="1171582"/>
                  </a:lnTo>
                  <a:lnTo>
                    <a:pt x="686968" y="1206042"/>
                  </a:lnTo>
                  <a:lnTo>
                    <a:pt x="713340" y="1241890"/>
                  </a:lnTo>
                  <a:lnTo>
                    <a:pt x="737866" y="1279051"/>
                  </a:lnTo>
                  <a:lnTo>
                    <a:pt x="760489" y="1317450"/>
                  </a:lnTo>
                  <a:lnTo>
                    <a:pt x="781151" y="1357015"/>
                  </a:lnTo>
                  <a:lnTo>
                    <a:pt x="799794" y="1397671"/>
                  </a:lnTo>
                  <a:lnTo>
                    <a:pt x="816362" y="1439343"/>
                  </a:lnTo>
                  <a:lnTo>
                    <a:pt x="830797" y="1481959"/>
                  </a:lnTo>
                  <a:lnTo>
                    <a:pt x="843042" y="1525443"/>
                  </a:lnTo>
                  <a:lnTo>
                    <a:pt x="853038" y="1569722"/>
                  </a:lnTo>
                  <a:lnTo>
                    <a:pt x="860730" y="1614722"/>
                  </a:lnTo>
                  <a:lnTo>
                    <a:pt x="866058" y="1660368"/>
                  </a:lnTo>
                  <a:lnTo>
                    <a:pt x="868967" y="1706587"/>
                  </a:lnTo>
                  <a:lnTo>
                    <a:pt x="869397" y="1753304"/>
                  </a:lnTo>
                  <a:lnTo>
                    <a:pt x="867293" y="1800446"/>
                  </a:lnTo>
                  <a:lnTo>
                    <a:pt x="862596" y="1847938"/>
                  </a:lnTo>
                  <a:lnTo>
                    <a:pt x="1725193" y="1956866"/>
                  </a:lnTo>
                  <a:lnTo>
                    <a:pt x="1731175" y="1902543"/>
                  </a:lnTo>
                  <a:lnTo>
                    <a:pt x="1735445" y="1848081"/>
                  </a:lnTo>
                  <a:lnTo>
                    <a:pt x="1738005" y="1793510"/>
                  </a:lnTo>
                  <a:lnTo>
                    <a:pt x="1738858" y="1738858"/>
                  </a:lnTo>
                  <a:lnTo>
                    <a:pt x="1738190" y="1690186"/>
                  </a:lnTo>
                  <a:lnTo>
                    <a:pt x="1736198" y="1641846"/>
                  </a:lnTo>
                  <a:lnTo>
                    <a:pt x="1732898" y="1593853"/>
                  </a:lnTo>
                  <a:lnTo>
                    <a:pt x="1728309" y="1546226"/>
                  </a:lnTo>
                  <a:lnTo>
                    <a:pt x="1722448" y="1498983"/>
                  </a:lnTo>
                  <a:lnTo>
                    <a:pt x="1715332" y="1452140"/>
                  </a:lnTo>
                  <a:lnTo>
                    <a:pt x="1706979" y="1405715"/>
                  </a:lnTo>
                  <a:lnTo>
                    <a:pt x="1697406" y="1359725"/>
                  </a:lnTo>
                  <a:lnTo>
                    <a:pt x="1686630" y="1314188"/>
                  </a:lnTo>
                  <a:lnTo>
                    <a:pt x="1674670" y="1269122"/>
                  </a:lnTo>
                  <a:lnTo>
                    <a:pt x="1661542" y="1224543"/>
                  </a:lnTo>
                  <a:lnTo>
                    <a:pt x="1647263" y="1180469"/>
                  </a:lnTo>
                  <a:lnTo>
                    <a:pt x="1631853" y="1136919"/>
                  </a:lnTo>
                  <a:lnTo>
                    <a:pt x="1615326" y="1093908"/>
                  </a:lnTo>
                  <a:lnTo>
                    <a:pt x="1597703" y="1051454"/>
                  </a:lnTo>
                  <a:lnTo>
                    <a:pt x="1578998" y="1009576"/>
                  </a:lnTo>
                  <a:lnTo>
                    <a:pt x="1559231" y="968289"/>
                  </a:lnTo>
                  <a:lnTo>
                    <a:pt x="1538418" y="927613"/>
                  </a:lnTo>
                  <a:lnTo>
                    <a:pt x="1516577" y="887564"/>
                  </a:lnTo>
                  <a:lnTo>
                    <a:pt x="1493725" y="848159"/>
                  </a:lnTo>
                  <a:lnTo>
                    <a:pt x="1469880" y="809417"/>
                  </a:lnTo>
                  <a:lnTo>
                    <a:pt x="1445060" y="771353"/>
                  </a:lnTo>
                  <a:lnTo>
                    <a:pt x="1419281" y="733987"/>
                  </a:lnTo>
                  <a:lnTo>
                    <a:pt x="1392560" y="697335"/>
                  </a:lnTo>
                  <a:lnTo>
                    <a:pt x="1364917" y="661415"/>
                  </a:lnTo>
                  <a:lnTo>
                    <a:pt x="1336367" y="626244"/>
                  </a:lnTo>
                  <a:lnTo>
                    <a:pt x="1306929" y="591840"/>
                  </a:lnTo>
                  <a:lnTo>
                    <a:pt x="1276619" y="558220"/>
                  </a:lnTo>
                  <a:lnTo>
                    <a:pt x="1245456" y="525401"/>
                  </a:lnTo>
                  <a:lnTo>
                    <a:pt x="1213456" y="493402"/>
                  </a:lnTo>
                  <a:lnTo>
                    <a:pt x="1180638" y="462238"/>
                  </a:lnTo>
                  <a:lnTo>
                    <a:pt x="1147017" y="431929"/>
                  </a:lnTo>
                  <a:lnTo>
                    <a:pt x="1112613" y="402490"/>
                  </a:lnTo>
                  <a:lnTo>
                    <a:pt x="1077442" y="373941"/>
                  </a:lnTo>
                  <a:lnTo>
                    <a:pt x="1041522" y="346297"/>
                  </a:lnTo>
                  <a:lnTo>
                    <a:pt x="1004870" y="319577"/>
                  </a:lnTo>
                  <a:lnTo>
                    <a:pt x="967504" y="293798"/>
                  </a:lnTo>
                  <a:lnTo>
                    <a:pt x="929441" y="268977"/>
                  </a:lnTo>
                  <a:lnTo>
                    <a:pt x="890698" y="245132"/>
                  </a:lnTo>
                  <a:lnTo>
                    <a:pt x="851294" y="222281"/>
                  </a:lnTo>
                  <a:lnTo>
                    <a:pt x="811245" y="200440"/>
                  </a:lnTo>
                  <a:lnTo>
                    <a:pt x="770568" y="179627"/>
                  </a:lnTo>
                  <a:lnTo>
                    <a:pt x="729282" y="159859"/>
                  </a:lnTo>
                  <a:lnTo>
                    <a:pt x="687403" y="141155"/>
                  </a:lnTo>
                  <a:lnTo>
                    <a:pt x="644950" y="123531"/>
                  </a:lnTo>
                  <a:lnTo>
                    <a:pt x="601939" y="107005"/>
                  </a:lnTo>
                  <a:lnTo>
                    <a:pt x="558388" y="91594"/>
                  </a:lnTo>
                  <a:lnTo>
                    <a:pt x="514315" y="77316"/>
                  </a:lnTo>
                  <a:lnTo>
                    <a:pt x="469736" y="64188"/>
                  </a:lnTo>
                  <a:lnTo>
                    <a:pt x="424669" y="52227"/>
                  </a:lnTo>
                  <a:lnTo>
                    <a:pt x="379133" y="41452"/>
                  </a:lnTo>
                  <a:lnTo>
                    <a:pt x="333143" y="31879"/>
                  </a:lnTo>
                  <a:lnTo>
                    <a:pt x="286718" y="23526"/>
                  </a:lnTo>
                  <a:lnTo>
                    <a:pt x="239875" y="16410"/>
                  </a:lnTo>
                  <a:lnTo>
                    <a:pt x="192631" y="10549"/>
                  </a:lnTo>
                  <a:lnTo>
                    <a:pt x="145005" y="5959"/>
                  </a:lnTo>
                  <a:lnTo>
                    <a:pt x="97012" y="2660"/>
                  </a:lnTo>
                  <a:lnTo>
                    <a:pt x="48671" y="6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D2C9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3918407" y="2695778"/>
              <a:ext cx="1739264" cy="1957070"/>
            </a:xfrm>
            <a:custGeom>
              <a:avLst/>
              <a:gdLst/>
              <a:ahLst/>
              <a:cxnLst/>
              <a:rect l="l" t="t" r="r" b="b"/>
              <a:pathLst>
                <a:path w="1739264" h="1957070">
                  <a:moveTo>
                    <a:pt x="0" y="0"/>
                  </a:moveTo>
                  <a:lnTo>
                    <a:pt x="48671" y="668"/>
                  </a:lnTo>
                  <a:lnTo>
                    <a:pt x="97012" y="2660"/>
                  </a:lnTo>
                  <a:lnTo>
                    <a:pt x="145005" y="5959"/>
                  </a:lnTo>
                  <a:lnTo>
                    <a:pt x="192631" y="10549"/>
                  </a:lnTo>
                  <a:lnTo>
                    <a:pt x="239875" y="16410"/>
                  </a:lnTo>
                  <a:lnTo>
                    <a:pt x="286718" y="23526"/>
                  </a:lnTo>
                  <a:lnTo>
                    <a:pt x="333143" y="31879"/>
                  </a:lnTo>
                  <a:lnTo>
                    <a:pt x="379133" y="41452"/>
                  </a:lnTo>
                  <a:lnTo>
                    <a:pt x="424669" y="52227"/>
                  </a:lnTo>
                  <a:lnTo>
                    <a:pt x="469736" y="64188"/>
                  </a:lnTo>
                  <a:lnTo>
                    <a:pt x="514315" y="77316"/>
                  </a:lnTo>
                  <a:lnTo>
                    <a:pt x="558388" y="91594"/>
                  </a:lnTo>
                  <a:lnTo>
                    <a:pt x="601939" y="107005"/>
                  </a:lnTo>
                  <a:lnTo>
                    <a:pt x="644950" y="123531"/>
                  </a:lnTo>
                  <a:lnTo>
                    <a:pt x="687403" y="141155"/>
                  </a:lnTo>
                  <a:lnTo>
                    <a:pt x="729282" y="159859"/>
                  </a:lnTo>
                  <a:lnTo>
                    <a:pt x="770568" y="179627"/>
                  </a:lnTo>
                  <a:lnTo>
                    <a:pt x="811245" y="200440"/>
                  </a:lnTo>
                  <a:lnTo>
                    <a:pt x="851294" y="222281"/>
                  </a:lnTo>
                  <a:lnTo>
                    <a:pt x="890698" y="245132"/>
                  </a:lnTo>
                  <a:lnTo>
                    <a:pt x="929441" y="268977"/>
                  </a:lnTo>
                  <a:lnTo>
                    <a:pt x="967504" y="293798"/>
                  </a:lnTo>
                  <a:lnTo>
                    <a:pt x="1004870" y="319577"/>
                  </a:lnTo>
                  <a:lnTo>
                    <a:pt x="1041522" y="346297"/>
                  </a:lnTo>
                  <a:lnTo>
                    <a:pt x="1077442" y="373941"/>
                  </a:lnTo>
                  <a:lnTo>
                    <a:pt x="1112613" y="402490"/>
                  </a:lnTo>
                  <a:lnTo>
                    <a:pt x="1147017" y="431929"/>
                  </a:lnTo>
                  <a:lnTo>
                    <a:pt x="1180638" y="462238"/>
                  </a:lnTo>
                  <a:lnTo>
                    <a:pt x="1213456" y="493402"/>
                  </a:lnTo>
                  <a:lnTo>
                    <a:pt x="1245456" y="525401"/>
                  </a:lnTo>
                  <a:lnTo>
                    <a:pt x="1276619" y="558220"/>
                  </a:lnTo>
                  <a:lnTo>
                    <a:pt x="1306929" y="591840"/>
                  </a:lnTo>
                  <a:lnTo>
                    <a:pt x="1336367" y="626244"/>
                  </a:lnTo>
                  <a:lnTo>
                    <a:pt x="1364917" y="661415"/>
                  </a:lnTo>
                  <a:lnTo>
                    <a:pt x="1392560" y="697335"/>
                  </a:lnTo>
                  <a:lnTo>
                    <a:pt x="1419281" y="733987"/>
                  </a:lnTo>
                  <a:lnTo>
                    <a:pt x="1445060" y="771353"/>
                  </a:lnTo>
                  <a:lnTo>
                    <a:pt x="1469880" y="809417"/>
                  </a:lnTo>
                  <a:lnTo>
                    <a:pt x="1493725" y="848159"/>
                  </a:lnTo>
                  <a:lnTo>
                    <a:pt x="1516577" y="887564"/>
                  </a:lnTo>
                  <a:lnTo>
                    <a:pt x="1538418" y="927613"/>
                  </a:lnTo>
                  <a:lnTo>
                    <a:pt x="1559231" y="968289"/>
                  </a:lnTo>
                  <a:lnTo>
                    <a:pt x="1578998" y="1009576"/>
                  </a:lnTo>
                  <a:lnTo>
                    <a:pt x="1597703" y="1051454"/>
                  </a:lnTo>
                  <a:lnTo>
                    <a:pt x="1615326" y="1093908"/>
                  </a:lnTo>
                  <a:lnTo>
                    <a:pt x="1631853" y="1136919"/>
                  </a:lnTo>
                  <a:lnTo>
                    <a:pt x="1647263" y="1180469"/>
                  </a:lnTo>
                  <a:lnTo>
                    <a:pt x="1661542" y="1224543"/>
                  </a:lnTo>
                  <a:lnTo>
                    <a:pt x="1674670" y="1269122"/>
                  </a:lnTo>
                  <a:lnTo>
                    <a:pt x="1686630" y="1314188"/>
                  </a:lnTo>
                  <a:lnTo>
                    <a:pt x="1697406" y="1359725"/>
                  </a:lnTo>
                  <a:lnTo>
                    <a:pt x="1706979" y="1405715"/>
                  </a:lnTo>
                  <a:lnTo>
                    <a:pt x="1715332" y="1452140"/>
                  </a:lnTo>
                  <a:lnTo>
                    <a:pt x="1722448" y="1498983"/>
                  </a:lnTo>
                  <a:lnTo>
                    <a:pt x="1728309" y="1546226"/>
                  </a:lnTo>
                  <a:lnTo>
                    <a:pt x="1732898" y="1593853"/>
                  </a:lnTo>
                  <a:lnTo>
                    <a:pt x="1736198" y="1641846"/>
                  </a:lnTo>
                  <a:lnTo>
                    <a:pt x="1738190" y="1690186"/>
                  </a:lnTo>
                  <a:lnTo>
                    <a:pt x="1738858" y="1738858"/>
                  </a:lnTo>
                  <a:lnTo>
                    <a:pt x="1738005" y="1793510"/>
                  </a:lnTo>
                  <a:lnTo>
                    <a:pt x="1735445" y="1848081"/>
                  </a:lnTo>
                  <a:lnTo>
                    <a:pt x="1731175" y="1902543"/>
                  </a:lnTo>
                  <a:lnTo>
                    <a:pt x="1725193" y="1956866"/>
                  </a:lnTo>
                  <a:lnTo>
                    <a:pt x="862596" y="1847938"/>
                  </a:lnTo>
                  <a:lnTo>
                    <a:pt x="867293" y="1800446"/>
                  </a:lnTo>
                  <a:lnTo>
                    <a:pt x="869397" y="1753304"/>
                  </a:lnTo>
                  <a:lnTo>
                    <a:pt x="868967" y="1706587"/>
                  </a:lnTo>
                  <a:lnTo>
                    <a:pt x="866058" y="1660368"/>
                  </a:lnTo>
                  <a:lnTo>
                    <a:pt x="860730" y="1614722"/>
                  </a:lnTo>
                  <a:lnTo>
                    <a:pt x="853038" y="1569722"/>
                  </a:lnTo>
                  <a:lnTo>
                    <a:pt x="843042" y="1525443"/>
                  </a:lnTo>
                  <a:lnTo>
                    <a:pt x="830797" y="1481959"/>
                  </a:lnTo>
                  <a:lnTo>
                    <a:pt x="816362" y="1439343"/>
                  </a:lnTo>
                  <a:lnTo>
                    <a:pt x="799794" y="1397671"/>
                  </a:lnTo>
                  <a:lnTo>
                    <a:pt x="781151" y="1357015"/>
                  </a:lnTo>
                  <a:lnTo>
                    <a:pt x="760489" y="1317450"/>
                  </a:lnTo>
                  <a:lnTo>
                    <a:pt x="737866" y="1279051"/>
                  </a:lnTo>
                  <a:lnTo>
                    <a:pt x="713340" y="1241890"/>
                  </a:lnTo>
                  <a:lnTo>
                    <a:pt x="686968" y="1206042"/>
                  </a:lnTo>
                  <a:lnTo>
                    <a:pt x="658807" y="1171582"/>
                  </a:lnTo>
                  <a:lnTo>
                    <a:pt x="628916" y="1138583"/>
                  </a:lnTo>
                  <a:lnTo>
                    <a:pt x="597351" y="1107119"/>
                  </a:lnTo>
                  <a:lnTo>
                    <a:pt x="564169" y="1077264"/>
                  </a:lnTo>
                  <a:lnTo>
                    <a:pt x="529429" y="1049093"/>
                  </a:lnTo>
                  <a:lnTo>
                    <a:pt x="493188" y="1022680"/>
                  </a:lnTo>
                  <a:lnTo>
                    <a:pt x="455502" y="998098"/>
                  </a:lnTo>
                  <a:lnTo>
                    <a:pt x="416430" y="975421"/>
                  </a:lnTo>
                  <a:lnTo>
                    <a:pt x="376029" y="954724"/>
                  </a:lnTo>
                  <a:lnTo>
                    <a:pt x="334356" y="936081"/>
                  </a:lnTo>
                  <a:lnTo>
                    <a:pt x="291469" y="919565"/>
                  </a:lnTo>
                  <a:lnTo>
                    <a:pt x="247425" y="905251"/>
                  </a:lnTo>
                  <a:lnTo>
                    <a:pt x="202282" y="893214"/>
                  </a:lnTo>
                  <a:lnTo>
                    <a:pt x="156097" y="883525"/>
                  </a:lnTo>
                  <a:lnTo>
                    <a:pt x="108927" y="876261"/>
                  </a:lnTo>
                  <a:lnTo>
                    <a:pt x="54521" y="871178"/>
                  </a:lnTo>
                  <a:lnTo>
                    <a:pt x="0" y="869505"/>
                  </a:lnTo>
                  <a:lnTo>
                    <a:pt x="0" y="0"/>
                  </a:lnTo>
                  <a:close/>
                </a:path>
              </a:pathLst>
            </a:custGeom>
            <a:ln w="235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2179386" y="2695778"/>
              <a:ext cx="3464560" cy="3477895"/>
            </a:xfrm>
            <a:custGeom>
              <a:avLst/>
              <a:gdLst/>
              <a:ahLst/>
              <a:cxnLst/>
              <a:rect l="l" t="t" r="r" b="b"/>
              <a:pathLst>
                <a:path w="3464560" h="3477895">
                  <a:moveTo>
                    <a:pt x="1739020" y="0"/>
                  </a:moveTo>
                  <a:lnTo>
                    <a:pt x="1690490" y="667"/>
                  </a:lnTo>
                  <a:lnTo>
                    <a:pt x="1642261" y="2660"/>
                  </a:lnTo>
                  <a:lnTo>
                    <a:pt x="1594351" y="5960"/>
                  </a:lnTo>
                  <a:lnTo>
                    <a:pt x="1546779" y="10552"/>
                  </a:lnTo>
                  <a:lnTo>
                    <a:pt x="1499564" y="16419"/>
                  </a:lnTo>
                  <a:lnTo>
                    <a:pt x="1452724" y="23544"/>
                  </a:lnTo>
                  <a:lnTo>
                    <a:pt x="1406278" y="31912"/>
                  </a:lnTo>
                  <a:lnTo>
                    <a:pt x="1360245" y="41504"/>
                  </a:lnTo>
                  <a:lnTo>
                    <a:pt x="1314645" y="52305"/>
                  </a:lnTo>
                  <a:lnTo>
                    <a:pt x="1269494" y="64299"/>
                  </a:lnTo>
                  <a:lnTo>
                    <a:pt x="1224813" y="77468"/>
                  </a:lnTo>
                  <a:lnTo>
                    <a:pt x="1180620" y="91796"/>
                  </a:lnTo>
                  <a:lnTo>
                    <a:pt x="1136934" y="107266"/>
                  </a:lnTo>
                  <a:lnTo>
                    <a:pt x="1093773" y="123863"/>
                  </a:lnTo>
                  <a:lnTo>
                    <a:pt x="1051157" y="141569"/>
                  </a:lnTo>
                  <a:lnTo>
                    <a:pt x="1009104" y="160368"/>
                  </a:lnTo>
                  <a:lnTo>
                    <a:pt x="967633" y="180243"/>
                  </a:lnTo>
                  <a:lnTo>
                    <a:pt x="926762" y="201178"/>
                  </a:lnTo>
                  <a:lnTo>
                    <a:pt x="886511" y="223157"/>
                  </a:lnTo>
                  <a:lnTo>
                    <a:pt x="846898" y="246161"/>
                  </a:lnTo>
                  <a:lnTo>
                    <a:pt x="807942" y="270177"/>
                  </a:lnTo>
                  <a:lnTo>
                    <a:pt x="769662" y="295185"/>
                  </a:lnTo>
                  <a:lnTo>
                    <a:pt x="732076" y="321171"/>
                  </a:lnTo>
                  <a:lnTo>
                    <a:pt x="695204" y="348117"/>
                  </a:lnTo>
                  <a:lnTo>
                    <a:pt x="659063" y="376007"/>
                  </a:lnTo>
                  <a:lnTo>
                    <a:pt x="623674" y="404824"/>
                  </a:lnTo>
                  <a:lnTo>
                    <a:pt x="589054" y="434552"/>
                  </a:lnTo>
                  <a:lnTo>
                    <a:pt x="555222" y="465175"/>
                  </a:lnTo>
                  <a:lnTo>
                    <a:pt x="522198" y="496675"/>
                  </a:lnTo>
                  <a:lnTo>
                    <a:pt x="489999" y="529036"/>
                  </a:lnTo>
                  <a:lnTo>
                    <a:pt x="458645" y="562242"/>
                  </a:lnTo>
                  <a:lnTo>
                    <a:pt x="428154" y="596276"/>
                  </a:lnTo>
                  <a:lnTo>
                    <a:pt x="398546" y="631121"/>
                  </a:lnTo>
                  <a:lnTo>
                    <a:pt x="369838" y="666761"/>
                  </a:lnTo>
                  <a:lnTo>
                    <a:pt x="342050" y="703180"/>
                  </a:lnTo>
                  <a:lnTo>
                    <a:pt x="315201" y="740361"/>
                  </a:lnTo>
                  <a:lnTo>
                    <a:pt x="289309" y="778286"/>
                  </a:lnTo>
                  <a:lnTo>
                    <a:pt x="264393" y="816941"/>
                  </a:lnTo>
                  <a:lnTo>
                    <a:pt x="240472" y="856308"/>
                  </a:lnTo>
                  <a:lnTo>
                    <a:pt x="217564" y="896370"/>
                  </a:lnTo>
                  <a:lnTo>
                    <a:pt x="195689" y="937111"/>
                  </a:lnTo>
                  <a:lnTo>
                    <a:pt x="174864" y="978515"/>
                  </a:lnTo>
                  <a:lnTo>
                    <a:pt x="155110" y="1020565"/>
                  </a:lnTo>
                  <a:lnTo>
                    <a:pt x="136444" y="1063245"/>
                  </a:lnTo>
                  <a:lnTo>
                    <a:pt x="118885" y="1106537"/>
                  </a:lnTo>
                  <a:lnTo>
                    <a:pt x="102453" y="1150426"/>
                  </a:lnTo>
                  <a:lnTo>
                    <a:pt x="87166" y="1194894"/>
                  </a:lnTo>
                  <a:lnTo>
                    <a:pt x="73042" y="1239925"/>
                  </a:lnTo>
                  <a:lnTo>
                    <a:pt x="60101" y="1285504"/>
                  </a:lnTo>
                  <a:lnTo>
                    <a:pt x="48361" y="1331612"/>
                  </a:lnTo>
                  <a:lnTo>
                    <a:pt x="37841" y="1378234"/>
                  </a:lnTo>
                  <a:lnTo>
                    <a:pt x="28559" y="1425352"/>
                  </a:lnTo>
                  <a:lnTo>
                    <a:pt x="20536" y="1472952"/>
                  </a:lnTo>
                  <a:lnTo>
                    <a:pt x="13788" y="1521015"/>
                  </a:lnTo>
                  <a:lnTo>
                    <a:pt x="8350" y="1569383"/>
                  </a:lnTo>
                  <a:lnTo>
                    <a:pt x="4267" y="1617589"/>
                  </a:lnTo>
                  <a:lnTo>
                    <a:pt x="1524" y="1665613"/>
                  </a:lnTo>
                  <a:lnTo>
                    <a:pt x="107" y="1713436"/>
                  </a:lnTo>
                  <a:lnTo>
                    <a:pt x="0" y="1761039"/>
                  </a:lnTo>
                  <a:lnTo>
                    <a:pt x="1187" y="1808401"/>
                  </a:lnTo>
                  <a:lnTo>
                    <a:pt x="3655" y="1855505"/>
                  </a:lnTo>
                  <a:lnTo>
                    <a:pt x="7387" y="1902329"/>
                  </a:lnTo>
                  <a:lnTo>
                    <a:pt x="12370" y="1948854"/>
                  </a:lnTo>
                  <a:lnTo>
                    <a:pt x="18586" y="1995062"/>
                  </a:lnTo>
                  <a:lnTo>
                    <a:pt x="26023" y="2040932"/>
                  </a:lnTo>
                  <a:lnTo>
                    <a:pt x="34663" y="2086445"/>
                  </a:lnTo>
                  <a:lnTo>
                    <a:pt x="44493" y="2131582"/>
                  </a:lnTo>
                  <a:lnTo>
                    <a:pt x="55497" y="2176323"/>
                  </a:lnTo>
                  <a:lnTo>
                    <a:pt x="67660" y="2220649"/>
                  </a:lnTo>
                  <a:lnTo>
                    <a:pt x="80968" y="2264539"/>
                  </a:lnTo>
                  <a:lnTo>
                    <a:pt x="95404" y="2307976"/>
                  </a:lnTo>
                  <a:lnTo>
                    <a:pt x="110953" y="2350938"/>
                  </a:lnTo>
                  <a:lnTo>
                    <a:pt x="127602" y="2393408"/>
                  </a:lnTo>
                  <a:lnTo>
                    <a:pt x="145334" y="2435364"/>
                  </a:lnTo>
                  <a:lnTo>
                    <a:pt x="164134" y="2476789"/>
                  </a:lnTo>
                  <a:lnTo>
                    <a:pt x="183988" y="2517661"/>
                  </a:lnTo>
                  <a:lnTo>
                    <a:pt x="204880" y="2557963"/>
                  </a:lnTo>
                  <a:lnTo>
                    <a:pt x="226795" y="2597673"/>
                  </a:lnTo>
                  <a:lnTo>
                    <a:pt x="249718" y="2636774"/>
                  </a:lnTo>
                  <a:lnTo>
                    <a:pt x="273634" y="2675245"/>
                  </a:lnTo>
                  <a:lnTo>
                    <a:pt x="298528" y="2713067"/>
                  </a:lnTo>
                  <a:lnTo>
                    <a:pt x="324385" y="2750220"/>
                  </a:lnTo>
                  <a:lnTo>
                    <a:pt x="351189" y="2786685"/>
                  </a:lnTo>
                  <a:lnTo>
                    <a:pt x="378926" y="2822442"/>
                  </a:lnTo>
                  <a:lnTo>
                    <a:pt x="407580" y="2857473"/>
                  </a:lnTo>
                  <a:lnTo>
                    <a:pt x="437136" y="2891757"/>
                  </a:lnTo>
                  <a:lnTo>
                    <a:pt x="467579" y="2925275"/>
                  </a:lnTo>
                  <a:lnTo>
                    <a:pt x="498895" y="2958007"/>
                  </a:lnTo>
                  <a:lnTo>
                    <a:pt x="531068" y="2989934"/>
                  </a:lnTo>
                  <a:lnTo>
                    <a:pt x="564082" y="3021037"/>
                  </a:lnTo>
                  <a:lnTo>
                    <a:pt x="597923" y="3051296"/>
                  </a:lnTo>
                  <a:lnTo>
                    <a:pt x="632576" y="3080692"/>
                  </a:lnTo>
                  <a:lnTo>
                    <a:pt x="668025" y="3109205"/>
                  </a:lnTo>
                  <a:lnTo>
                    <a:pt x="704256" y="3136815"/>
                  </a:lnTo>
                  <a:lnTo>
                    <a:pt x="741253" y="3163504"/>
                  </a:lnTo>
                  <a:lnTo>
                    <a:pt x="779002" y="3189251"/>
                  </a:lnTo>
                  <a:lnTo>
                    <a:pt x="817486" y="3214037"/>
                  </a:lnTo>
                  <a:lnTo>
                    <a:pt x="856692" y="3237843"/>
                  </a:lnTo>
                  <a:lnTo>
                    <a:pt x="896603" y="3260649"/>
                  </a:lnTo>
                  <a:lnTo>
                    <a:pt x="937205" y="3282436"/>
                  </a:lnTo>
                  <a:lnTo>
                    <a:pt x="978483" y="3303185"/>
                  </a:lnTo>
                  <a:lnTo>
                    <a:pt x="1020422" y="3322875"/>
                  </a:lnTo>
                  <a:lnTo>
                    <a:pt x="1063006" y="3341487"/>
                  </a:lnTo>
                  <a:lnTo>
                    <a:pt x="1106220" y="3359002"/>
                  </a:lnTo>
                  <a:lnTo>
                    <a:pt x="1150050" y="3375401"/>
                  </a:lnTo>
                  <a:lnTo>
                    <a:pt x="1194479" y="3390663"/>
                  </a:lnTo>
                  <a:lnTo>
                    <a:pt x="1239494" y="3404770"/>
                  </a:lnTo>
                  <a:lnTo>
                    <a:pt x="1285079" y="3417702"/>
                  </a:lnTo>
                  <a:lnTo>
                    <a:pt x="1331219" y="3429439"/>
                  </a:lnTo>
                  <a:lnTo>
                    <a:pt x="1377898" y="3439962"/>
                  </a:lnTo>
                  <a:lnTo>
                    <a:pt x="1425102" y="3449251"/>
                  </a:lnTo>
                  <a:lnTo>
                    <a:pt x="1472816" y="3457288"/>
                  </a:lnTo>
                  <a:lnTo>
                    <a:pt x="1521024" y="3464052"/>
                  </a:lnTo>
                  <a:lnTo>
                    <a:pt x="1569400" y="3469490"/>
                  </a:lnTo>
                  <a:lnTo>
                    <a:pt x="1617613" y="3473574"/>
                  </a:lnTo>
                  <a:lnTo>
                    <a:pt x="1665644" y="3476317"/>
                  </a:lnTo>
                  <a:lnTo>
                    <a:pt x="1713474" y="3477734"/>
                  </a:lnTo>
                  <a:lnTo>
                    <a:pt x="1761083" y="3477841"/>
                  </a:lnTo>
                  <a:lnTo>
                    <a:pt x="1808452" y="3476653"/>
                  </a:lnTo>
                  <a:lnTo>
                    <a:pt x="1855561" y="3474185"/>
                  </a:lnTo>
                  <a:lnTo>
                    <a:pt x="1902391" y="3470452"/>
                  </a:lnTo>
                  <a:lnTo>
                    <a:pt x="1948922" y="3465469"/>
                  </a:lnTo>
                  <a:lnTo>
                    <a:pt x="1995135" y="3459251"/>
                  </a:lnTo>
                  <a:lnTo>
                    <a:pt x="2041010" y="3451814"/>
                  </a:lnTo>
                  <a:lnTo>
                    <a:pt x="2086529" y="3443172"/>
                  </a:lnTo>
                  <a:lnTo>
                    <a:pt x="2131670" y="3433341"/>
                  </a:lnTo>
                  <a:lnTo>
                    <a:pt x="2176415" y="3422335"/>
                  </a:lnTo>
                  <a:lnTo>
                    <a:pt x="2220745" y="3410171"/>
                  </a:lnTo>
                  <a:lnTo>
                    <a:pt x="2264640" y="3396862"/>
                  </a:lnTo>
                  <a:lnTo>
                    <a:pt x="2308080" y="3382425"/>
                  </a:lnTo>
                  <a:lnTo>
                    <a:pt x="2351046" y="3366874"/>
                  </a:lnTo>
                  <a:lnTo>
                    <a:pt x="2393519" y="3350224"/>
                  </a:lnTo>
                  <a:lnTo>
                    <a:pt x="2435479" y="3332490"/>
                  </a:lnTo>
                  <a:lnTo>
                    <a:pt x="2476907" y="3313688"/>
                  </a:lnTo>
                  <a:lnTo>
                    <a:pt x="2517782" y="3293833"/>
                  </a:lnTo>
                  <a:lnTo>
                    <a:pt x="2558086" y="3272940"/>
                  </a:lnTo>
                  <a:lnTo>
                    <a:pt x="2597799" y="3251024"/>
                  </a:lnTo>
                  <a:lnTo>
                    <a:pt x="2636902" y="3228099"/>
                  </a:lnTo>
                  <a:lnTo>
                    <a:pt x="2675376" y="3204182"/>
                  </a:lnTo>
                  <a:lnTo>
                    <a:pt x="2713200" y="3179287"/>
                  </a:lnTo>
                  <a:lnTo>
                    <a:pt x="2750355" y="3153429"/>
                  </a:lnTo>
                  <a:lnTo>
                    <a:pt x="2786822" y="3126624"/>
                  </a:lnTo>
                  <a:lnTo>
                    <a:pt x="2822581" y="3098887"/>
                  </a:lnTo>
                  <a:lnTo>
                    <a:pt x="2857613" y="3070232"/>
                  </a:lnTo>
                  <a:lnTo>
                    <a:pt x="2891899" y="3040675"/>
                  </a:lnTo>
                  <a:lnTo>
                    <a:pt x="2925418" y="3010231"/>
                  </a:lnTo>
                  <a:lnTo>
                    <a:pt x="2958152" y="2978915"/>
                  </a:lnTo>
                  <a:lnTo>
                    <a:pt x="2990080" y="2946743"/>
                  </a:lnTo>
                  <a:lnTo>
                    <a:pt x="3021184" y="2913729"/>
                  </a:lnTo>
                  <a:lnTo>
                    <a:pt x="3051445" y="2879888"/>
                  </a:lnTo>
                  <a:lnTo>
                    <a:pt x="3080841" y="2845235"/>
                  </a:lnTo>
                  <a:lnTo>
                    <a:pt x="3109355" y="2809787"/>
                  </a:lnTo>
                  <a:lnTo>
                    <a:pt x="3136966" y="2773557"/>
                  </a:lnTo>
                  <a:lnTo>
                    <a:pt x="3163655" y="2736561"/>
                  </a:lnTo>
                  <a:lnTo>
                    <a:pt x="3189403" y="2698814"/>
                  </a:lnTo>
                  <a:lnTo>
                    <a:pt x="3214190" y="2660332"/>
                  </a:lnTo>
                  <a:lnTo>
                    <a:pt x="3237997" y="2621128"/>
                  </a:lnTo>
                  <a:lnTo>
                    <a:pt x="3260804" y="2581219"/>
                  </a:lnTo>
                  <a:lnTo>
                    <a:pt x="3282591" y="2540619"/>
                  </a:lnTo>
                  <a:lnTo>
                    <a:pt x="3303340" y="2499344"/>
                  </a:lnTo>
                  <a:lnTo>
                    <a:pt x="3323031" y="2457409"/>
                  </a:lnTo>
                  <a:lnTo>
                    <a:pt x="3341644" y="2414829"/>
                  </a:lnTo>
                  <a:lnTo>
                    <a:pt x="3359159" y="2371618"/>
                  </a:lnTo>
                  <a:lnTo>
                    <a:pt x="3375558" y="2327793"/>
                  </a:lnTo>
                  <a:lnTo>
                    <a:pt x="3390821" y="2283368"/>
                  </a:lnTo>
                  <a:lnTo>
                    <a:pt x="3404928" y="2238358"/>
                  </a:lnTo>
                  <a:lnTo>
                    <a:pt x="3417860" y="2192778"/>
                  </a:lnTo>
                  <a:lnTo>
                    <a:pt x="3429598" y="2146644"/>
                  </a:lnTo>
                  <a:lnTo>
                    <a:pt x="3440122" y="2099971"/>
                  </a:lnTo>
                  <a:lnTo>
                    <a:pt x="3449412" y="2052773"/>
                  </a:lnTo>
                  <a:lnTo>
                    <a:pt x="3457449" y="2005067"/>
                  </a:lnTo>
                  <a:lnTo>
                    <a:pt x="3464213" y="1956866"/>
                  </a:lnTo>
                  <a:lnTo>
                    <a:pt x="2601616" y="1847938"/>
                  </a:lnTo>
                  <a:lnTo>
                    <a:pt x="2594226" y="1895762"/>
                  </a:lnTo>
                  <a:lnTo>
                    <a:pt x="2584321" y="1942624"/>
                  </a:lnTo>
                  <a:lnTo>
                    <a:pt x="2571977" y="1988461"/>
                  </a:lnTo>
                  <a:lnTo>
                    <a:pt x="2557269" y="2033204"/>
                  </a:lnTo>
                  <a:lnTo>
                    <a:pt x="2540272" y="2076789"/>
                  </a:lnTo>
                  <a:lnTo>
                    <a:pt x="2521060" y="2119149"/>
                  </a:lnTo>
                  <a:lnTo>
                    <a:pt x="2499710" y="2160217"/>
                  </a:lnTo>
                  <a:lnTo>
                    <a:pt x="2476296" y="2199927"/>
                  </a:lnTo>
                  <a:lnTo>
                    <a:pt x="2450892" y="2238214"/>
                  </a:lnTo>
                  <a:lnTo>
                    <a:pt x="2423575" y="2275010"/>
                  </a:lnTo>
                  <a:lnTo>
                    <a:pt x="2394419" y="2310250"/>
                  </a:lnTo>
                  <a:lnTo>
                    <a:pt x="2363498" y="2343867"/>
                  </a:lnTo>
                  <a:lnTo>
                    <a:pt x="2330889" y="2375796"/>
                  </a:lnTo>
                  <a:lnTo>
                    <a:pt x="2296665" y="2405970"/>
                  </a:lnTo>
                  <a:lnTo>
                    <a:pt x="2260903" y="2434322"/>
                  </a:lnTo>
                  <a:lnTo>
                    <a:pt x="2223677" y="2460786"/>
                  </a:lnTo>
                  <a:lnTo>
                    <a:pt x="2185062" y="2485297"/>
                  </a:lnTo>
                  <a:lnTo>
                    <a:pt x="2145132" y="2507788"/>
                  </a:lnTo>
                  <a:lnTo>
                    <a:pt x="2103964" y="2528193"/>
                  </a:lnTo>
                  <a:lnTo>
                    <a:pt x="2061632" y="2546445"/>
                  </a:lnTo>
                  <a:lnTo>
                    <a:pt x="2018211" y="2562478"/>
                  </a:lnTo>
                  <a:lnTo>
                    <a:pt x="1973777" y="2576227"/>
                  </a:lnTo>
                  <a:lnTo>
                    <a:pt x="1928403" y="2587624"/>
                  </a:lnTo>
                  <a:lnTo>
                    <a:pt x="1882165" y="2596604"/>
                  </a:lnTo>
                  <a:lnTo>
                    <a:pt x="1835139" y="2603100"/>
                  </a:lnTo>
                  <a:lnTo>
                    <a:pt x="1787399" y="2607046"/>
                  </a:lnTo>
                  <a:lnTo>
                    <a:pt x="1739020" y="2608376"/>
                  </a:lnTo>
                  <a:lnTo>
                    <a:pt x="1691309" y="2607090"/>
                  </a:lnTo>
                  <a:lnTo>
                    <a:pt x="1644271" y="2603274"/>
                  </a:lnTo>
                  <a:lnTo>
                    <a:pt x="1597973" y="2596997"/>
                  </a:lnTo>
                  <a:lnTo>
                    <a:pt x="1552480" y="2588322"/>
                  </a:lnTo>
                  <a:lnTo>
                    <a:pt x="1507858" y="2577318"/>
                  </a:lnTo>
                  <a:lnTo>
                    <a:pt x="1464175" y="2564051"/>
                  </a:lnTo>
                  <a:lnTo>
                    <a:pt x="1421496" y="2548585"/>
                  </a:lnTo>
                  <a:lnTo>
                    <a:pt x="1379888" y="2530989"/>
                  </a:lnTo>
                  <a:lnTo>
                    <a:pt x="1339416" y="2511328"/>
                  </a:lnTo>
                  <a:lnTo>
                    <a:pt x="1300148" y="2489668"/>
                  </a:lnTo>
                  <a:lnTo>
                    <a:pt x="1262149" y="2466077"/>
                  </a:lnTo>
                  <a:lnTo>
                    <a:pt x="1225486" y="2440619"/>
                  </a:lnTo>
                  <a:lnTo>
                    <a:pt x="1190224" y="2413361"/>
                  </a:lnTo>
                  <a:lnTo>
                    <a:pt x="1156431" y="2384371"/>
                  </a:lnTo>
                  <a:lnTo>
                    <a:pt x="1124173" y="2353713"/>
                  </a:lnTo>
                  <a:lnTo>
                    <a:pt x="1093516" y="2321454"/>
                  </a:lnTo>
                  <a:lnTo>
                    <a:pt x="1064525" y="2287661"/>
                  </a:lnTo>
                  <a:lnTo>
                    <a:pt x="1037268" y="2252399"/>
                  </a:lnTo>
                  <a:lnTo>
                    <a:pt x="1011811" y="2215736"/>
                  </a:lnTo>
                  <a:lnTo>
                    <a:pt x="988219" y="2177737"/>
                  </a:lnTo>
                  <a:lnTo>
                    <a:pt x="966560" y="2138469"/>
                  </a:lnTo>
                  <a:lnTo>
                    <a:pt x="946899" y="2097997"/>
                  </a:lnTo>
                  <a:lnTo>
                    <a:pt x="929304" y="2056389"/>
                  </a:lnTo>
                  <a:lnTo>
                    <a:pt x="913839" y="2013711"/>
                  </a:lnTo>
                  <a:lnTo>
                    <a:pt x="900571" y="1970028"/>
                  </a:lnTo>
                  <a:lnTo>
                    <a:pt x="889568" y="1925407"/>
                  </a:lnTo>
                  <a:lnTo>
                    <a:pt x="880894" y="1879915"/>
                  </a:lnTo>
                  <a:lnTo>
                    <a:pt x="874616" y="1833617"/>
                  </a:lnTo>
                  <a:lnTo>
                    <a:pt x="870801" y="1786580"/>
                  </a:lnTo>
                  <a:lnTo>
                    <a:pt x="869514" y="1738871"/>
                  </a:lnTo>
                  <a:lnTo>
                    <a:pt x="870801" y="1691174"/>
                  </a:lnTo>
                  <a:lnTo>
                    <a:pt x="874616" y="1644148"/>
                  </a:lnTo>
                  <a:lnTo>
                    <a:pt x="880894" y="1597862"/>
                  </a:lnTo>
                  <a:lnTo>
                    <a:pt x="889568" y="1552379"/>
                  </a:lnTo>
                  <a:lnTo>
                    <a:pt x="900571" y="1507768"/>
                  </a:lnTo>
                  <a:lnTo>
                    <a:pt x="913839" y="1464094"/>
                  </a:lnTo>
                  <a:lnTo>
                    <a:pt x="929304" y="1421424"/>
                  </a:lnTo>
                  <a:lnTo>
                    <a:pt x="946899" y="1379823"/>
                  </a:lnTo>
                  <a:lnTo>
                    <a:pt x="966560" y="1339359"/>
                  </a:lnTo>
                  <a:lnTo>
                    <a:pt x="988219" y="1300097"/>
                  </a:lnTo>
                  <a:lnTo>
                    <a:pt x="1011811" y="1262104"/>
                  </a:lnTo>
                  <a:lnTo>
                    <a:pt x="1037268" y="1225446"/>
                  </a:lnTo>
                  <a:lnTo>
                    <a:pt x="1064525" y="1190190"/>
                  </a:lnTo>
                  <a:lnTo>
                    <a:pt x="1093516" y="1156401"/>
                  </a:lnTo>
                  <a:lnTo>
                    <a:pt x="1124173" y="1124146"/>
                  </a:lnTo>
                  <a:lnTo>
                    <a:pt x="1156431" y="1093492"/>
                  </a:lnTo>
                  <a:lnTo>
                    <a:pt x="1190224" y="1064504"/>
                  </a:lnTo>
                  <a:lnTo>
                    <a:pt x="1225486" y="1037250"/>
                  </a:lnTo>
                  <a:lnTo>
                    <a:pt x="1262149" y="1011795"/>
                  </a:lnTo>
                  <a:lnTo>
                    <a:pt x="1300148" y="988205"/>
                  </a:lnTo>
                  <a:lnTo>
                    <a:pt x="1339416" y="966547"/>
                  </a:lnTo>
                  <a:lnTo>
                    <a:pt x="1379888" y="946888"/>
                  </a:lnTo>
                  <a:lnTo>
                    <a:pt x="1421496" y="929293"/>
                  </a:lnTo>
                  <a:lnTo>
                    <a:pt x="1464175" y="913828"/>
                  </a:lnTo>
                  <a:lnTo>
                    <a:pt x="1507858" y="900561"/>
                  </a:lnTo>
                  <a:lnTo>
                    <a:pt x="1552480" y="889558"/>
                  </a:lnTo>
                  <a:lnTo>
                    <a:pt x="1597973" y="880884"/>
                  </a:lnTo>
                  <a:lnTo>
                    <a:pt x="1644271" y="874607"/>
                  </a:lnTo>
                  <a:lnTo>
                    <a:pt x="1691309" y="870791"/>
                  </a:lnTo>
                  <a:lnTo>
                    <a:pt x="1739020" y="869505"/>
                  </a:lnTo>
                  <a:lnTo>
                    <a:pt x="1739020" y="0"/>
                  </a:lnTo>
                  <a:close/>
                </a:path>
              </a:pathLst>
            </a:custGeom>
            <a:solidFill>
              <a:srgbClr val="F8BE7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2179386" y="2695778"/>
              <a:ext cx="3464560" cy="3477895"/>
            </a:xfrm>
            <a:custGeom>
              <a:avLst/>
              <a:gdLst/>
              <a:ahLst/>
              <a:cxnLst/>
              <a:rect l="l" t="t" r="r" b="b"/>
              <a:pathLst>
                <a:path w="3464560" h="3477895">
                  <a:moveTo>
                    <a:pt x="3464213" y="1956866"/>
                  </a:moveTo>
                  <a:lnTo>
                    <a:pt x="3457449" y="2005067"/>
                  </a:lnTo>
                  <a:lnTo>
                    <a:pt x="3449412" y="2052773"/>
                  </a:lnTo>
                  <a:lnTo>
                    <a:pt x="3440122" y="2099971"/>
                  </a:lnTo>
                  <a:lnTo>
                    <a:pt x="3429598" y="2146644"/>
                  </a:lnTo>
                  <a:lnTo>
                    <a:pt x="3417860" y="2192778"/>
                  </a:lnTo>
                  <a:lnTo>
                    <a:pt x="3404928" y="2238358"/>
                  </a:lnTo>
                  <a:lnTo>
                    <a:pt x="3390821" y="2283368"/>
                  </a:lnTo>
                  <a:lnTo>
                    <a:pt x="3375558" y="2327793"/>
                  </a:lnTo>
                  <a:lnTo>
                    <a:pt x="3359159" y="2371618"/>
                  </a:lnTo>
                  <a:lnTo>
                    <a:pt x="3341644" y="2414829"/>
                  </a:lnTo>
                  <a:lnTo>
                    <a:pt x="3323031" y="2457409"/>
                  </a:lnTo>
                  <a:lnTo>
                    <a:pt x="3303340" y="2499344"/>
                  </a:lnTo>
                  <a:lnTo>
                    <a:pt x="3282591" y="2540619"/>
                  </a:lnTo>
                  <a:lnTo>
                    <a:pt x="3260804" y="2581219"/>
                  </a:lnTo>
                  <a:lnTo>
                    <a:pt x="3237997" y="2621128"/>
                  </a:lnTo>
                  <a:lnTo>
                    <a:pt x="3214190" y="2660332"/>
                  </a:lnTo>
                  <a:lnTo>
                    <a:pt x="3189403" y="2698814"/>
                  </a:lnTo>
                  <a:lnTo>
                    <a:pt x="3163655" y="2736561"/>
                  </a:lnTo>
                  <a:lnTo>
                    <a:pt x="3136966" y="2773557"/>
                  </a:lnTo>
                  <a:lnTo>
                    <a:pt x="3109355" y="2809787"/>
                  </a:lnTo>
                  <a:lnTo>
                    <a:pt x="3080841" y="2845235"/>
                  </a:lnTo>
                  <a:lnTo>
                    <a:pt x="3051445" y="2879888"/>
                  </a:lnTo>
                  <a:lnTo>
                    <a:pt x="3021184" y="2913729"/>
                  </a:lnTo>
                  <a:lnTo>
                    <a:pt x="2990080" y="2946743"/>
                  </a:lnTo>
                  <a:lnTo>
                    <a:pt x="2958152" y="2978915"/>
                  </a:lnTo>
                  <a:lnTo>
                    <a:pt x="2925418" y="3010231"/>
                  </a:lnTo>
                  <a:lnTo>
                    <a:pt x="2891899" y="3040675"/>
                  </a:lnTo>
                  <a:lnTo>
                    <a:pt x="2857613" y="3070232"/>
                  </a:lnTo>
                  <a:lnTo>
                    <a:pt x="2822581" y="3098887"/>
                  </a:lnTo>
                  <a:lnTo>
                    <a:pt x="2786822" y="3126624"/>
                  </a:lnTo>
                  <a:lnTo>
                    <a:pt x="2750355" y="3153429"/>
                  </a:lnTo>
                  <a:lnTo>
                    <a:pt x="2713200" y="3179287"/>
                  </a:lnTo>
                  <a:lnTo>
                    <a:pt x="2675376" y="3204182"/>
                  </a:lnTo>
                  <a:lnTo>
                    <a:pt x="2636902" y="3228099"/>
                  </a:lnTo>
                  <a:lnTo>
                    <a:pt x="2597799" y="3251024"/>
                  </a:lnTo>
                  <a:lnTo>
                    <a:pt x="2558086" y="3272940"/>
                  </a:lnTo>
                  <a:lnTo>
                    <a:pt x="2517782" y="3293833"/>
                  </a:lnTo>
                  <a:lnTo>
                    <a:pt x="2476907" y="3313688"/>
                  </a:lnTo>
                  <a:lnTo>
                    <a:pt x="2435479" y="3332490"/>
                  </a:lnTo>
                  <a:lnTo>
                    <a:pt x="2393519" y="3350224"/>
                  </a:lnTo>
                  <a:lnTo>
                    <a:pt x="2351046" y="3366874"/>
                  </a:lnTo>
                  <a:lnTo>
                    <a:pt x="2308080" y="3382425"/>
                  </a:lnTo>
                  <a:lnTo>
                    <a:pt x="2264640" y="3396862"/>
                  </a:lnTo>
                  <a:lnTo>
                    <a:pt x="2220745" y="3410171"/>
                  </a:lnTo>
                  <a:lnTo>
                    <a:pt x="2176415" y="3422335"/>
                  </a:lnTo>
                  <a:lnTo>
                    <a:pt x="2131670" y="3433341"/>
                  </a:lnTo>
                  <a:lnTo>
                    <a:pt x="2086529" y="3443172"/>
                  </a:lnTo>
                  <a:lnTo>
                    <a:pt x="2041010" y="3451814"/>
                  </a:lnTo>
                  <a:lnTo>
                    <a:pt x="1995135" y="3459251"/>
                  </a:lnTo>
                  <a:lnTo>
                    <a:pt x="1948922" y="3465469"/>
                  </a:lnTo>
                  <a:lnTo>
                    <a:pt x="1902391" y="3470452"/>
                  </a:lnTo>
                  <a:lnTo>
                    <a:pt x="1855561" y="3474185"/>
                  </a:lnTo>
                  <a:lnTo>
                    <a:pt x="1808452" y="3476653"/>
                  </a:lnTo>
                  <a:lnTo>
                    <a:pt x="1761083" y="3477841"/>
                  </a:lnTo>
                  <a:lnTo>
                    <a:pt x="1713474" y="3477734"/>
                  </a:lnTo>
                  <a:lnTo>
                    <a:pt x="1665644" y="3476317"/>
                  </a:lnTo>
                  <a:lnTo>
                    <a:pt x="1617613" y="3473574"/>
                  </a:lnTo>
                  <a:lnTo>
                    <a:pt x="1569400" y="3469490"/>
                  </a:lnTo>
                  <a:lnTo>
                    <a:pt x="1521024" y="3464052"/>
                  </a:lnTo>
                  <a:lnTo>
                    <a:pt x="1472816" y="3457288"/>
                  </a:lnTo>
                  <a:lnTo>
                    <a:pt x="1425102" y="3449251"/>
                  </a:lnTo>
                  <a:lnTo>
                    <a:pt x="1377898" y="3439962"/>
                  </a:lnTo>
                  <a:lnTo>
                    <a:pt x="1331219" y="3429439"/>
                  </a:lnTo>
                  <a:lnTo>
                    <a:pt x="1285079" y="3417702"/>
                  </a:lnTo>
                  <a:lnTo>
                    <a:pt x="1239494" y="3404770"/>
                  </a:lnTo>
                  <a:lnTo>
                    <a:pt x="1194479" y="3390663"/>
                  </a:lnTo>
                  <a:lnTo>
                    <a:pt x="1150050" y="3375401"/>
                  </a:lnTo>
                  <a:lnTo>
                    <a:pt x="1106220" y="3359002"/>
                  </a:lnTo>
                  <a:lnTo>
                    <a:pt x="1063006" y="3341487"/>
                  </a:lnTo>
                  <a:lnTo>
                    <a:pt x="1020422" y="3322875"/>
                  </a:lnTo>
                  <a:lnTo>
                    <a:pt x="978483" y="3303185"/>
                  </a:lnTo>
                  <a:lnTo>
                    <a:pt x="937205" y="3282436"/>
                  </a:lnTo>
                  <a:lnTo>
                    <a:pt x="896603" y="3260649"/>
                  </a:lnTo>
                  <a:lnTo>
                    <a:pt x="856692" y="3237843"/>
                  </a:lnTo>
                  <a:lnTo>
                    <a:pt x="817486" y="3214037"/>
                  </a:lnTo>
                  <a:lnTo>
                    <a:pt x="779002" y="3189251"/>
                  </a:lnTo>
                  <a:lnTo>
                    <a:pt x="741253" y="3163504"/>
                  </a:lnTo>
                  <a:lnTo>
                    <a:pt x="704256" y="3136815"/>
                  </a:lnTo>
                  <a:lnTo>
                    <a:pt x="668025" y="3109205"/>
                  </a:lnTo>
                  <a:lnTo>
                    <a:pt x="632576" y="3080692"/>
                  </a:lnTo>
                  <a:lnTo>
                    <a:pt x="597923" y="3051296"/>
                  </a:lnTo>
                  <a:lnTo>
                    <a:pt x="564082" y="3021037"/>
                  </a:lnTo>
                  <a:lnTo>
                    <a:pt x="531068" y="2989934"/>
                  </a:lnTo>
                  <a:lnTo>
                    <a:pt x="498895" y="2958007"/>
                  </a:lnTo>
                  <a:lnTo>
                    <a:pt x="467579" y="2925275"/>
                  </a:lnTo>
                  <a:lnTo>
                    <a:pt x="437136" y="2891757"/>
                  </a:lnTo>
                  <a:lnTo>
                    <a:pt x="407580" y="2857473"/>
                  </a:lnTo>
                  <a:lnTo>
                    <a:pt x="378926" y="2822442"/>
                  </a:lnTo>
                  <a:lnTo>
                    <a:pt x="351189" y="2786685"/>
                  </a:lnTo>
                  <a:lnTo>
                    <a:pt x="324385" y="2750220"/>
                  </a:lnTo>
                  <a:lnTo>
                    <a:pt x="298528" y="2713067"/>
                  </a:lnTo>
                  <a:lnTo>
                    <a:pt x="273634" y="2675245"/>
                  </a:lnTo>
                  <a:lnTo>
                    <a:pt x="249718" y="2636774"/>
                  </a:lnTo>
                  <a:lnTo>
                    <a:pt x="226795" y="2597673"/>
                  </a:lnTo>
                  <a:lnTo>
                    <a:pt x="204880" y="2557963"/>
                  </a:lnTo>
                  <a:lnTo>
                    <a:pt x="183988" y="2517661"/>
                  </a:lnTo>
                  <a:lnTo>
                    <a:pt x="164134" y="2476789"/>
                  </a:lnTo>
                  <a:lnTo>
                    <a:pt x="145334" y="2435364"/>
                  </a:lnTo>
                  <a:lnTo>
                    <a:pt x="127602" y="2393408"/>
                  </a:lnTo>
                  <a:lnTo>
                    <a:pt x="110953" y="2350938"/>
                  </a:lnTo>
                  <a:lnTo>
                    <a:pt x="95404" y="2307976"/>
                  </a:lnTo>
                  <a:lnTo>
                    <a:pt x="80968" y="2264539"/>
                  </a:lnTo>
                  <a:lnTo>
                    <a:pt x="67660" y="2220649"/>
                  </a:lnTo>
                  <a:lnTo>
                    <a:pt x="55497" y="2176323"/>
                  </a:lnTo>
                  <a:lnTo>
                    <a:pt x="44493" y="2131582"/>
                  </a:lnTo>
                  <a:lnTo>
                    <a:pt x="34663" y="2086445"/>
                  </a:lnTo>
                  <a:lnTo>
                    <a:pt x="26023" y="2040932"/>
                  </a:lnTo>
                  <a:lnTo>
                    <a:pt x="18586" y="1995062"/>
                  </a:lnTo>
                  <a:lnTo>
                    <a:pt x="12370" y="1948854"/>
                  </a:lnTo>
                  <a:lnTo>
                    <a:pt x="7387" y="1902329"/>
                  </a:lnTo>
                  <a:lnTo>
                    <a:pt x="3655" y="1855505"/>
                  </a:lnTo>
                  <a:lnTo>
                    <a:pt x="1187" y="1808401"/>
                  </a:lnTo>
                  <a:lnTo>
                    <a:pt x="0" y="1761039"/>
                  </a:lnTo>
                  <a:lnTo>
                    <a:pt x="107" y="1713436"/>
                  </a:lnTo>
                  <a:lnTo>
                    <a:pt x="1524" y="1665613"/>
                  </a:lnTo>
                  <a:lnTo>
                    <a:pt x="4267" y="1617589"/>
                  </a:lnTo>
                  <a:lnTo>
                    <a:pt x="8350" y="1569383"/>
                  </a:lnTo>
                  <a:lnTo>
                    <a:pt x="13788" y="1521015"/>
                  </a:lnTo>
                  <a:lnTo>
                    <a:pt x="20536" y="1472952"/>
                  </a:lnTo>
                  <a:lnTo>
                    <a:pt x="28559" y="1425352"/>
                  </a:lnTo>
                  <a:lnTo>
                    <a:pt x="37841" y="1378234"/>
                  </a:lnTo>
                  <a:lnTo>
                    <a:pt x="48361" y="1331612"/>
                  </a:lnTo>
                  <a:lnTo>
                    <a:pt x="60101" y="1285504"/>
                  </a:lnTo>
                  <a:lnTo>
                    <a:pt x="73042" y="1239925"/>
                  </a:lnTo>
                  <a:lnTo>
                    <a:pt x="87166" y="1194894"/>
                  </a:lnTo>
                  <a:lnTo>
                    <a:pt x="102453" y="1150426"/>
                  </a:lnTo>
                  <a:lnTo>
                    <a:pt x="118885" y="1106537"/>
                  </a:lnTo>
                  <a:lnTo>
                    <a:pt x="136444" y="1063245"/>
                  </a:lnTo>
                  <a:lnTo>
                    <a:pt x="155110" y="1020565"/>
                  </a:lnTo>
                  <a:lnTo>
                    <a:pt x="174864" y="978515"/>
                  </a:lnTo>
                  <a:lnTo>
                    <a:pt x="195689" y="937111"/>
                  </a:lnTo>
                  <a:lnTo>
                    <a:pt x="217564" y="896370"/>
                  </a:lnTo>
                  <a:lnTo>
                    <a:pt x="240472" y="856308"/>
                  </a:lnTo>
                  <a:lnTo>
                    <a:pt x="264393" y="816941"/>
                  </a:lnTo>
                  <a:lnTo>
                    <a:pt x="289309" y="778286"/>
                  </a:lnTo>
                  <a:lnTo>
                    <a:pt x="315201" y="740361"/>
                  </a:lnTo>
                  <a:lnTo>
                    <a:pt x="342050" y="703180"/>
                  </a:lnTo>
                  <a:lnTo>
                    <a:pt x="369838" y="666761"/>
                  </a:lnTo>
                  <a:lnTo>
                    <a:pt x="398546" y="631121"/>
                  </a:lnTo>
                  <a:lnTo>
                    <a:pt x="428154" y="596276"/>
                  </a:lnTo>
                  <a:lnTo>
                    <a:pt x="458645" y="562242"/>
                  </a:lnTo>
                  <a:lnTo>
                    <a:pt x="489999" y="529036"/>
                  </a:lnTo>
                  <a:lnTo>
                    <a:pt x="522198" y="496675"/>
                  </a:lnTo>
                  <a:lnTo>
                    <a:pt x="555222" y="465175"/>
                  </a:lnTo>
                  <a:lnTo>
                    <a:pt x="589054" y="434552"/>
                  </a:lnTo>
                  <a:lnTo>
                    <a:pt x="623674" y="404824"/>
                  </a:lnTo>
                  <a:lnTo>
                    <a:pt x="659063" y="376007"/>
                  </a:lnTo>
                  <a:lnTo>
                    <a:pt x="695204" y="348117"/>
                  </a:lnTo>
                  <a:lnTo>
                    <a:pt x="732076" y="321171"/>
                  </a:lnTo>
                  <a:lnTo>
                    <a:pt x="769662" y="295185"/>
                  </a:lnTo>
                  <a:lnTo>
                    <a:pt x="807942" y="270177"/>
                  </a:lnTo>
                  <a:lnTo>
                    <a:pt x="846898" y="246161"/>
                  </a:lnTo>
                  <a:lnTo>
                    <a:pt x="886511" y="223157"/>
                  </a:lnTo>
                  <a:lnTo>
                    <a:pt x="926762" y="201178"/>
                  </a:lnTo>
                  <a:lnTo>
                    <a:pt x="967633" y="180243"/>
                  </a:lnTo>
                  <a:lnTo>
                    <a:pt x="1009104" y="160368"/>
                  </a:lnTo>
                  <a:lnTo>
                    <a:pt x="1051157" y="141569"/>
                  </a:lnTo>
                  <a:lnTo>
                    <a:pt x="1093773" y="123863"/>
                  </a:lnTo>
                  <a:lnTo>
                    <a:pt x="1136934" y="107266"/>
                  </a:lnTo>
                  <a:lnTo>
                    <a:pt x="1180620" y="91796"/>
                  </a:lnTo>
                  <a:lnTo>
                    <a:pt x="1224813" y="77468"/>
                  </a:lnTo>
                  <a:lnTo>
                    <a:pt x="1269494" y="64299"/>
                  </a:lnTo>
                  <a:lnTo>
                    <a:pt x="1314645" y="52305"/>
                  </a:lnTo>
                  <a:lnTo>
                    <a:pt x="1360245" y="41504"/>
                  </a:lnTo>
                  <a:lnTo>
                    <a:pt x="1406278" y="31912"/>
                  </a:lnTo>
                  <a:lnTo>
                    <a:pt x="1452724" y="23544"/>
                  </a:lnTo>
                  <a:lnTo>
                    <a:pt x="1499564" y="16419"/>
                  </a:lnTo>
                  <a:lnTo>
                    <a:pt x="1546779" y="10552"/>
                  </a:lnTo>
                  <a:lnTo>
                    <a:pt x="1594351" y="5960"/>
                  </a:lnTo>
                  <a:lnTo>
                    <a:pt x="1642261" y="2660"/>
                  </a:lnTo>
                  <a:lnTo>
                    <a:pt x="1690490" y="667"/>
                  </a:lnTo>
                  <a:lnTo>
                    <a:pt x="1739020" y="0"/>
                  </a:lnTo>
                  <a:lnTo>
                    <a:pt x="1739020" y="869505"/>
                  </a:lnTo>
                  <a:lnTo>
                    <a:pt x="1691309" y="870791"/>
                  </a:lnTo>
                  <a:lnTo>
                    <a:pt x="1644271" y="874607"/>
                  </a:lnTo>
                  <a:lnTo>
                    <a:pt x="1597973" y="880884"/>
                  </a:lnTo>
                  <a:lnTo>
                    <a:pt x="1552480" y="889558"/>
                  </a:lnTo>
                  <a:lnTo>
                    <a:pt x="1507858" y="900561"/>
                  </a:lnTo>
                  <a:lnTo>
                    <a:pt x="1464175" y="913828"/>
                  </a:lnTo>
                  <a:lnTo>
                    <a:pt x="1421496" y="929293"/>
                  </a:lnTo>
                  <a:lnTo>
                    <a:pt x="1379888" y="946888"/>
                  </a:lnTo>
                  <a:lnTo>
                    <a:pt x="1339416" y="966547"/>
                  </a:lnTo>
                  <a:lnTo>
                    <a:pt x="1300148" y="988205"/>
                  </a:lnTo>
                  <a:lnTo>
                    <a:pt x="1262149" y="1011795"/>
                  </a:lnTo>
                  <a:lnTo>
                    <a:pt x="1225486" y="1037250"/>
                  </a:lnTo>
                  <a:lnTo>
                    <a:pt x="1190224" y="1064504"/>
                  </a:lnTo>
                  <a:lnTo>
                    <a:pt x="1156431" y="1093492"/>
                  </a:lnTo>
                  <a:lnTo>
                    <a:pt x="1124173" y="1124146"/>
                  </a:lnTo>
                  <a:lnTo>
                    <a:pt x="1093516" y="1156401"/>
                  </a:lnTo>
                  <a:lnTo>
                    <a:pt x="1064525" y="1190190"/>
                  </a:lnTo>
                  <a:lnTo>
                    <a:pt x="1037268" y="1225446"/>
                  </a:lnTo>
                  <a:lnTo>
                    <a:pt x="1011811" y="1262104"/>
                  </a:lnTo>
                  <a:lnTo>
                    <a:pt x="988219" y="1300097"/>
                  </a:lnTo>
                  <a:lnTo>
                    <a:pt x="966560" y="1339359"/>
                  </a:lnTo>
                  <a:lnTo>
                    <a:pt x="946899" y="1379823"/>
                  </a:lnTo>
                  <a:lnTo>
                    <a:pt x="929304" y="1421424"/>
                  </a:lnTo>
                  <a:lnTo>
                    <a:pt x="913839" y="1464094"/>
                  </a:lnTo>
                  <a:lnTo>
                    <a:pt x="900571" y="1507768"/>
                  </a:lnTo>
                  <a:lnTo>
                    <a:pt x="889568" y="1552379"/>
                  </a:lnTo>
                  <a:lnTo>
                    <a:pt x="880894" y="1597862"/>
                  </a:lnTo>
                  <a:lnTo>
                    <a:pt x="874616" y="1644148"/>
                  </a:lnTo>
                  <a:lnTo>
                    <a:pt x="870801" y="1691174"/>
                  </a:lnTo>
                  <a:lnTo>
                    <a:pt x="869514" y="1738871"/>
                  </a:lnTo>
                  <a:lnTo>
                    <a:pt x="870801" y="1786580"/>
                  </a:lnTo>
                  <a:lnTo>
                    <a:pt x="874616" y="1833617"/>
                  </a:lnTo>
                  <a:lnTo>
                    <a:pt x="880894" y="1879915"/>
                  </a:lnTo>
                  <a:lnTo>
                    <a:pt x="889568" y="1925407"/>
                  </a:lnTo>
                  <a:lnTo>
                    <a:pt x="900571" y="1970028"/>
                  </a:lnTo>
                  <a:lnTo>
                    <a:pt x="913839" y="2013711"/>
                  </a:lnTo>
                  <a:lnTo>
                    <a:pt x="929304" y="2056389"/>
                  </a:lnTo>
                  <a:lnTo>
                    <a:pt x="946899" y="2097997"/>
                  </a:lnTo>
                  <a:lnTo>
                    <a:pt x="966560" y="2138469"/>
                  </a:lnTo>
                  <a:lnTo>
                    <a:pt x="988219" y="2177737"/>
                  </a:lnTo>
                  <a:lnTo>
                    <a:pt x="1011811" y="2215736"/>
                  </a:lnTo>
                  <a:lnTo>
                    <a:pt x="1037268" y="2252399"/>
                  </a:lnTo>
                  <a:lnTo>
                    <a:pt x="1064525" y="2287661"/>
                  </a:lnTo>
                  <a:lnTo>
                    <a:pt x="1093516" y="2321454"/>
                  </a:lnTo>
                  <a:lnTo>
                    <a:pt x="1124173" y="2353713"/>
                  </a:lnTo>
                  <a:lnTo>
                    <a:pt x="1156431" y="2384371"/>
                  </a:lnTo>
                  <a:lnTo>
                    <a:pt x="1190224" y="2413361"/>
                  </a:lnTo>
                  <a:lnTo>
                    <a:pt x="1225486" y="2440619"/>
                  </a:lnTo>
                  <a:lnTo>
                    <a:pt x="1262149" y="2466077"/>
                  </a:lnTo>
                  <a:lnTo>
                    <a:pt x="1300148" y="2489668"/>
                  </a:lnTo>
                  <a:lnTo>
                    <a:pt x="1339416" y="2511328"/>
                  </a:lnTo>
                  <a:lnTo>
                    <a:pt x="1379888" y="2530989"/>
                  </a:lnTo>
                  <a:lnTo>
                    <a:pt x="1421496" y="2548585"/>
                  </a:lnTo>
                  <a:lnTo>
                    <a:pt x="1464175" y="2564051"/>
                  </a:lnTo>
                  <a:lnTo>
                    <a:pt x="1507858" y="2577318"/>
                  </a:lnTo>
                  <a:lnTo>
                    <a:pt x="1552480" y="2588322"/>
                  </a:lnTo>
                  <a:lnTo>
                    <a:pt x="1597973" y="2596997"/>
                  </a:lnTo>
                  <a:lnTo>
                    <a:pt x="1644271" y="2603274"/>
                  </a:lnTo>
                  <a:lnTo>
                    <a:pt x="1691309" y="2607090"/>
                  </a:lnTo>
                  <a:lnTo>
                    <a:pt x="1739020" y="2608376"/>
                  </a:lnTo>
                  <a:lnTo>
                    <a:pt x="1787399" y="2607046"/>
                  </a:lnTo>
                  <a:lnTo>
                    <a:pt x="1835139" y="2603100"/>
                  </a:lnTo>
                  <a:lnTo>
                    <a:pt x="1882165" y="2596604"/>
                  </a:lnTo>
                  <a:lnTo>
                    <a:pt x="1928403" y="2587624"/>
                  </a:lnTo>
                  <a:lnTo>
                    <a:pt x="1973777" y="2576227"/>
                  </a:lnTo>
                  <a:lnTo>
                    <a:pt x="2018211" y="2562478"/>
                  </a:lnTo>
                  <a:lnTo>
                    <a:pt x="2061632" y="2546445"/>
                  </a:lnTo>
                  <a:lnTo>
                    <a:pt x="2103964" y="2528193"/>
                  </a:lnTo>
                  <a:lnTo>
                    <a:pt x="2145132" y="2507788"/>
                  </a:lnTo>
                  <a:lnTo>
                    <a:pt x="2185062" y="2485297"/>
                  </a:lnTo>
                  <a:lnTo>
                    <a:pt x="2223677" y="2460786"/>
                  </a:lnTo>
                  <a:lnTo>
                    <a:pt x="2260903" y="2434322"/>
                  </a:lnTo>
                  <a:lnTo>
                    <a:pt x="2296665" y="2405970"/>
                  </a:lnTo>
                  <a:lnTo>
                    <a:pt x="2330889" y="2375796"/>
                  </a:lnTo>
                  <a:lnTo>
                    <a:pt x="2363498" y="2343867"/>
                  </a:lnTo>
                  <a:lnTo>
                    <a:pt x="2394419" y="2310250"/>
                  </a:lnTo>
                  <a:lnTo>
                    <a:pt x="2423575" y="2275010"/>
                  </a:lnTo>
                  <a:lnTo>
                    <a:pt x="2450892" y="2238214"/>
                  </a:lnTo>
                  <a:lnTo>
                    <a:pt x="2476296" y="2199927"/>
                  </a:lnTo>
                  <a:lnTo>
                    <a:pt x="2499710" y="2160217"/>
                  </a:lnTo>
                  <a:lnTo>
                    <a:pt x="2521060" y="2119149"/>
                  </a:lnTo>
                  <a:lnTo>
                    <a:pt x="2540272" y="2076789"/>
                  </a:lnTo>
                  <a:lnTo>
                    <a:pt x="2557269" y="2033204"/>
                  </a:lnTo>
                  <a:lnTo>
                    <a:pt x="2571977" y="1988461"/>
                  </a:lnTo>
                  <a:lnTo>
                    <a:pt x="2584321" y="1942624"/>
                  </a:lnTo>
                  <a:lnTo>
                    <a:pt x="2594226" y="1895762"/>
                  </a:lnTo>
                  <a:lnTo>
                    <a:pt x="2601616" y="1847938"/>
                  </a:lnTo>
                  <a:lnTo>
                    <a:pt x="3464213" y="1956866"/>
                  </a:lnTo>
                  <a:close/>
                </a:path>
              </a:pathLst>
            </a:custGeom>
            <a:ln w="235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41862" y="3477593"/>
              <a:ext cx="163169" cy="18852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70301" y="5247847"/>
              <a:ext cx="163169" cy="18815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596043" y="2258161"/>
              <a:ext cx="82550" cy="85725"/>
            </a:xfrm>
            <a:custGeom>
              <a:avLst/>
              <a:gdLst/>
              <a:ahLst/>
              <a:cxnLst/>
              <a:rect l="l" t="t" r="r" b="b"/>
              <a:pathLst>
                <a:path w="82550" h="85725">
                  <a:moveTo>
                    <a:pt x="82321" y="0"/>
                  </a:moveTo>
                  <a:lnTo>
                    <a:pt x="0" y="0"/>
                  </a:lnTo>
                  <a:lnTo>
                    <a:pt x="0" y="85255"/>
                  </a:lnTo>
                  <a:lnTo>
                    <a:pt x="82321" y="85255"/>
                  </a:lnTo>
                  <a:lnTo>
                    <a:pt x="82321" y="0"/>
                  </a:lnTo>
                  <a:close/>
                </a:path>
              </a:pathLst>
            </a:custGeom>
            <a:solidFill>
              <a:srgbClr val="6DD2C9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3596043" y="2258161"/>
              <a:ext cx="82550" cy="85725"/>
            </a:xfrm>
            <a:custGeom>
              <a:avLst/>
              <a:gdLst/>
              <a:ahLst/>
              <a:cxnLst/>
              <a:rect l="l" t="t" r="r" b="b"/>
              <a:pathLst>
                <a:path w="82550" h="85725">
                  <a:moveTo>
                    <a:pt x="0" y="85255"/>
                  </a:moveTo>
                  <a:lnTo>
                    <a:pt x="82321" y="85255"/>
                  </a:lnTo>
                  <a:lnTo>
                    <a:pt x="82321" y="0"/>
                  </a:lnTo>
                  <a:lnTo>
                    <a:pt x="0" y="0"/>
                  </a:lnTo>
                  <a:lnTo>
                    <a:pt x="0" y="85255"/>
                  </a:lnTo>
                  <a:close/>
                </a:path>
              </a:pathLst>
            </a:custGeom>
            <a:ln w="235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16578" y="2197891"/>
              <a:ext cx="127890" cy="18815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069384" y="2258161"/>
              <a:ext cx="82550" cy="85725"/>
            </a:xfrm>
            <a:custGeom>
              <a:avLst/>
              <a:gdLst/>
              <a:ahLst/>
              <a:cxnLst/>
              <a:rect l="l" t="t" r="r" b="b"/>
              <a:pathLst>
                <a:path w="82550" h="85725">
                  <a:moveTo>
                    <a:pt x="82321" y="0"/>
                  </a:moveTo>
                  <a:lnTo>
                    <a:pt x="0" y="0"/>
                  </a:lnTo>
                  <a:lnTo>
                    <a:pt x="0" y="85255"/>
                  </a:lnTo>
                  <a:lnTo>
                    <a:pt x="82321" y="85255"/>
                  </a:lnTo>
                  <a:lnTo>
                    <a:pt x="82321" y="0"/>
                  </a:lnTo>
                  <a:close/>
                </a:path>
              </a:pathLst>
            </a:custGeom>
            <a:solidFill>
              <a:srgbClr val="F8BE7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4069384" y="2258161"/>
              <a:ext cx="82550" cy="85725"/>
            </a:xfrm>
            <a:custGeom>
              <a:avLst/>
              <a:gdLst/>
              <a:ahLst/>
              <a:cxnLst/>
              <a:rect l="l" t="t" r="r" b="b"/>
              <a:pathLst>
                <a:path w="82550" h="85725">
                  <a:moveTo>
                    <a:pt x="0" y="85255"/>
                  </a:moveTo>
                  <a:lnTo>
                    <a:pt x="82321" y="85255"/>
                  </a:lnTo>
                  <a:lnTo>
                    <a:pt x="82321" y="0"/>
                  </a:lnTo>
                  <a:lnTo>
                    <a:pt x="0" y="0"/>
                  </a:lnTo>
                  <a:lnTo>
                    <a:pt x="0" y="85255"/>
                  </a:lnTo>
                  <a:close/>
                </a:path>
              </a:pathLst>
            </a:custGeom>
            <a:ln w="235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89920" y="2197891"/>
              <a:ext cx="198450" cy="18815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124039" y="3462822"/>
              <a:ext cx="163169" cy="17640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947241" y="3462822"/>
              <a:ext cx="268554" cy="17640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881289" y="6945990"/>
              <a:ext cx="2268804" cy="14111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81289" y="1156246"/>
              <a:ext cx="3694556" cy="19786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112279" y="5299877"/>
              <a:ext cx="163169" cy="17640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941804" y="5299877"/>
              <a:ext cx="254016" cy="176400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907006" y="6749008"/>
              <a:ext cx="300355" cy="165100"/>
            </a:xfrm>
            <a:custGeom>
              <a:avLst/>
              <a:gdLst/>
              <a:ahLst/>
              <a:cxnLst/>
              <a:rect l="l" t="t" r="r" b="b"/>
              <a:pathLst>
                <a:path w="300355" h="165100">
                  <a:moveTo>
                    <a:pt x="0" y="82321"/>
                  </a:moveTo>
                  <a:lnTo>
                    <a:pt x="11783" y="50277"/>
                  </a:lnTo>
                  <a:lnTo>
                    <a:pt x="43916" y="24110"/>
                  </a:lnTo>
                  <a:lnTo>
                    <a:pt x="91575" y="6469"/>
                  </a:lnTo>
                  <a:lnTo>
                    <a:pt x="149936" y="0"/>
                  </a:lnTo>
                  <a:lnTo>
                    <a:pt x="208298" y="6469"/>
                  </a:lnTo>
                  <a:lnTo>
                    <a:pt x="255962" y="24110"/>
                  </a:lnTo>
                  <a:lnTo>
                    <a:pt x="288099" y="50277"/>
                  </a:lnTo>
                  <a:lnTo>
                    <a:pt x="299885" y="82321"/>
                  </a:lnTo>
                  <a:lnTo>
                    <a:pt x="288099" y="114365"/>
                  </a:lnTo>
                  <a:lnTo>
                    <a:pt x="255962" y="140531"/>
                  </a:lnTo>
                  <a:lnTo>
                    <a:pt x="208298" y="158173"/>
                  </a:lnTo>
                  <a:lnTo>
                    <a:pt x="149936" y="164642"/>
                  </a:lnTo>
                  <a:lnTo>
                    <a:pt x="91575" y="158173"/>
                  </a:lnTo>
                  <a:lnTo>
                    <a:pt x="43916" y="140531"/>
                  </a:lnTo>
                  <a:lnTo>
                    <a:pt x="11783" y="114365"/>
                  </a:lnTo>
                  <a:lnTo>
                    <a:pt x="0" y="82321"/>
                  </a:lnTo>
                  <a:close/>
                </a:path>
              </a:pathLst>
            </a:custGeom>
            <a:ln w="14693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1907006" y="6660805"/>
              <a:ext cx="300355" cy="167640"/>
            </a:xfrm>
            <a:custGeom>
              <a:avLst/>
              <a:gdLst/>
              <a:ahLst/>
              <a:cxnLst/>
              <a:rect l="l" t="t" r="r" b="b"/>
              <a:pathLst>
                <a:path w="300355" h="167640">
                  <a:moveTo>
                    <a:pt x="0" y="83794"/>
                  </a:moveTo>
                  <a:lnTo>
                    <a:pt x="11783" y="51177"/>
                  </a:lnTo>
                  <a:lnTo>
                    <a:pt x="43916" y="24542"/>
                  </a:lnTo>
                  <a:lnTo>
                    <a:pt x="91575" y="6584"/>
                  </a:lnTo>
                  <a:lnTo>
                    <a:pt x="149936" y="0"/>
                  </a:lnTo>
                  <a:lnTo>
                    <a:pt x="208298" y="6584"/>
                  </a:lnTo>
                  <a:lnTo>
                    <a:pt x="255962" y="24542"/>
                  </a:lnTo>
                  <a:lnTo>
                    <a:pt x="288099" y="51177"/>
                  </a:lnTo>
                  <a:lnTo>
                    <a:pt x="299885" y="83794"/>
                  </a:lnTo>
                  <a:lnTo>
                    <a:pt x="288099" y="116411"/>
                  </a:lnTo>
                  <a:lnTo>
                    <a:pt x="255962" y="143046"/>
                  </a:lnTo>
                  <a:lnTo>
                    <a:pt x="208298" y="161004"/>
                  </a:lnTo>
                  <a:lnTo>
                    <a:pt x="149936" y="167589"/>
                  </a:lnTo>
                  <a:lnTo>
                    <a:pt x="91575" y="161004"/>
                  </a:lnTo>
                  <a:lnTo>
                    <a:pt x="43916" y="143046"/>
                  </a:lnTo>
                  <a:lnTo>
                    <a:pt x="11783" y="116411"/>
                  </a:lnTo>
                  <a:lnTo>
                    <a:pt x="0" y="83794"/>
                  </a:lnTo>
                  <a:close/>
                </a:path>
              </a:pathLst>
            </a:custGeom>
            <a:ln w="1469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7" name="object 3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272741" y="6719610"/>
              <a:ext cx="887233" cy="14111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881289" y="1656196"/>
              <a:ext cx="380098" cy="176400"/>
            </a:xfrm>
            <a:prstGeom prst="rect">
              <a:avLst/>
            </a:prstGeom>
          </p:spPr>
        </p:pic>
      </p:grpSp>
      <p:grpSp>
        <p:nvGrpSpPr>
          <p:cNvPr id="39" name="object 39"/>
          <p:cNvGrpSpPr/>
          <p:nvPr/>
        </p:nvGrpSpPr>
        <p:grpSpPr>
          <a:xfrm>
            <a:off x="8655182" y="4096975"/>
            <a:ext cx="225798" cy="166407"/>
            <a:chOff x="7929606" y="4643238"/>
            <a:chExt cx="255904" cy="188595"/>
          </a:xfrm>
        </p:grpSpPr>
        <p:pic>
          <p:nvPicPr>
            <p:cNvPr id="40" name="object 4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994725" y="4643238"/>
              <a:ext cx="163169" cy="188159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7936953" y="4652784"/>
              <a:ext cx="241300" cy="165100"/>
            </a:xfrm>
            <a:custGeom>
              <a:avLst/>
              <a:gdLst/>
              <a:ahLst/>
              <a:cxnLst/>
              <a:rect l="l" t="t" r="r" b="b"/>
              <a:pathLst>
                <a:path w="241300" h="165100">
                  <a:moveTo>
                    <a:pt x="0" y="82321"/>
                  </a:moveTo>
                  <a:lnTo>
                    <a:pt x="9470" y="50293"/>
                  </a:lnTo>
                  <a:lnTo>
                    <a:pt x="35298" y="24125"/>
                  </a:lnTo>
                  <a:lnTo>
                    <a:pt x="73610" y="6474"/>
                  </a:lnTo>
                  <a:lnTo>
                    <a:pt x="120535" y="0"/>
                  </a:lnTo>
                  <a:lnTo>
                    <a:pt x="167467" y="6474"/>
                  </a:lnTo>
                  <a:lnTo>
                    <a:pt x="205784" y="24125"/>
                  </a:lnTo>
                  <a:lnTo>
                    <a:pt x="231613" y="50293"/>
                  </a:lnTo>
                  <a:lnTo>
                    <a:pt x="241084" y="82321"/>
                  </a:lnTo>
                  <a:lnTo>
                    <a:pt x="231613" y="114349"/>
                  </a:lnTo>
                  <a:lnTo>
                    <a:pt x="205784" y="140517"/>
                  </a:lnTo>
                  <a:lnTo>
                    <a:pt x="167467" y="158168"/>
                  </a:lnTo>
                  <a:lnTo>
                    <a:pt x="120535" y="164642"/>
                  </a:lnTo>
                  <a:lnTo>
                    <a:pt x="73610" y="158168"/>
                  </a:lnTo>
                  <a:lnTo>
                    <a:pt x="35298" y="140517"/>
                  </a:lnTo>
                  <a:lnTo>
                    <a:pt x="9470" y="114349"/>
                  </a:lnTo>
                  <a:lnTo>
                    <a:pt x="0" y="82321"/>
                  </a:lnTo>
                  <a:close/>
                </a:path>
              </a:pathLst>
            </a:custGeom>
            <a:ln w="1469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8655182" y="4363519"/>
            <a:ext cx="225798" cy="166968"/>
            <a:chOff x="7929606" y="4945322"/>
            <a:chExt cx="255904" cy="189230"/>
          </a:xfrm>
        </p:grpSpPr>
        <p:pic>
          <p:nvPicPr>
            <p:cNvPr id="43" name="object 4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991639" y="4946057"/>
              <a:ext cx="167580" cy="188159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7936953" y="4952669"/>
              <a:ext cx="241300" cy="167640"/>
            </a:xfrm>
            <a:custGeom>
              <a:avLst/>
              <a:gdLst/>
              <a:ahLst/>
              <a:cxnLst/>
              <a:rect l="l" t="t" r="r" b="b"/>
              <a:pathLst>
                <a:path w="241300" h="167639">
                  <a:moveTo>
                    <a:pt x="0" y="83794"/>
                  </a:moveTo>
                  <a:lnTo>
                    <a:pt x="9470" y="51167"/>
                  </a:lnTo>
                  <a:lnTo>
                    <a:pt x="35298" y="24533"/>
                  </a:lnTo>
                  <a:lnTo>
                    <a:pt x="73610" y="6581"/>
                  </a:lnTo>
                  <a:lnTo>
                    <a:pt x="120535" y="0"/>
                  </a:lnTo>
                  <a:lnTo>
                    <a:pt x="167467" y="6581"/>
                  </a:lnTo>
                  <a:lnTo>
                    <a:pt x="205784" y="24533"/>
                  </a:lnTo>
                  <a:lnTo>
                    <a:pt x="231613" y="51167"/>
                  </a:lnTo>
                  <a:lnTo>
                    <a:pt x="241084" y="83794"/>
                  </a:lnTo>
                  <a:lnTo>
                    <a:pt x="231613" y="116422"/>
                  </a:lnTo>
                  <a:lnTo>
                    <a:pt x="205784" y="143055"/>
                  </a:lnTo>
                  <a:lnTo>
                    <a:pt x="167467" y="161007"/>
                  </a:lnTo>
                  <a:lnTo>
                    <a:pt x="120535" y="167589"/>
                  </a:lnTo>
                  <a:lnTo>
                    <a:pt x="73610" y="161007"/>
                  </a:lnTo>
                  <a:lnTo>
                    <a:pt x="35298" y="143055"/>
                  </a:lnTo>
                  <a:lnTo>
                    <a:pt x="9470" y="116422"/>
                  </a:lnTo>
                  <a:lnTo>
                    <a:pt x="0" y="83794"/>
                  </a:lnTo>
                  <a:close/>
                </a:path>
              </a:pathLst>
            </a:custGeom>
            <a:ln w="14693">
              <a:solidFill>
                <a:srgbClr val="C6D9A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8655182" y="2475909"/>
            <a:ext cx="225798" cy="166407"/>
            <a:chOff x="7929606" y="2806030"/>
            <a:chExt cx="255904" cy="188595"/>
          </a:xfrm>
        </p:grpSpPr>
        <p:pic>
          <p:nvPicPr>
            <p:cNvPr id="46" name="object 4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006041" y="2806030"/>
              <a:ext cx="159296" cy="188159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7936953" y="2815285"/>
              <a:ext cx="241300" cy="167640"/>
            </a:xfrm>
            <a:custGeom>
              <a:avLst/>
              <a:gdLst/>
              <a:ahLst/>
              <a:cxnLst/>
              <a:rect l="l" t="t" r="r" b="b"/>
              <a:pathLst>
                <a:path w="241300" h="167639">
                  <a:moveTo>
                    <a:pt x="0" y="83794"/>
                  </a:moveTo>
                  <a:lnTo>
                    <a:pt x="9470" y="51167"/>
                  </a:lnTo>
                  <a:lnTo>
                    <a:pt x="35298" y="24533"/>
                  </a:lnTo>
                  <a:lnTo>
                    <a:pt x="73610" y="6581"/>
                  </a:lnTo>
                  <a:lnTo>
                    <a:pt x="120535" y="0"/>
                  </a:lnTo>
                  <a:lnTo>
                    <a:pt x="167467" y="6581"/>
                  </a:lnTo>
                  <a:lnTo>
                    <a:pt x="205784" y="24533"/>
                  </a:lnTo>
                  <a:lnTo>
                    <a:pt x="231613" y="51167"/>
                  </a:lnTo>
                  <a:lnTo>
                    <a:pt x="241084" y="83794"/>
                  </a:lnTo>
                  <a:lnTo>
                    <a:pt x="231613" y="116422"/>
                  </a:lnTo>
                  <a:lnTo>
                    <a:pt x="205784" y="143055"/>
                  </a:lnTo>
                  <a:lnTo>
                    <a:pt x="167467" y="161007"/>
                  </a:lnTo>
                  <a:lnTo>
                    <a:pt x="120535" y="167589"/>
                  </a:lnTo>
                  <a:lnTo>
                    <a:pt x="73610" y="161007"/>
                  </a:lnTo>
                  <a:lnTo>
                    <a:pt x="35298" y="143055"/>
                  </a:lnTo>
                  <a:lnTo>
                    <a:pt x="9470" y="116422"/>
                  </a:lnTo>
                  <a:lnTo>
                    <a:pt x="0" y="83794"/>
                  </a:lnTo>
                  <a:close/>
                </a:path>
              </a:pathLst>
            </a:custGeom>
            <a:ln w="14693">
              <a:solidFill>
                <a:srgbClr val="C6D9A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8655182" y="2734409"/>
            <a:ext cx="225798" cy="175372"/>
            <a:chOff x="7929606" y="3098996"/>
            <a:chExt cx="255904" cy="198755"/>
          </a:xfrm>
        </p:grpSpPr>
        <p:pic>
          <p:nvPicPr>
            <p:cNvPr id="49" name="object 4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017801" y="3109001"/>
              <a:ext cx="123479" cy="188159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7936953" y="3106343"/>
              <a:ext cx="241300" cy="167640"/>
            </a:xfrm>
            <a:custGeom>
              <a:avLst/>
              <a:gdLst/>
              <a:ahLst/>
              <a:cxnLst/>
              <a:rect l="l" t="t" r="r" b="b"/>
              <a:pathLst>
                <a:path w="241300" h="167639">
                  <a:moveTo>
                    <a:pt x="0" y="83794"/>
                  </a:moveTo>
                  <a:lnTo>
                    <a:pt x="9470" y="51167"/>
                  </a:lnTo>
                  <a:lnTo>
                    <a:pt x="35298" y="24533"/>
                  </a:lnTo>
                  <a:lnTo>
                    <a:pt x="73610" y="6581"/>
                  </a:lnTo>
                  <a:lnTo>
                    <a:pt x="120535" y="0"/>
                  </a:lnTo>
                  <a:lnTo>
                    <a:pt x="167467" y="6581"/>
                  </a:lnTo>
                  <a:lnTo>
                    <a:pt x="205784" y="24533"/>
                  </a:lnTo>
                  <a:lnTo>
                    <a:pt x="231613" y="51167"/>
                  </a:lnTo>
                  <a:lnTo>
                    <a:pt x="241084" y="83794"/>
                  </a:lnTo>
                  <a:lnTo>
                    <a:pt x="231613" y="116422"/>
                  </a:lnTo>
                  <a:lnTo>
                    <a:pt x="205784" y="143055"/>
                  </a:lnTo>
                  <a:lnTo>
                    <a:pt x="167467" y="161007"/>
                  </a:lnTo>
                  <a:lnTo>
                    <a:pt x="120535" y="167589"/>
                  </a:lnTo>
                  <a:lnTo>
                    <a:pt x="73610" y="161007"/>
                  </a:lnTo>
                  <a:lnTo>
                    <a:pt x="35298" y="143055"/>
                  </a:lnTo>
                  <a:lnTo>
                    <a:pt x="9470" y="116422"/>
                  </a:lnTo>
                  <a:lnTo>
                    <a:pt x="0" y="83794"/>
                  </a:lnTo>
                  <a:close/>
                </a:path>
              </a:pathLst>
            </a:custGeom>
            <a:ln w="1469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2558" y="6331102"/>
            <a:ext cx="251572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35" b="0" i="0" u="heavy" strike="noStrike" kern="0" cap="none" spc="-22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FBE469"/>
                  </a:solidFill>
                </a:uFill>
                <a:latin typeface="Arial Narrow"/>
                <a:ea typeface="+mn-ea"/>
                <a:cs typeface="Arial Narrow"/>
              </a:rPr>
              <a:t>68</a:t>
            </a:r>
            <a:r>
              <a:rPr kumimoji="0" sz="1235" b="0" i="0" u="heavy" strike="noStrike" kern="0" cap="none" spc="441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FBE469"/>
                  </a:solidFill>
                </a:uFill>
                <a:latin typeface="Arial Narrow"/>
                <a:ea typeface="+mn-ea"/>
                <a:cs typeface="Arial Narrow"/>
              </a:rPr>
              <a:t> </a:t>
            </a:r>
            <a:endParaRPr kumimoji="0" sz="123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47266" y="406885"/>
            <a:ext cx="3319743" cy="3507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  <a:tabLst>
                <a:tab pos="739628" algn="l"/>
              </a:tabLst>
            </a:pPr>
            <a:r>
              <a:rPr u="heavy" dirty="0">
                <a:solidFill>
                  <a:srgbClr val="FBE469"/>
                </a:solidFill>
                <a:uFill>
                  <a:solidFill>
                    <a:srgbClr val="FBE469"/>
                  </a:solidFill>
                </a:uFill>
              </a:rPr>
              <a:t>	</a:t>
            </a:r>
            <a:r>
              <a:rPr spc="168" dirty="0">
                <a:solidFill>
                  <a:srgbClr val="FBE469"/>
                </a:solidFill>
                <a:uFill>
                  <a:solidFill>
                    <a:srgbClr val="FBE469"/>
                  </a:solidFill>
                </a:uFill>
              </a:rPr>
              <a:t>MIS</a:t>
            </a:r>
            <a:r>
              <a:rPr spc="185" dirty="0">
                <a:solidFill>
                  <a:srgbClr val="FBE469"/>
                </a:solidFill>
                <a:uFill>
                  <a:solidFill>
                    <a:srgbClr val="FBE469"/>
                  </a:solidFill>
                </a:uFill>
              </a:rPr>
              <a:t> </a:t>
            </a:r>
            <a:r>
              <a:rPr spc="256" dirty="0">
                <a:solidFill>
                  <a:srgbClr val="FBE469"/>
                </a:solidFill>
                <a:uFill>
                  <a:solidFill>
                    <a:srgbClr val="FBE469"/>
                  </a:solidFill>
                </a:uFill>
              </a:rPr>
              <a:t>EMOCIONES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544370" y="1977485"/>
          <a:ext cx="3108508" cy="9749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7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1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26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1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1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15215" y="2124781"/>
            <a:ext cx="229966" cy="165735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8293720" y="2124781"/>
            <a:ext cx="431426" cy="165847"/>
            <a:chOff x="7519949" y="2408085"/>
            <a:chExt cx="488950" cy="18796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19949" y="2408085"/>
              <a:ext cx="127673" cy="18783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05064" y="2408085"/>
              <a:ext cx="88049" cy="18783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49095" y="2408085"/>
              <a:ext cx="359319" cy="187833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9058073" y="2124781"/>
            <a:ext cx="460001" cy="165847"/>
            <a:chOff x="8386216" y="2408085"/>
            <a:chExt cx="521334" cy="18796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86216" y="2408085"/>
              <a:ext cx="132067" cy="18783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74112" y="2408085"/>
              <a:ext cx="88049" cy="18783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18283" y="2408085"/>
              <a:ext cx="389089" cy="187833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900066" y="2479440"/>
            <a:ext cx="104876" cy="16574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443924" y="2479440"/>
            <a:ext cx="132061" cy="165741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881936" y="2746308"/>
            <a:ext cx="159266" cy="165741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443924" y="2746308"/>
            <a:ext cx="135949" cy="165741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792983" y="2027918"/>
            <a:ext cx="341835" cy="458376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7603561" y="2475939"/>
            <a:ext cx="222996" cy="169769"/>
            <a:chOff x="6737769" y="2806064"/>
            <a:chExt cx="252729" cy="192405"/>
          </a:xfrm>
        </p:grpSpPr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806743" y="2810032"/>
              <a:ext cx="158483" cy="18784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737769" y="2806064"/>
              <a:ext cx="252412" cy="179044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7603561" y="2746308"/>
            <a:ext cx="222996" cy="165847"/>
            <a:chOff x="6737769" y="3112482"/>
            <a:chExt cx="252729" cy="187960"/>
          </a:xfrm>
        </p:grpSpPr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803809" y="3112482"/>
              <a:ext cx="167284" cy="18784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737769" y="3114243"/>
              <a:ext cx="252412" cy="181965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9159968" y="2475939"/>
            <a:ext cx="225798" cy="169769"/>
            <a:chOff x="8501697" y="2806064"/>
            <a:chExt cx="255904" cy="192405"/>
          </a:xfrm>
        </p:grpSpPr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568181" y="2810032"/>
              <a:ext cx="158483" cy="18784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8509037" y="2813405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181"/>
                  </a:moveTo>
                  <a:lnTo>
                    <a:pt x="9454" y="50208"/>
                  </a:lnTo>
                  <a:lnTo>
                    <a:pt x="35239" y="24083"/>
                  </a:lnTo>
                  <a:lnTo>
                    <a:pt x="73487" y="6463"/>
                  </a:lnTo>
                  <a:lnTo>
                    <a:pt x="120332" y="0"/>
                  </a:lnTo>
                  <a:lnTo>
                    <a:pt x="167182" y="6463"/>
                  </a:lnTo>
                  <a:lnTo>
                    <a:pt x="205430" y="24083"/>
                  </a:lnTo>
                  <a:lnTo>
                    <a:pt x="231212" y="50208"/>
                  </a:lnTo>
                  <a:lnTo>
                    <a:pt x="240665" y="82181"/>
                  </a:lnTo>
                  <a:lnTo>
                    <a:pt x="231212" y="114155"/>
                  </a:lnTo>
                  <a:lnTo>
                    <a:pt x="205430" y="140279"/>
                  </a:lnTo>
                  <a:lnTo>
                    <a:pt x="167182" y="157900"/>
                  </a:lnTo>
                  <a:lnTo>
                    <a:pt x="120332" y="164363"/>
                  </a:lnTo>
                  <a:lnTo>
                    <a:pt x="73487" y="157900"/>
                  </a:lnTo>
                  <a:lnTo>
                    <a:pt x="35239" y="140279"/>
                  </a:lnTo>
                  <a:lnTo>
                    <a:pt x="9454" y="114155"/>
                  </a:lnTo>
                  <a:lnTo>
                    <a:pt x="0" y="82181"/>
                  </a:lnTo>
                  <a:close/>
                </a:path>
              </a:pathLst>
            </a:custGeom>
            <a:ln w="14681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9159968" y="2746308"/>
            <a:ext cx="225798" cy="165847"/>
            <a:chOff x="8501697" y="3112482"/>
            <a:chExt cx="255904" cy="187960"/>
          </a:xfrm>
        </p:grpSpPr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565108" y="3112482"/>
              <a:ext cx="167281" cy="18784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8509037" y="3121583"/>
              <a:ext cx="240665" cy="167640"/>
            </a:xfrm>
            <a:custGeom>
              <a:avLst/>
              <a:gdLst/>
              <a:ahLst/>
              <a:cxnLst/>
              <a:rect l="l" t="t" r="r" b="b"/>
              <a:pathLst>
                <a:path w="240665" h="167639">
                  <a:moveTo>
                    <a:pt x="0" y="83642"/>
                  </a:moveTo>
                  <a:lnTo>
                    <a:pt x="9454" y="51070"/>
                  </a:lnTo>
                  <a:lnTo>
                    <a:pt x="35239" y="24485"/>
                  </a:lnTo>
                  <a:lnTo>
                    <a:pt x="73487" y="6568"/>
                  </a:lnTo>
                  <a:lnTo>
                    <a:pt x="120332" y="0"/>
                  </a:lnTo>
                  <a:lnTo>
                    <a:pt x="167182" y="6568"/>
                  </a:lnTo>
                  <a:lnTo>
                    <a:pt x="205430" y="24485"/>
                  </a:lnTo>
                  <a:lnTo>
                    <a:pt x="231212" y="51070"/>
                  </a:lnTo>
                  <a:lnTo>
                    <a:pt x="240665" y="83642"/>
                  </a:lnTo>
                  <a:lnTo>
                    <a:pt x="231212" y="116213"/>
                  </a:lnTo>
                  <a:lnTo>
                    <a:pt x="205430" y="142798"/>
                  </a:lnTo>
                  <a:lnTo>
                    <a:pt x="167182" y="160716"/>
                  </a:lnTo>
                  <a:lnTo>
                    <a:pt x="120332" y="167284"/>
                  </a:lnTo>
                  <a:lnTo>
                    <a:pt x="73487" y="160716"/>
                  </a:lnTo>
                  <a:lnTo>
                    <a:pt x="35239" y="142798"/>
                  </a:lnTo>
                  <a:lnTo>
                    <a:pt x="9454" y="116213"/>
                  </a:lnTo>
                  <a:lnTo>
                    <a:pt x="0" y="83642"/>
                  </a:lnTo>
                  <a:close/>
                </a:path>
              </a:pathLst>
            </a:custGeom>
            <a:ln w="14681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2293766" y="1020218"/>
            <a:ext cx="7763435" cy="5361454"/>
            <a:chOff x="720001" y="1156246"/>
            <a:chExt cx="8798560" cy="6076315"/>
          </a:xfrm>
        </p:grpSpPr>
        <p:sp>
          <p:nvSpPr>
            <p:cNvPr id="32" name="object 32"/>
            <p:cNvSpPr/>
            <p:nvPr/>
          </p:nvSpPr>
          <p:spPr>
            <a:xfrm>
              <a:off x="720001" y="1156246"/>
              <a:ext cx="8798560" cy="6076315"/>
            </a:xfrm>
            <a:custGeom>
              <a:avLst/>
              <a:gdLst/>
              <a:ahLst/>
              <a:cxnLst/>
              <a:rect l="l" t="t" r="r" b="b"/>
              <a:pathLst>
                <a:path w="8798560" h="6076315">
                  <a:moveTo>
                    <a:pt x="8798407" y="0"/>
                  </a:moveTo>
                  <a:lnTo>
                    <a:pt x="0" y="0"/>
                  </a:lnTo>
                  <a:lnTo>
                    <a:pt x="0" y="6076149"/>
                  </a:lnTo>
                  <a:lnTo>
                    <a:pt x="8798407" y="6076149"/>
                  </a:lnTo>
                  <a:lnTo>
                    <a:pt x="87984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7298360" y="4068571"/>
              <a:ext cx="880744" cy="1397635"/>
            </a:xfrm>
            <a:custGeom>
              <a:avLst/>
              <a:gdLst/>
              <a:ahLst/>
              <a:cxnLst/>
              <a:rect l="l" t="t" r="r" b="b"/>
              <a:pathLst>
                <a:path w="880745" h="1397635">
                  <a:moveTo>
                    <a:pt x="880503" y="0"/>
                  </a:moveTo>
                  <a:lnTo>
                    <a:pt x="0" y="0"/>
                  </a:lnTo>
                  <a:lnTo>
                    <a:pt x="0" y="501853"/>
                  </a:lnTo>
                  <a:lnTo>
                    <a:pt x="0" y="501865"/>
                  </a:lnTo>
                  <a:lnTo>
                    <a:pt x="0" y="1397342"/>
                  </a:lnTo>
                  <a:lnTo>
                    <a:pt x="880503" y="1397342"/>
                  </a:lnTo>
                  <a:lnTo>
                    <a:pt x="880503" y="501853"/>
                  </a:lnTo>
                  <a:lnTo>
                    <a:pt x="880503" y="0"/>
                  </a:lnTo>
                  <a:close/>
                </a:path>
              </a:pathLst>
            </a:custGeom>
            <a:solidFill>
              <a:srgbClr val="F6F4F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6417856" y="4068559"/>
              <a:ext cx="0" cy="1108710"/>
            </a:xfrm>
            <a:custGeom>
              <a:avLst/>
              <a:gdLst/>
              <a:ahLst/>
              <a:cxnLst/>
              <a:rect l="l" t="t" r="r" b="b"/>
              <a:pathLst>
                <a:path h="1108710">
                  <a:moveTo>
                    <a:pt x="0" y="0"/>
                  </a:moveTo>
                  <a:lnTo>
                    <a:pt x="0" y="1108113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7298360" y="4068559"/>
              <a:ext cx="0" cy="1108710"/>
            </a:xfrm>
            <a:custGeom>
              <a:avLst/>
              <a:gdLst/>
              <a:ahLst/>
              <a:cxnLst/>
              <a:rect l="l" t="t" r="r" b="b"/>
              <a:pathLst>
                <a:path h="1108710">
                  <a:moveTo>
                    <a:pt x="0" y="0"/>
                  </a:moveTo>
                  <a:lnTo>
                    <a:pt x="0" y="1108113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8178850" y="4068559"/>
              <a:ext cx="0" cy="1108710"/>
            </a:xfrm>
            <a:custGeom>
              <a:avLst/>
              <a:gdLst/>
              <a:ahLst/>
              <a:cxnLst/>
              <a:rect l="l" t="t" r="r" b="b"/>
              <a:pathLst>
                <a:path h="1108710">
                  <a:moveTo>
                    <a:pt x="0" y="0"/>
                  </a:moveTo>
                  <a:lnTo>
                    <a:pt x="0" y="1108113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5537352" y="4570438"/>
              <a:ext cx="3522345" cy="0"/>
            </a:xfrm>
            <a:custGeom>
              <a:avLst/>
              <a:gdLst/>
              <a:ahLst/>
              <a:cxnLst/>
              <a:rect l="l" t="t" r="r" b="b"/>
              <a:pathLst>
                <a:path w="3522345">
                  <a:moveTo>
                    <a:pt x="0" y="0"/>
                  </a:moveTo>
                  <a:lnTo>
                    <a:pt x="3522002" y="0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5537352" y="4872596"/>
              <a:ext cx="3522345" cy="0"/>
            </a:xfrm>
            <a:custGeom>
              <a:avLst/>
              <a:gdLst/>
              <a:ahLst/>
              <a:cxnLst/>
              <a:rect l="l" t="t" r="r" b="b"/>
              <a:pathLst>
                <a:path w="3522345">
                  <a:moveTo>
                    <a:pt x="0" y="0"/>
                  </a:moveTo>
                  <a:lnTo>
                    <a:pt x="3522002" y="0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5537352" y="5174754"/>
              <a:ext cx="3522345" cy="0"/>
            </a:xfrm>
            <a:custGeom>
              <a:avLst/>
              <a:gdLst/>
              <a:ahLst/>
              <a:cxnLst/>
              <a:rect l="l" t="t" r="r" b="b"/>
              <a:pathLst>
                <a:path w="3522345">
                  <a:moveTo>
                    <a:pt x="0" y="0"/>
                  </a:moveTo>
                  <a:lnTo>
                    <a:pt x="3522002" y="0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0" name="object 4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50977" y="4234235"/>
              <a:ext cx="260628" cy="18784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19949" y="4234235"/>
              <a:ext cx="127673" cy="18784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05064" y="4234235"/>
              <a:ext cx="88049" cy="18784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49095" y="4234235"/>
              <a:ext cx="359319" cy="18784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86216" y="4234235"/>
              <a:ext cx="132067" cy="18784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74113" y="4234235"/>
              <a:ext cx="88049" cy="18784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18284" y="4234235"/>
              <a:ext cx="389092" cy="187840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40475" y="4636330"/>
              <a:ext cx="118859" cy="187840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809676" y="4636330"/>
              <a:ext cx="154087" cy="187840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690180" y="4636330"/>
              <a:ext cx="150228" cy="18784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568181" y="4636330"/>
              <a:ext cx="158483" cy="18784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19927" y="4938781"/>
              <a:ext cx="180502" cy="18784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812610" y="4938781"/>
              <a:ext cx="145282" cy="18784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693114" y="4938781"/>
              <a:ext cx="145282" cy="18784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579916" y="4938781"/>
              <a:ext cx="123270" cy="187840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925807" y="5292012"/>
              <a:ext cx="162892" cy="176099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756844" y="5292012"/>
              <a:ext cx="246540" cy="176099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634414" y="5292012"/>
              <a:ext cx="254024" cy="176099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530031" y="5292012"/>
              <a:ext cx="221885" cy="176099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2786227" y="2699969"/>
              <a:ext cx="1736089" cy="2475230"/>
            </a:xfrm>
            <a:custGeom>
              <a:avLst/>
              <a:gdLst/>
              <a:ahLst/>
              <a:cxnLst/>
              <a:rect l="l" t="t" r="r" b="b"/>
              <a:pathLst>
                <a:path w="1736089" h="2475229">
                  <a:moveTo>
                    <a:pt x="0" y="0"/>
                  </a:moveTo>
                  <a:lnTo>
                    <a:pt x="0" y="868032"/>
                  </a:lnTo>
                  <a:lnTo>
                    <a:pt x="47790" y="869348"/>
                  </a:lnTo>
                  <a:lnTo>
                    <a:pt x="95336" y="873281"/>
                  </a:lnTo>
                  <a:lnTo>
                    <a:pt x="142531" y="879808"/>
                  </a:lnTo>
                  <a:lnTo>
                    <a:pt x="189269" y="888903"/>
                  </a:lnTo>
                  <a:lnTo>
                    <a:pt x="235443" y="900543"/>
                  </a:lnTo>
                  <a:lnTo>
                    <a:pt x="280947" y="914704"/>
                  </a:lnTo>
                  <a:lnTo>
                    <a:pt x="325674" y="931362"/>
                  </a:lnTo>
                  <a:lnTo>
                    <a:pt x="369519" y="950493"/>
                  </a:lnTo>
                  <a:lnTo>
                    <a:pt x="412067" y="971936"/>
                  </a:lnTo>
                  <a:lnTo>
                    <a:pt x="452932" y="995377"/>
                  </a:lnTo>
                  <a:lnTo>
                    <a:pt x="492083" y="1020729"/>
                  </a:lnTo>
                  <a:lnTo>
                    <a:pt x="529487" y="1047903"/>
                  </a:lnTo>
                  <a:lnTo>
                    <a:pt x="565113" y="1076812"/>
                  </a:lnTo>
                  <a:lnTo>
                    <a:pt x="598929" y="1107366"/>
                  </a:lnTo>
                  <a:lnTo>
                    <a:pt x="630904" y="1139480"/>
                  </a:lnTo>
                  <a:lnTo>
                    <a:pt x="661006" y="1173063"/>
                  </a:lnTo>
                  <a:lnTo>
                    <a:pt x="689203" y="1208028"/>
                  </a:lnTo>
                  <a:lnTo>
                    <a:pt x="715463" y="1244288"/>
                  </a:lnTo>
                  <a:lnTo>
                    <a:pt x="739756" y="1281753"/>
                  </a:lnTo>
                  <a:lnTo>
                    <a:pt x="762048" y="1320336"/>
                  </a:lnTo>
                  <a:lnTo>
                    <a:pt x="782310" y="1359949"/>
                  </a:lnTo>
                  <a:lnTo>
                    <a:pt x="800508" y="1400503"/>
                  </a:lnTo>
                  <a:lnTo>
                    <a:pt x="816611" y="1441911"/>
                  </a:lnTo>
                  <a:lnTo>
                    <a:pt x="830588" y="1484085"/>
                  </a:lnTo>
                  <a:lnTo>
                    <a:pt x="842407" y="1526936"/>
                  </a:lnTo>
                  <a:lnTo>
                    <a:pt x="852036" y="1570377"/>
                  </a:lnTo>
                  <a:lnTo>
                    <a:pt x="859443" y="1614318"/>
                  </a:lnTo>
                  <a:lnTo>
                    <a:pt x="864598" y="1658673"/>
                  </a:lnTo>
                  <a:lnTo>
                    <a:pt x="867467" y="1703353"/>
                  </a:lnTo>
                  <a:lnTo>
                    <a:pt x="868020" y="1748270"/>
                  </a:lnTo>
                  <a:lnTo>
                    <a:pt x="866225" y="1793336"/>
                  </a:lnTo>
                  <a:lnTo>
                    <a:pt x="862051" y="1838463"/>
                  </a:lnTo>
                  <a:lnTo>
                    <a:pt x="855465" y="1883563"/>
                  </a:lnTo>
                  <a:lnTo>
                    <a:pt x="846435" y="1928547"/>
                  </a:lnTo>
                  <a:lnTo>
                    <a:pt x="834931" y="1973328"/>
                  </a:lnTo>
                  <a:lnTo>
                    <a:pt x="820920" y="2017818"/>
                  </a:lnTo>
                  <a:lnTo>
                    <a:pt x="804372" y="2061928"/>
                  </a:lnTo>
                  <a:lnTo>
                    <a:pt x="785253" y="2105571"/>
                  </a:lnTo>
                  <a:lnTo>
                    <a:pt x="1570659" y="2475090"/>
                  </a:lnTo>
                  <a:lnTo>
                    <a:pt x="1591711" y="2428557"/>
                  </a:lnTo>
                  <a:lnTo>
                    <a:pt x="1611363" y="2381494"/>
                  </a:lnTo>
                  <a:lnTo>
                    <a:pt x="1629606" y="2333930"/>
                  </a:lnTo>
                  <a:lnTo>
                    <a:pt x="1646433" y="2285900"/>
                  </a:lnTo>
                  <a:lnTo>
                    <a:pt x="1661836" y="2237434"/>
                  </a:lnTo>
                  <a:lnTo>
                    <a:pt x="1675808" y="2188565"/>
                  </a:lnTo>
                  <a:lnTo>
                    <a:pt x="1688342" y="2139326"/>
                  </a:lnTo>
                  <a:lnTo>
                    <a:pt x="1699429" y="2089747"/>
                  </a:lnTo>
                  <a:lnTo>
                    <a:pt x="1709063" y="2039861"/>
                  </a:lnTo>
                  <a:lnTo>
                    <a:pt x="1717235" y="1989701"/>
                  </a:lnTo>
                  <a:lnTo>
                    <a:pt x="1723939" y="1939297"/>
                  </a:lnTo>
                  <a:lnTo>
                    <a:pt x="1729165" y="1888683"/>
                  </a:lnTo>
                  <a:lnTo>
                    <a:pt x="1732908" y="1837891"/>
                  </a:lnTo>
                  <a:lnTo>
                    <a:pt x="1735160" y="1786952"/>
                  </a:lnTo>
                  <a:lnTo>
                    <a:pt x="1735912" y="1735899"/>
                  </a:lnTo>
                  <a:lnTo>
                    <a:pt x="1735245" y="1687310"/>
                  </a:lnTo>
                  <a:lnTo>
                    <a:pt x="1733256" y="1639052"/>
                  </a:lnTo>
                  <a:lnTo>
                    <a:pt x="1729962" y="1591141"/>
                  </a:lnTo>
                  <a:lnTo>
                    <a:pt x="1725381" y="1543596"/>
                  </a:lnTo>
                  <a:lnTo>
                    <a:pt x="1719529" y="1496433"/>
                  </a:lnTo>
                  <a:lnTo>
                    <a:pt x="1712425" y="1449669"/>
                  </a:lnTo>
                  <a:lnTo>
                    <a:pt x="1704086" y="1403323"/>
                  </a:lnTo>
                  <a:lnTo>
                    <a:pt x="1694530" y="1357412"/>
                  </a:lnTo>
                  <a:lnTo>
                    <a:pt x="1683772" y="1311953"/>
                  </a:lnTo>
                  <a:lnTo>
                    <a:pt x="1671832" y="1266963"/>
                  </a:lnTo>
                  <a:lnTo>
                    <a:pt x="1658726" y="1222461"/>
                  </a:lnTo>
                  <a:lnTo>
                    <a:pt x="1644472" y="1178462"/>
                  </a:lnTo>
                  <a:lnTo>
                    <a:pt x="1629088" y="1134985"/>
                  </a:lnTo>
                  <a:lnTo>
                    <a:pt x="1612590" y="1092048"/>
                  </a:lnTo>
                  <a:lnTo>
                    <a:pt x="1594996" y="1049667"/>
                  </a:lnTo>
                  <a:lnTo>
                    <a:pt x="1576323" y="1007859"/>
                  </a:lnTo>
                  <a:lnTo>
                    <a:pt x="1556589" y="966643"/>
                  </a:lnTo>
                  <a:lnTo>
                    <a:pt x="1535811" y="926036"/>
                  </a:lnTo>
                  <a:lnTo>
                    <a:pt x="1514008" y="886055"/>
                  </a:lnTo>
                  <a:lnTo>
                    <a:pt x="1491195" y="846718"/>
                  </a:lnTo>
                  <a:lnTo>
                    <a:pt x="1467390" y="808041"/>
                  </a:lnTo>
                  <a:lnTo>
                    <a:pt x="1442611" y="770043"/>
                  </a:lnTo>
                  <a:lnTo>
                    <a:pt x="1416876" y="732740"/>
                  </a:lnTo>
                  <a:lnTo>
                    <a:pt x="1390201" y="696150"/>
                  </a:lnTo>
                  <a:lnTo>
                    <a:pt x="1362605" y="660291"/>
                  </a:lnTo>
                  <a:lnTo>
                    <a:pt x="1334103" y="625180"/>
                  </a:lnTo>
                  <a:lnTo>
                    <a:pt x="1304715" y="590835"/>
                  </a:lnTo>
                  <a:lnTo>
                    <a:pt x="1274457" y="557272"/>
                  </a:lnTo>
                  <a:lnTo>
                    <a:pt x="1243346" y="524509"/>
                  </a:lnTo>
                  <a:lnTo>
                    <a:pt x="1211401" y="492564"/>
                  </a:lnTo>
                  <a:lnTo>
                    <a:pt x="1178638" y="461453"/>
                  </a:lnTo>
                  <a:lnTo>
                    <a:pt x="1145075" y="431195"/>
                  </a:lnTo>
                  <a:lnTo>
                    <a:pt x="1110729" y="401807"/>
                  </a:lnTo>
                  <a:lnTo>
                    <a:pt x="1075617" y="373306"/>
                  </a:lnTo>
                  <a:lnTo>
                    <a:pt x="1039758" y="345709"/>
                  </a:lnTo>
                  <a:lnTo>
                    <a:pt x="1003168" y="319034"/>
                  </a:lnTo>
                  <a:lnTo>
                    <a:pt x="965866" y="293299"/>
                  </a:lnTo>
                  <a:lnTo>
                    <a:pt x="927867" y="268521"/>
                  </a:lnTo>
                  <a:lnTo>
                    <a:pt x="889190" y="244716"/>
                  </a:lnTo>
                  <a:lnTo>
                    <a:pt x="849852" y="221903"/>
                  </a:lnTo>
                  <a:lnTo>
                    <a:pt x="809871" y="200099"/>
                  </a:lnTo>
                  <a:lnTo>
                    <a:pt x="769263" y="179322"/>
                  </a:lnTo>
                  <a:lnTo>
                    <a:pt x="728047" y="159588"/>
                  </a:lnTo>
                  <a:lnTo>
                    <a:pt x="686239" y="140915"/>
                  </a:lnTo>
                  <a:lnTo>
                    <a:pt x="643858" y="123321"/>
                  </a:lnTo>
                  <a:lnTo>
                    <a:pt x="600920" y="106823"/>
                  </a:lnTo>
                  <a:lnTo>
                    <a:pt x="557443" y="91439"/>
                  </a:lnTo>
                  <a:lnTo>
                    <a:pt x="513444" y="77185"/>
                  </a:lnTo>
                  <a:lnTo>
                    <a:pt x="468941" y="64079"/>
                  </a:lnTo>
                  <a:lnTo>
                    <a:pt x="423950" y="52139"/>
                  </a:lnTo>
                  <a:lnTo>
                    <a:pt x="378491" y="41382"/>
                  </a:lnTo>
                  <a:lnTo>
                    <a:pt x="332579" y="31825"/>
                  </a:lnTo>
                  <a:lnTo>
                    <a:pt x="286233" y="23486"/>
                  </a:lnTo>
                  <a:lnTo>
                    <a:pt x="239469" y="16382"/>
                  </a:lnTo>
                  <a:lnTo>
                    <a:pt x="192305" y="10531"/>
                  </a:lnTo>
                  <a:lnTo>
                    <a:pt x="144759" y="5949"/>
                  </a:lnTo>
                  <a:lnTo>
                    <a:pt x="96848" y="2655"/>
                  </a:lnTo>
                  <a:lnTo>
                    <a:pt x="48589" y="6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D982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2786227" y="2699969"/>
              <a:ext cx="1736089" cy="2475230"/>
            </a:xfrm>
            <a:custGeom>
              <a:avLst/>
              <a:gdLst/>
              <a:ahLst/>
              <a:cxnLst/>
              <a:rect l="l" t="t" r="r" b="b"/>
              <a:pathLst>
                <a:path w="1736089" h="2475229">
                  <a:moveTo>
                    <a:pt x="0" y="0"/>
                  </a:moveTo>
                  <a:lnTo>
                    <a:pt x="48589" y="666"/>
                  </a:lnTo>
                  <a:lnTo>
                    <a:pt x="96848" y="2655"/>
                  </a:lnTo>
                  <a:lnTo>
                    <a:pt x="144759" y="5949"/>
                  </a:lnTo>
                  <a:lnTo>
                    <a:pt x="192305" y="10531"/>
                  </a:lnTo>
                  <a:lnTo>
                    <a:pt x="239469" y="16382"/>
                  </a:lnTo>
                  <a:lnTo>
                    <a:pt x="286233" y="23486"/>
                  </a:lnTo>
                  <a:lnTo>
                    <a:pt x="332579" y="31825"/>
                  </a:lnTo>
                  <a:lnTo>
                    <a:pt x="378491" y="41382"/>
                  </a:lnTo>
                  <a:lnTo>
                    <a:pt x="423950" y="52139"/>
                  </a:lnTo>
                  <a:lnTo>
                    <a:pt x="468941" y="64079"/>
                  </a:lnTo>
                  <a:lnTo>
                    <a:pt x="513444" y="77185"/>
                  </a:lnTo>
                  <a:lnTo>
                    <a:pt x="557443" y="91439"/>
                  </a:lnTo>
                  <a:lnTo>
                    <a:pt x="600920" y="106823"/>
                  </a:lnTo>
                  <a:lnTo>
                    <a:pt x="643858" y="123321"/>
                  </a:lnTo>
                  <a:lnTo>
                    <a:pt x="686239" y="140915"/>
                  </a:lnTo>
                  <a:lnTo>
                    <a:pt x="728047" y="159588"/>
                  </a:lnTo>
                  <a:lnTo>
                    <a:pt x="769263" y="179322"/>
                  </a:lnTo>
                  <a:lnTo>
                    <a:pt x="809871" y="200099"/>
                  </a:lnTo>
                  <a:lnTo>
                    <a:pt x="849852" y="221903"/>
                  </a:lnTo>
                  <a:lnTo>
                    <a:pt x="889190" y="244716"/>
                  </a:lnTo>
                  <a:lnTo>
                    <a:pt x="927867" y="268521"/>
                  </a:lnTo>
                  <a:lnTo>
                    <a:pt x="965866" y="293299"/>
                  </a:lnTo>
                  <a:lnTo>
                    <a:pt x="1003168" y="319034"/>
                  </a:lnTo>
                  <a:lnTo>
                    <a:pt x="1039758" y="345709"/>
                  </a:lnTo>
                  <a:lnTo>
                    <a:pt x="1075617" y="373306"/>
                  </a:lnTo>
                  <a:lnTo>
                    <a:pt x="1110729" y="401807"/>
                  </a:lnTo>
                  <a:lnTo>
                    <a:pt x="1145075" y="431195"/>
                  </a:lnTo>
                  <a:lnTo>
                    <a:pt x="1178638" y="461453"/>
                  </a:lnTo>
                  <a:lnTo>
                    <a:pt x="1211401" y="492564"/>
                  </a:lnTo>
                  <a:lnTo>
                    <a:pt x="1243346" y="524509"/>
                  </a:lnTo>
                  <a:lnTo>
                    <a:pt x="1274457" y="557272"/>
                  </a:lnTo>
                  <a:lnTo>
                    <a:pt x="1304715" y="590835"/>
                  </a:lnTo>
                  <a:lnTo>
                    <a:pt x="1334103" y="625180"/>
                  </a:lnTo>
                  <a:lnTo>
                    <a:pt x="1362605" y="660291"/>
                  </a:lnTo>
                  <a:lnTo>
                    <a:pt x="1390201" y="696150"/>
                  </a:lnTo>
                  <a:lnTo>
                    <a:pt x="1416876" y="732740"/>
                  </a:lnTo>
                  <a:lnTo>
                    <a:pt x="1442611" y="770043"/>
                  </a:lnTo>
                  <a:lnTo>
                    <a:pt x="1467390" y="808041"/>
                  </a:lnTo>
                  <a:lnTo>
                    <a:pt x="1491195" y="846718"/>
                  </a:lnTo>
                  <a:lnTo>
                    <a:pt x="1514008" y="886055"/>
                  </a:lnTo>
                  <a:lnTo>
                    <a:pt x="1535811" y="926036"/>
                  </a:lnTo>
                  <a:lnTo>
                    <a:pt x="1556589" y="966643"/>
                  </a:lnTo>
                  <a:lnTo>
                    <a:pt x="1576323" y="1007859"/>
                  </a:lnTo>
                  <a:lnTo>
                    <a:pt x="1594996" y="1049667"/>
                  </a:lnTo>
                  <a:lnTo>
                    <a:pt x="1612590" y="1092048"/>
                  </a:lnTo>
                  <a:lnTo>
                    <a:pt x="1629088" y="1134985"/>
                  </a:lnTo>
                  <a:lnTo>
                    <a:pt x="1644472" y="1178462"/>
                  </a:lnTo>
                  <a:lnTo>
                    <a:pt x="1658726" y="1222461"/>
                  </a:lnTo>
                  <a:lnTo>
                    <a:pt x="1671832" y="1266963"/>
                  </a:lnTo>
                  <a:lnTo>
                    <a:pt x="1683772" y="1311953"/>
                  </a:lnTo>
                  <a:lnTo>
                    <a:pt x="1694530" y="1357412"/>
                  </a:lnTo>
                  <a:lnTo>
                    <a:pt x="1704086" y="1403323"/>
                  </a:lnTo>
                  <a:lnTo>
                    <a:pt x="1712425" y="1449669"/>
                  </a:lnTo>
                  <a:lnTo>
                    <a:pt x="1719529" y="1496433"/>
                  </a:lnTo>
                  <a:lnTo>
                    <a:pt x="1725381" y="1543596"/>
                  </a:lnTo>
                  <a:lnTo>
                    <a:pt x="1729962" y="1591141"/>
                  </a:lnTo>
                  <a:lnTo>
                    <a:pt x="1733256" y="1639052"/>
                  </a:lnTo>
                  <a:lnTo>
                    <a:pt x="1735245" y="1687310"/>
                  </a:lnTo>
                  <a:lnTo>
                    <a:pt x="1735912" y="1735899"/>
                  </a:lnTo>
                  <a:lnTo>
                    <a:pt x="1735160" y="1786952"/>
                  </a:lnTo>
                  <a:lnTo>
                    <a:pt x="1732908" y="1837891"/>
                  </a:lnTo>
                  <a:lnTo>
                    <a:pt x="1729165" y="1888683"/>
                  </a:lnTo>
                  <a:lnTo>
                    <a:pt x="1723939" y="1939297"/>
                  </a:lnTo>
                  <a:lnTo>
                    <a:pt x="1717235" y="1989701"/>
                  </a:lnTo>
                  <a:lnTo>
                    <a:pt x="1709063" y="2039861"/>
                  </a:lnTo>
                  <a:lnTo>
                    <a:pt x="1699429" y="2089747"/>
                  </a:lnTo>
                  <a:lnTo>
                    <a:pt x="1688342" y="2139326"/>
                  </a:lnTo>
                  <a:lnTo>
                    <a:pt x="1675808" y="2188565"/>
                  </a:lnTo>
                  <a:lnTo>
                    <a:pt x="1661836" y="2237434"/>
                  </a:lnTo>
                  <a:lnTo>
                    <a:pt x="1646433" y="2285900"/>
                  </a:lnTo>
                  <a:lnTo>
                    <a:pt x="1629606" y="2333930"/>
                  </a:lnTo>
                  <a:lnTo>
                    <a:pt x="1611363" y="2381494"/>
                  </a:lnTo>
                  <a:lnTo>
                    <a:pt x="1591711" y="2428557"/>
                  </a:lnTo>
                  <a:lnTo>
                    <a:pt x="1570659" y="2475090"/>
                  </a:lnTo>
                  <a:lnTo>
                    <a:pt x="785253" y="2105571"/>
                  </a:lnTo>
                  <a:lnTo>
                    <a:pt x="804372" y="2061928"/>
                  </a:lnTo>
                  <a:lnTo>
                    <a:pt x="820920" y="2017818"/>
                  </a:lnTo>
                  <a:lnTo>
                    <a:pt x="834931" y="1973328"/>
                  </a:lnTo>
                  <a:lnTo>
                    <a:pt x="846435" y="1928547"/>
                  </a:lnTo>
                  <a:lnTo>
                    <a:pt x="855465" y="1883563"/>
                  </a:lnTo>
                  <a:lnTo>
                    <a:pt x="862051" y="1838463"/>
                  </a:lnTo>
                  <a:lnTo>
                    <a:pt x="866225" y="1793336"/>
                  </a:lnTo>
                  <a:lnTo>
                    <a:pt x="868020" y="1748270"/>
                  </a:lnTo>
                  <a:lnTo>
                    <a:pt x="867467" y="1703353"/>
                  </a:lnTo>
                  <a:lnTo>
                    <a:pt x="864598" y="1658673"/>
                  </a:lnTo>
                  <a:lnTo>
                    <a:pt x="859443" y="1614318"/>
                  </a:lnTo>
                  <a:lnTo>
                    <a:pt x="852036" y="1570377"/>
                  </a:lnTo>
                  <a:lnTo>
                    <a:pt x="842407" y="1526936"/>
                  </a:lnTo>
                  <a:lnTo>
                    <a:pt x="830588" y="1484085"/>
                  </a:lnTo>
                  <a:lnTo>
                    <a:pt x="816611" y="1441911"/>
                  </a:lnTo>
                  <a:lnTo>
                    <a:pt x="800508" y="1400503"/>
                  </a:lnTo>
                  <a:lnTo>
                    <a:pt x="782310" y="1359949"/>
                  </a:lnTo>
                  <a:lnTo>
                    <a:pt x="762048" y="1320336"/>
                  </a:lnTo>
                  <a:lnTo>
                    <a:pt x="739756" y="1281753"/>
                  </a:lnTo>
                  <a:lnTo>
                    <a:pt x="715463" y="1244288"/>
                  </a:lnTo>
                  <a:lnTo>
                    <a:pt x="689203" y="1208028"/>
                  </a:lnTo>
                  <a:lnTo>
                    <a:pt x="661006" y="1173063"/>
                  </a:lnTo>
                  <a:lnTo>
                    <a:pt x="630904" y="1139480"/>
                  </a:lnTo>
                  <a:lnTo>
                    <a:pt x="598929" y="1107366"/>
                  </a:lnTo>
                  <a:lnTo>
                    <a:pt x="565113" y="1076812"/>
                  </a:lnTo>
                  <a:lnTo>
                    <a:pt x="529487" y="1047903"/>
                  </a:lnTo>
                  <a:lnTo>
                    <a:pt x="492083" y="1020729"/>
                  </a:lnTo>
                  <a:lnTo>
                    <a:pt x="452932" y="995377"/>
                  </a:lnTo>
                  <a:lnTo>
                    <a:pt x="412067" y="971936"/>
                  </a:lnTo>
                  <a:lnTo>
                    <a:pt x="369519" y="950493"/>
                  </a:lnTo>
                  <a:lnTo>
                    <a:pt x="325674" y="931362"/>
                  </a:lnTo>
                  <a:lnTo>
                    <a:pt x="280947" y="914704"/>
                  </a:lnTo>
                  <a:lnTo>
                    <a:pt x="235443" y="900543"/>
                  </a:lnTo>
                  <a:lnTo>
                    <a:pt x="189269" y="888903"/>
                  </a:lnTo>
                  <a:lnTo>
                    <a:pt x="142531" y="879808"/>
                  </a:lnTo>
                  <a:lnTo>
                    <a:pt x="95336" y="873281"/>
                  </a:lnTo>
                  <a:lnTo>
                    <a:pt x="47790" y="869348"/>
                  </a:lnTo>
                  <a:lnTo>
                    <a:pt x="0" y="868032"/>
                  </a:lnTo>
                  <a:lnTo>
                    <a:pt x="0" y="0"/>
                  </a:lnTo>
                  <a:close/>
                </a:path>
              </a:pathLst>
            </a:custGeom>
            <a:ln w="234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1049860" y="2699956"/>
              <a:ext cx="3307079" cy="3472815"/>
            </a:xfrm>
            <a:custGeom>
              <a:avLst/>
              <a:gdLst/>
              <a:ahLst/>
              <a:cxnLst/>
              <a:rect l="l" t="t" r="r" b="b"/>
              <a:pathLst>
                <a:path w="3307079" h="3472815">
                  <a:moveTo>
                    <a:pt x="1736379" y="0"/>
                  </a:moveTo>
                  <a:lnTo>
                    <a:pt x="1687279" y="690"/>
                  </a:lnTo>
                  <a:lnTo>
                    <a:pt x="1638419" y="2752"/>
                  </a:lnTo>
                  <a:lnTo>
                    <a:pt x="1589821" y="6171"/>
                  </a:lnTo>
                  <a:lnTo>
                    <a:pt x="1541508" y="10931"/>
                  </a:lnTo>
                  <a:lnTo>
                    <a:pt x="1493504" y="17019"/>
                  </a:lnTo>
                  <a:lnTo>
                    <a:pt x="1445832" y="24420"/>
                  </a:lnTo>
                  <a:lnTo>
                    <a:pt x="1398515" y="33120"/>
                  </a:lnTo>
                  <a:lnTo>
                    <a:pt x="1351576" y="43102"/>
                  </a:lnTo>
                  <a:lnTo>
                    <a:pt x="1305037" y="54354"/>
                  </a:lnTo>
                  <a:lnTo>
                    <a:pt x="1258923" y="66860"/>
                  </a:lnTo>
                  <a:lnTo>
                    <a:pt x="1213256" y="80606"/>
                  </a:lnTo>
                  <a:lnTo>
                    <a:pt x="1168059" y="95576"/>
                  </a:lnTo>
                  <a:lnTo>
                    <a:pt x="1123355" y="111758"/>
                  </a:lnTo>
                  <a:lnTo>
                    <a:pt x="1079167" y="129134"/>
                  </a:lnTo>
                  <a:lnTo>
                    <a:pt x="1035519" y="147693"/>
                  </a:lnTo>
                  <a:lnTo>
                    <a:pt x="992433" y="167417"/>
                  </a:lnTo>
                  <a:lnTo>
                    <a:pt x="949933" y="188294"/>
                  </a:lnTo>
                  <a:lnTo>
                    <a:pt x="908042" y="210308"/>
                  </a:lnTo>
                  <a:lnTo>
                    <a:pt x="866782" y="233444"/>
                  </a:lnTo>
                  <a:lnTo>
                    <a:pt x="826177" y="257689"/>
                  </a:lnTo>
                  <a:lnTo>
                    <a:pt x="786249" y="283027"/>
                  </a:lnTo>
                  <a:lnTo>
                    <a:pt x="747023" y="309444"/>
                  </a:lnTo>
                  <a:lnTo>
                    <a:pt x="708520" y="336925"/>
                  </a:lnTo>
                  <a:lnTo>
                    <a:pt x="670765" y="365455"/>
                  </a:lnTo>
                  <a:lnTo>
                    <a:pt x="633779" y="395020"/>
                  </a:lnTo>
                  <a:lnTo>
                    <a:pt x="597587" y="425606"/>
                  </a:lnTo>
                  <a:lnTo>
                    <a:pt x="562211" y="457197"/>
                  </a:lnTo>
                  <a:lnTo>
                    <a:pt x="527674" y="489779"/>
                  </a:lnTo>
                  <a:lnTo>
                    <a:pt x="493999" y="523338"/>
                  </a:lnTo>
                  <a:lnTo>
                    <a:pt x="461210" y="557858"/>
                  </a:lnTo>
                  <a:lnTo>
                    <a:pt x="429330" y="593326"/>
                  </a:lnTo>
                  <a:lnTo>
                    <a:pt x="398381" y="629726"/>
                  </a:lnTo>
                  <a:lnTo>
                    <a:pt x="368387" y="667043"/>
                  </a:lnTo>
                  <a:lnTo>
                    <a:pt x="339370" y="705264"/>
                  </a:lnTo>
                  <a:lnTo>
                    <a:pt x="311354" y="744374"/>
                  </a:lnTo>
                  <a:lnTo>
                    <a:pt x="284362" y="784358"/>
                  </a:lnTo>
                  <a:lnTo>
                    <a:pt x="258417" y="825201"/>
                  </a:lnTo>
                  <a:lnTo>
                    <a:pt x="233542" y="866888"/>
                  </a:lnTo>
                  <a:lnTo>
                    <a:pt x="209760" y="909406"/>
                  </a:lnTo>
                  <a:lnTo>
                    <a:pt x="187094" y="952739"/>
                  </a:lnTo>
                  <a:lnTo>
                    <a:pt x="165567" y="996873"/>
                  </a:lnTo>
                  <a:lnTo>
                    <a:pt x="145483" y="1041121"/>
                  </a:lnTo>
                  <a:lnTo>
                    <a:pt x="126736" y="1085632"/>
                  </a:lnTo>
                  <a:lnTo>
                    <a:pt x="109318" y="1130385"/>
                  </a:lnTo>
                  <a:lnTo>
                    <a:pt x="93220" y="1175355"/>
                  </a:lnTo>
                  <a:lnTo>
                    <a:pt x="78434" y="1220520"/>
                  </a:lnTo>
                  <a:lnTo>
                    <a:pt x="64952" y="1265857"/>
                  </a:lnTo>
                  <a:lnTo>
                    <a:pt x="52765" y="1311342"/>
                  </a:lnTo>
                  <a:lnTo>
                    <a:pt x="41865" y="1356952"/>
                  </a:lnTo>
                  <a:lnTo>
                    <a:pt x="32244" y="1402665"/>
                  </a:lnTo>
                  <a:lnTo>
                    <a:pt x="23893" y="1448456"/>
                  </a:lnTo>
                  <a:lnTo>
                    <a:pt x="16805" y="1494303"/>
                  </a:lnTo>
                  <a:lnTo>
                    <a:pt x="10970" y="1540183"/>
                  </a:lnTo>
                  <a:lnTo>
                    <a:pt x="6380" y="1586072"/>
                  </a:lnTo>
                  <a:lnTo>
                    <a:pt x="3027" y="1631948"/>
                  </a:lnTo>
                  <a:lnTo>
                    <a:pt x="903" y="1677786"/>
                  </a:lnTo>
                  <a:lnTo>
                    <a:pt x="0" y="1723565"/>
                  </a:lnTo>
                  <a:lnTo>
                    <a:pt x="308" y="1769261"/>
                  </a:lnTo>
                  <a:lnTo>
                    <a:pt x="1820" y="1814850"/>
                  </a:lnTo>
                  <a:lnTo>
                    <a:pt x="4527" y="1860310"/>
                  </a:lnTo>
                  <a:lnTo>
                    <a:pt x="8421" y="1905617"/>
                  </a:lnTo>
                  <a:lnTo>
                    <a:pt x="13493" y="1950748"/>
                  </a:lnTo>
                  <a:lnTo>
                    <a:pt x="19736" y="1995681"/>
                  </a:lnTo>
                  <a:lnTo>
                    <a:pt x="27141" y="2040391"/>
                  </a:lnTo>
                  <a:lnTo>
                    <a:pt x="35699" y="2084856"/>
                  </a:lnTo>
                  <a:lnTo>
                    <a:pt x="45403" y="2129053"/>
                  </a:lnTo>
                  <a:lnTo>
                    <a:pt x="56244" y="2172958"/>
                  </a:lnTo>
                  <a:lnTo>
                    <a:pt x="68213" y="2216549"/>
                  </a:lnTo>
                  <a:lnTo>
                    <a:pt x="81302" y="2259801"/>
                  </a:lnTo>
                  <a:lnTo>
                    <a:pt x="95503" y="2302693"/>
                  </a:lnTo>
                  <a:lnTo>
                    <a:pt x="110808" y="2345201"/>
                  </a:lnTo>
                  <a:lnTo>
                    <a:pt x="127208" y="2387301"/>
                  </a:lnTo>
                  <a:lnTo>
                    <a:pt x="144695" y="2428970"/>
                  </a:lnTo>
                  <a:lnTo>
                    <a:pt x="163260" y="2470187"/>
                  </a:lnTo>
                  <a:lnTo>
                    <a:pt x="182895" y="2510926"/>
                  </a:lnTo>
                  <a:lnTo>
                    <a:pt x="203593" y="2551165"/>
                  </a:lnTo>
                  <a:lnTo>
                    <a:pt x="225343" y="2590881"/>
                  </a:lnTo>
                  <a:lnTo>
                    <a:pt x="248139" y="2630051"/>
                  </a:lnTo>
                  <a:lnTo>
                    <a:pt x="271972" y="2668652"/>
                  </a:lnTo>
                  <a:lnTo>
                    <a:pt x="296833" y="2706660"/>
                  </a:lnTo>
                  <a:lnTo>
                    <a:pt x="322714" y="2744052"/>
                  </a:lnTo>
                  <a:lnTo>
                    <a:pt x="349607" y="2780806"/>
                  </a:lnTo>
                  <a:lnTo>
                    <a:pt x="377504" y="2816897"/>
                  </a:lnTo>
                  <a:lnTo>
                    <a:pt x="406396" y="2852303"/>
                  </a:lnTo>
                  <a:lnTo>
                    <a:pt x="436274" y="2887001"/>
                  </a:lnTo>
                  <a:lnTo>
                    <a:pt x="467131" y="2920968"/>
                  </a:lnTo>
                  <a:lnTo>
                    <a:pt x="498958" y="2954179"/>
                  </a:lnTo>
                  <a:lnTo>
                    <a:pt x="531746" y="2986613"/>
                  </a:lnTo>
                  <a:lnTo>
                    <a:pt x="565488" y="3018246"/>
                  </a:lnTo>
                  <a:lnTo>
                    <a:pt x="600175" y="3049055"/>
                  </a:lnTo>
                  <a:lnTo>
                    <a:pt x="635799" y="3079017"/>
                  </a:lnTo>
                  <a:lnTo>
                    <a:pt x="672351" y="3108108"/>
                  </a:lnTo>
                  <a:lnTo>
                    <a:pt x="709823" y="3136306"/>
                  </a:lnTo>
                  <a:lnTo>
                    <a:pt x="748207" y="3163587"/>
                  </a:lnTo>
                  <a:lnTo>
                    <a:pt x="787494" y="3189928"/>
                  </a:lnTo>
                  <a:lnTo>
                    <a:pt x="827677" y="3215306"/>
                  </a:lnTo>
                  <a:lnTo>
                    <a:pt x="868745" y="3239697"/>
                  </a:lnTo>
                  <a:lnTo>
                    <a:pt x="910693" y="3263080"/>
                  </a:lnTo>
                  <a:lnTo>
                    <a:pt x="953510" y="3285430"/>
                  </a:lnTo>
                  <a:lnTo>
                    <a:pt x="997189" y="3306724"/>
                  </a:lnTo>
                  <a:lnTo>
                    <a:pt x="1041436" y="3326806"/>
                  </a:lnTo>
                  <a:lnTo>
                    <a:pt x="1085948" y="3345551"/>
                  </a:lnTo>
                  <a:lnTo>
                    <a:pt x="1130700" y="3362968"/>
                  </a:lnTo>
                  <a:lnTo>
                    <a:pt x="1175670" y="3379064"/>
                  </a:lnTo>
                  <a:lnTo>
                    <a:pt x="1220836" y="3393849"/>
                  </a:lnTo>
                  <a:lnTo>
                    <a:pt x="1266172" y="3407330"/>
                  </a:lnTo>
                  <a:lnTo>
                    <a:pt x="1311657" y="3419515"/>
                  </a:lnTo>
                  <a:lnTo>
                    <a:pt x="1357268" y="3430414"/>
                  </a:lnTo>
                  <a:lnTo>
                    <a:pt x="1402980" y="3440034"/>
                  </a:lnTo>
                  <a:lnTo>
                    <a:pt x="1448771" y="3448383"/>
                  </a:lnTo>
                  <a:lnTo>
                    <a:pt x="1494618" y="3455471"/>
                  </a:lnTo>
                  <a:lnTo>
                    <a:pt x="1540498" y="3461305"/>
                  </a:lnTo>
                  <a:lnTo>
                    <a:pt x="1586387" y="3465894"/>
                  </a:lnTo>
                  <a:lnTo>
                    <a:pt x="1632263" y="3469246"/>
                  </a:lnTo>
                  <a:lnTo>
                    <a:pt x="1678102" y="3471370"/>
                  </a:lnTo>
                  <a:lnTo>
                    <a:pt x="1723880" y="3472273"/>
                  </a:lnTo>
                  <a:lnTo>
                    <a:pt x="1769576" y="3471964"/>
                  </a:lnTo>
                  <a:lnTo>
                    <a:pt x="1815165" y="3470452"/>
                  </a:lnTo>
                  <a:lnTo>
                    <a:pt x="1860625" y="3467745"/>
                  </a:lnTo>
                  <a:lnTo>
                    <a:pt x="1905932" y="3463850"/>
                  </a:lnTo>
                  <a:lnTo>
                    <a:pt x="1951064" y="3458777"/>
                  </a:lnTo>
                  <a:lnTo>
                    <a:pt x="1995996" y="3452534"/>
                  </a:lnTo>
                  <a:lnTo>
                    <a:pt x="2040706" y="3445129"/>
                  </a:lnTo>
                  <a:lnTo>
                    <a:pt x="2085172" y="3436571"/>
                  </a:lnTo>
                  <a:lnTo>
                    <a:pt x="2129368" y="3426867"/>
                  </a:lnTo>
                  <a:lnTo>
                    <a:pt x="2173274" y="3416027"/>
                  </a:lnTo>
                  <a:lnTo>
                    <a:pt x="2216864" y="3404057"/>
                  </a:lnTo>
                  <a:lnTo>
                    <a:pt x="2260117" y="3390968"/>
                  </a:lnTo>
                  <a:lnTo>
                    <a:pt x="2303008" y="3376767"/>
                  </a:lnTo>
                  <a:lnTo>
                    <a:pt x="2345516" y="3361463"/>
                  </a:lnTo>
                  <a:lnTo>
                    <a:pt x="2387616" y="3345063"/>
                  </a:lnTo>
                  <a:lnTo>
                    <a:pt x="2429286" y="3327576"/>
                  </a:lnTo>
                  <a:lnTo>
                    <a:pt x="2470502" y="3309011"/>
                  </a:lnTo>
                  <a:lnTo>
                    <a:pt x="2511241" y="3289376"/>
                  </a:lnTo>
                  <a:lnTo>
                    <a:pt x="2551481" y="3268679"/>
                  </a:lnTo>
                  <a:lnTo>
                    <a:pt x="2591197" y="3246929"/>
                  </a:lnTo>
                  <a:lnTo>
                    <a:pt x="2630367" y="3224133"/>
                  </a:lnTo>
                  <a:lnTo>
                    <a:pt x="2668967" y="3200301"/>
                  </a:lnTo>
                  <a:lnTo>
                    <a:pt x="2706975" y="3175440"/>
                  </a:lnTo>
                  <a:lnTo>
                    <a:pt x="2744368" y="3149559"/>
                  </a:lnTo>
                  <a:lnTo>
                    <a:pt x="2781121" y="3122666"/>
                  </a:lnTo>
                  <a:lnTo>
                    <a:pt x="2817213" y="3094770"/>
                  </a:lnTo>
                  <a:lnTo>
                    <a:pt x="2852619" y="3065879"/>
                  </a:lnTo>
                  <a:lnTo>
                    <a:pt x="2887317" y="3036001"/>
                  </a:lnTo>
                  <a:lnTo>
                    <a:pt x="2921283" y="3005145"/>
                  </a:lnTo>
                  <a:lnTo>
                    <a:pt x="2954495" y="2973318"/>
                  </a:lnTo>
                  <a:lnTo>
                    <a:pt x="2986929" y="2940530"/>
                  </a:lnTo>
                  <a:lnTo>
                    <a:pt x="3018562" y="2906788"/>
                  </a:lnTo>
                  <a:lnTo>
                    <a:pt x="3049371" y="2872102"/>
                  </a:lnTo>
                  <a:lnTo>
                    <a:pt x="3079332" y="2836478"/>
                  </a:lnTo>
                  <a:lnTo>
                    <a:pt x="3108423" y="2799926"/>
                  </a:lnTo>
                  <a:lnTo>
                    <a:pt x="3136621" y="2762454"/>
                  </a:lnTo>
                  <a:lnTo>
                    <a:pt x="3163902" y="2724071"/>
                  </a:lnTo>
                  <a:lnTo>
                    <a:pt x="3190243" y="2684784"/>
                  </a:lnTo>
                  <a:lnTo>
                    <a:pt x="3215621" y="2644602"/>
                  </a:lnTo>
                  <a:lnTo>
                    <a:pt x="3240013" y="2603533"/>
                  </a:lnTo>
                  <a:lnTo>
                    <a:pt x="3263395" y="2561586"/>
                  </a:lnTo>
                  <a:lnTo>
                    <a:pt x="3285745" y="2518769"/>
                  </a:lnTo>
                  <a:lnTo>
                    <a:pt x="3307039" y="2475090"/>
                  </a:lnTo>
                  <a:lnTo>
                    <a:pt x="2521633" y="2105571"/>
                  </a:lnTo>
                  <a:lnTo>
                    <a:pt x="2498966" y="2150367"/>
                  </a:lnTo>
                  <a:lnTo>
                    <a:pt x="2473955" y="2193449"/>
                  </a:lnTo>
                  <a:lnTo>
                    <a:pt x="2446700" y="2234754"/>
                  </a:lnTo>
                  <a:lnTo>
                    <a:pt x="2417299" y="2274219"/>
                  </a:lnTo>
                  <a:lnTo>
                    <a:pt x="2385853" y="2311780"/>
                  </a:lnTo>
                  <a:lnTo>
                    <a:pt x="2352462" y="2347376"/>
                  </a:lnTo>
                  <a:lnTo>
                    <a:pt x="2317223" y="2380941"/>
                  </a:lnTo>
                  <a:lnTo>
                    <a:pt x="2280238" y="2412415"/>
                  </a:lnTo>
                  <a:lnTo>
                    <a:pt x="2241605" y="2441733"/>
                  </a:lnTo>
                  <a:lnTo>
                    <a:pt x="2201425" y="2468832"/>
                  </a:lnTo>
                  <a:lnTo>
                    <a:pt x="2159796" y="2493650"/>
                  </a:lnTo>
                  <a:lnTo>
                    <a:pt x="2116818" y="2516122"/>
                  </a:lnTo>
                  <a:lnTo>
                    <a:pt x="2072591" y="2536188"/>
                  </a:lnTo>
                  <a:lnTo>
                    <a:pt x="2027214" y="2553782"/>
                  </a:lnTo>
                  <a:lnTo>
                    <a:pt x="1980787" y="2568843"/>
                  </a:lnTo>
                  <a:lnTo>
                    <a:pt x="1933409" y="2581307"/>
                  </a:lnTo>
                  <a:lnTo>
                    <a:pt x="1885180" y="2591110"/>
                  </a:lnTo>
                  <a:lnTo>
                    <a:pt x="1836199" y="2598191"/>
                  </a:lnTo>
                  <a:lnTo>
                    <a:pt x="1786565" y="2602486"/>
                  </a:lnTo>
                  <a:lnTo>
                    <a:pt x="1736379" y="2603931"/>
                  </a:lnTo>
                  <a:lnTo>
                    <a:pt x="1688750" y="2602647"/>
                  </a:lnTo>
                  <a:lnTo>
                    <a:pt x="1641791" y="2598838"/>
                  </a:lnTo>
                  <a:lnTo>
                    <a:pt x="1595571" y="2592571"/>
                  </a:lnTo>
                  <a:lnTo>
                    <a:pt x="1550155" y="2583912"/>
                  </a:lnTo>
                  <a:lnTo>
                    <a:pt x="1505609" y="2572927"/>
                  </a:lnTo>
                  <a:lnTo>
                    <a:pt x="1462000" y="2559682"/>
                  </a:lnTo>
                  <a:lnTo>
                    <a:pt x="1419393" y="2544244"/>
                  </a:lnTo>
                  <a:lnTo>
                    <a:pt x="1377855" y="2526678"/>
                  </a:lnTo>
                  <a:lnTo>
                    <a:pt x="1337452" y="2507050"/>
                  </a:lnTo>
                  <a:lnTo>
                    <a:pt x="1298251" y="2485428"/>
                  </a:lnTo>
                  <a:lnTo>
                    <a:pt x="1260316" y="2461877"/>
                  </a:lnTo>
                  <a:lnTo>
                    <a:pt x="1223715" y="2436463"/>
                  </a:lnTo>
                  <a:lnTo>
                    <a:pt x="1188514" y="2409252"/>
                  </a:lnTo>
                  <a:lnTo>
                    <a:pt x="1154778" y="2380311"/>
                  </a:lnTo>
                  <a:lnTo>
                    <a:pt x="1122574" y="2349706"/>
                  </a:lnTo>
                  <a:lnTo>
                    <a:pt x="1091969" y="2317503"/>
                  </a:lnTo>
                  <a:lnTo>
                    <a:pt x="1063027" y="2283767"/>
                  </a:lnTo>
                  <a:lnTo>
                    <a:pt x="1035816" y="2248566"/>
                  </a:lnTo>
                  <a:lnTo>
                    <a:pt x="1010402" y="2211966"/>
                  </a:lnTo>
                  <a:lnTo>
                    <a:pt x="986851" y="2174032"/>
                  </a:lnTo>
                  <a:lnTo>
                    <a:pt x="965228" y="2134830"/>
                  </a:lnTo>
                  <a:lnTo>
                    <a:pt x="945601" y="2094428"/>
                  </a:lnTo>
                  <a:lnTo>
                    <a:pt x="928035" y="2052891"/>
                  </a:lnTo>
                  <a:lnTo>
                    <a:pt x="912597" y="2010285"/>
                  </a:lnTo>
                  <a:lnTo>
                    <a:pt x="899352" y="1966676"/>
                  </a:lnTo>
                  <a:lnTo>
                    <a:pt x="888366" y="1922132"/>
                  </a:lnTo>
                  <a:lnTo>
                    <a:pt x="879707" y="1876717"/>
                  </a:lnTo>
                  <a:lnTo>
                    <a:pt x="873440" y="1830497"/>
                  </a:lnTo>
                  <a:lnTo>
                    <a:pt x="869631" y="1783540"/>
                  </a:lnTo>
                  <a:lnTo>
                    <a:pt x="868347" y="1735912"/>
                  </a:lnTo>
                  <a:lnTo>
                    <a:pt x="869631" y="1688297"/>
                  </a:lnTo>
                  <a:lnTo>
                    <a:pt x="873440" y="1641352"/>
                  </a:lnTo>
                  <a:lnTo>
                    <a:pt x="879707" y="1595145"/>
                  </a:lnTo>
                  <a:lnTo>
                    <a:pt x="888366" y="1549741"/>
                  </a:lnTo>
                  <a:lnTo>
                    <a:pt x="899352" y="1505206"/>
                  </a:lnTo>
                  <a:lnTo>
                    <a:pt x="912597" y="1461607"/>
                  </a:lnTo>
                  <a:lnTo>
                    <a:pt x="928035" y="1419009"/>
                  </a:lnTo>
                  <a:lnTo>
                    <a:pt x="945601" y="1377480"/>
                  </a:lnTo>
                  <a:lnTo>
                    <a:pt x="965228" y="1337085"/>
                  </a:lnTo>
                  <a:lnTo>
                    <a:pt x="986851" y="1297890"/>
                  </a:lnTo>
                  <a:lnTo>
                    <a:pt x="1010402" y="1259962"/>
                  </a:lnTo>
                  <a:lnTo>
                    <a:pt x="1035816" y="1223367"/>
                  </a:lnTo>
                  <a:lnTo>
                    <a:pt x="1063027" y="1188170"/>
                  </a:lnTo>
                  <a:lnTo>
                    <a:pt x="1091969" y="1154439"/>
                  </a:lnTo>
                  <a:lnTo>
                    <a:pt x="1122574" y="1122240"/>
                  </a:lnTo>
                  <a:lnTo>
                    <a:pt x="1154778" y="1091638"/>
                  </a:lnTo>
                  <a:lnTo>
                    <a:pt x="1188514" y="1062700"/>
                  </a:lnTo>
                  <a:lnTo>
                    <a:pt x="1223715" y="1035491"/>
                  </a:lnTo>
                  <a:lnTo>
                    <a:pt x="1260316" y="1010079"/>
                  </a:lnTo>
                  <a:lnTo>
                    <a:pt x="1298251" y="986530"/>
                  </a:lnTo>
                  <a:lnTo>
                    <a:pt x="1337452" y="964909"/>
                  </a:lnTo>
                  <a:lnTo>
                    <a:pt x="1377855" y="945283"/>
                  </a:lnTo>
                  <a:lnTo>
                    <a:pt x="1419393" y="927718"/>
                  </a:lnTo>
                  <a:lnTo>
                    <a:pt x="1462000" y="912280"/>
                  </a:lnTo>
                  <a:lnTo>
                    <a:pt x="1505609" y="899035"/>
                  </a:lnTo>
                  <a:lnTo>
                    <a:pt x="1550155" y="888051"/>
                  </a:lnTo>
                  <a:lnTo>
                    <a:pt x="1595571" y="879392"/>
                  </a:lnTo>
                  <a:lnTo>
                    <a:pt x="1641791" y="873125"/>
                  </a:lnTo>
                  <a:lnTo>
                    <a:pt x="1688750" y="869316"/>
                  </a:lnTo>
                  <a:lnTo>
                    <a:pt x="1736379" y="868032"/>
                  </a:lnTo>
                  <a:lnTo>
                    <a:pt x="1736379" y="0"/>
                  </a:lnTo>
                  <a:close/>
                </a:path>
              </a:pathLst>
            </a:custGeom>
            <a:solidFill>
              <a:srgbClr val="E493B5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1049860" y="2699956"/>
              <a:ext cx="3307079" cy="3472815"/>
            </a:xfrm>
            <a:custGeom>
              <a:avLst/>
              <a:gdLst/>
              <a:ahLst/>
              <a:cxnLst/>
              <a:rect l="l" t="t" r="r" b="b"/>
              <a:pathLst>
                <a:path w="3307079" h="3472815">
                  <a:moveTo>
                    <a:pt x="3307039" y="2475090"/>
                  </a:moveTo>
                  <a:lnTo>
                    <a:pt x="3285745" y="2518769"/>
                  </a:lnTo>
                  <a:lnTo>
                    <a:pt x="3263395" y="2561586"/>
                  </a:lnTo>
                  <a:lnTo>
                    <a:pt x="3240013" y="2603533"/>
                  </a:lnTo>
                  <a:lnTo>
                    <a:pt x="3215621" y="2644602"/>
                  </a:lnTo>
                  <a:lnTo>
                    <a:pt x="3190243" y="2684784"/>
                  </a:lnTo>
                  <a:lnTo>
                    <a:pt x="3163902" y="2724071"/>
                  </a:lnTo>
                  <a:lnTo>
                    <a:pt x="3136621" y="2762454"/>
                  </a:lnTo>
                  <a:lnTo>
                    <a:pt x="3108423" y="2799926"/>
                  </a:lnTo>
                  <a:lnTo>
                    <a:pt x="3079332" y="2836478"/>
                  </a:lnTo>
                  <a:lnTo>
                    <a:pt x="3049371" y="2872102"/>
                  </a:lnTo>
                  <a:lnTo>
                    <a:pt x="3018562" y="2906788"/>
                  </a:lnTo>
                  <a:lnTo>
                    <a:pt x="2986929" y="2940530"/>
                  </a:lnTo>
                  <a:lnTo>
                    <a:pt x="2954495" y="2973318"/>
                  </a:lnTo>
                  <a:lnTo>
                    <a:pt x="2921283" y="3005145"/>
                  </a:lnTo>
                  <a:lnTo>
                    <a:pt x="2887317" y="3036001"/>
                  </a:lnTo>
                  <a:lnTo>
                    <a:pt x="2852619" y="3065879"/>
                  </a:lnTo>
                  <a:lnTo>
                    <a:pt x="2817213" y="3094770"/>
                  </a:lnTo>
                  <a:lnTo>
                    <a:pt x="2781121" y="3122666"/>
                  </a:lnTo>
                  <a:lnTo>
                    <a:pt x="2744368" y="3149559"/>
                  </a:lnTo>
                  <a:lnTo>
                    <a:pt x="2706975" y="3175440"/>
                  </a:lnTo>
                  <a:lnTo>
                    <a:pt x="2668967" y="3200301"/>
                  </a:lnTo>
                  <a:lnTo>
                    <a:pt x="2630367" y="3224133"/>
                  </a:lnTo>
                  <a:lnTo>
                    <a:pt x="2591197" y="3246929"/>
                  </a:lnTo>
                  <a:lnTo>
                    <a:pt x="2551481" y="3268679"/>
                  </a:lnTo>
                  <a:lnTo>
                    <a:pt x="2511241" y="3289376"/>
                  </a:lnTo>
                  <a:lnTo>
                    <a:pt x="2470502" y="3309011"/>
                  </a:lnTo>
                  <a:lnTo>
                    <a:pt x="2429286" y="3327576"/>
                  </a:lnTo>
                  <a:lnTo>
                    <a:pt x="2387616" y="3345063"/>
                  </a:lnTo>
                  <a:lnTo>
                    <a:pt x="2345516" y="3361463"/>
                  </a:lnTo>
                  <a:lnTo>
                    <a:pt x="2303008" y="3376767"/>
                  </a:lnTo>
                  <a:lnTo>
                    <a:pt x="2260117" y="3390968"/>
                  </a:lnTo>
                  <a:lnTo>
                    <a:pt x="2216864" y="3404057"/>
                  </a:lnTo>
                  <a:lnTo>
                    <a:pt x="2173274" y="3416027"/>
                  </a:lnTo>
                  <a:lnTo>
                    <a:pt x="2129368" y="3426867"/>
                  </a:lnTo>
                  <a:lnTo>
                    <a:pt x="2085172" y="3436571"/>
                  </a:lnTo>
                  <a:lnTo>
                    <a:pt x="2040706" y="3445129"/>
                  </a:lnTo>
                  <a:lnTo>
                    <a:pt x="1995996" y="3452534"/>
                  </a:lnTo>
                  <a:lnTo>
                    <a:pt x="1951064" y="3458777"/>
                  </a:lnTo>
                  <a:lnTo>
                    <a:pt x="1905932" y="3463850"/>
                  </a:lnTo>
                  <a:lnTo>
                    <a:pt x="1860625" y="3467745"/>
                  </a:lnTo>
                  <a:lnTo>
                    <a:pt x="1815165" y="3470452"/>
                  </a:lnTo>
                  <a:lnTo>
                    <a:pt x="1769576" y="3471964"/>
                  </a:lnTo>
                  <a:lnTo>
                    <a:pt x="1723880" y="3472273"/>
                  </a:lnTo>
                  <a:lnTo>
                    <a:pt x="1678102" y="3471370"/>
                  </a:lnTo>
                  <a:lnTo>
                    <a:pt x="1632263" y="3469246"/>
                  </a:lnTo>
                  <a:lnTo>
                    <a:pt x="1586387" y="3465894"/>
                  </a:lnTo>
                  <a:lnTo>
                    <a:pt x="1540498" y="3461305"/>
                  </a:lnTo>
                  <a:lnTo>
                    <a:pt x="1494618" y="3455471"/>
                  </a:lnTo>
                  <a:lnTo>
                    <a:pt x="1448771" y="3448383"/>
                  </a:lnTo>
                  <a:lnTo>
                    <a:pt x="1402980" y="3440034"/>
                  </a:lnTo>
                  <a:lnTo>
                    <a:pt x="1357268" y="3430414"/>
                  </a:lnTo>
                  <a:lnTo>
                    <a:pt x="1311657" y="3419515"/>
                  </a:lnTo>
                  <a:lnTo>
                    <a:pt x="1266172" y="3407330"/>
                  </a:lnTo>
                  <a:lnTo>
                    <a:pt x="1220836" y="3393849"/>
                  </a:lnTo>
                  <a:lnTo>
                    <a:pt x="1175670" y="3379064"/>
                  </a:lnTo>
                  <a:lnTo>
                    <a:pt x="1130700" y="3362968"/>
                  </a:lnTo>
                  <a:lnTo>
                    <a:pt x="1085948" y="3345551"/>
                  </a:lnTo>
                  <a:lnTo>
                    <a:pt x="1041436" y="3326806"/>
                  </a:lnTo>
                  <a:lnTo>
                    <a:pt x="997189" y="3306724"/>
                  </a:lnTo>
                  <a:lnTo>
                    <a:pt x="953510" y="3285430"/>
                  </a:lnTo>
                  <a:lnTo>
                    <a:pt x="910693" y="3263080"/>
                  </a:lnTo>
                  <a:lnTo>
                    <a:pt x="868745" y="3239697"/>
                  </a:lnTo>
                  <a:lnTo>
                    <a:pt x="827677" y="3215306"/>
                  </a:lnTo>
                  <a:lnTo>
                    <a:pt x="787494" y="3189928"/>
                  </a:lnTo>
                  <a:lnTo>
                    <a:pt x="748207" y="3163587"/>
                  </a:lnTo>
                  <a:lnTo>
                    <a:pt x="709823" y="3136306"/>
                  </a:lnTo>
                  <a:lnTo>
                    <a:pt x="672351" y="3108108"/>
                  </a:lnTo>
                  <a:lnTo>
                    <a:pt x="635799" y="3079017"/>
                  </a:lnTo>
                  <a:lnTo>
                    <a:pt x="600175" y="3049055"/>
                  </a:lnTo>
                  <a:lnTo>
                    <a:pt x="565488" y="3018246"/>
                  </a:lnTo>
                  <a:lnTo>
                    <a:pt x="531746" y="2986613"/>
                  </a:lnTo>
                  <a:lnTo>
                    <a:pt x="498958" y="2954179"/>
                  </a:lnTo>
                  <a:lnTo>
                    <a:pt x="467131" y="2920968"/>
                  </a:lnTo>
                  <a:lnTo>
                    <a:pt x="436274" y="2887001"/>
                  </a:lnTo>
                  <a:lnTo>
                    <a:pt x="406396" y="2852303"/>
                  </a:lnTo>
                  <a:lnTo>
                    <a:pt x="377504" y="2816897"/>
                  </a:lnTo>
                  <a:lnTo>
                    <a:pt x="349607" y="2780806"/>
                  </a:lnTo>
                  <a:lnTo>
                    <a:pt x="322714" y="2744052"/>
                  </a:lnTo>
                  <a:lnTo>
                    <a:pt x="296833" y="2706660"/>
                  </a:lnTo>
                  <a:lnTo>
                    <a:pt x="271972" y="2668652"/>
                  </a:lnTo>
                  <a:lnTo>
                    <a:pt x="248139" y="2630051"/>
                  </a:lnTo>
                  <a:lnTo>
                    <a:pt x="225343" y="2590881"/>
                  </a:lnTo>
                  <a:lnTo>
                    <a:pt x="203593" y="2551165"/>
                  </a:lnTo>
                  <a:lnTo>
                    <a:pt x="182895" y="2510926"/>
                  </a:lnTo>
                  <a:lnTo>
                    <a:pt x="163260" y="2470187"/>
                  </a:lnTo>
                  <a:lnTo>
                    <a:pt x="144695" y="2428970"/>
                  </a:lnTo>
                  <a:lnTo>
                    <a:pt x="127208" y="2387301"/>
                  </a:lnTo>
                  <a:lnTo>
                    <a:pt x="110808" y="2345201"/>
                  </a:lnTo>
                  <a:lnTo>
                    <a:pt x="95503" y="2302693"/>
                  </a:lnTo>
                  <a:lnTo>
                    <a:pt x="81302" y="2259801"/>
                  </a:lnTo>
                  <a:lnTo>
                    <a:pt x="68213" y="2216549"/>
                  </a:lnTo>
                  <a:lnTo>
                    <a:pt x="56244" y="2172958"/>
                  </a:lnTo>
                  <a:lnTo>
                    <a:pt x="45403" y="2129053"/>
                  </a:lnTo>
                  <a:lnTo>
                    <a:pt x="35699" y="2084856"/>
                  </a:lnTo>
                  <a:lnTo>
                    <a:pt x="27141" y="2040391"/>
                  </a:lnTo>
                  <a:lnTo>
                    <a:pt x="19736" y="1995681"/>
                  </a:lnTo>
                  <a:lnTo>
                    <a:pt x="13493" y="1950748"/>
                  </a:lnTo>
                  <a:lnTo>
                    <a:pt x="8421" y="1905617"/>
                  </a:lnTo>
                  <a:lnTo>
                    <a:pt x="4527" y="1860310"/>
                  </a:lnTo>
                  <a:lnTo>
                    <a:pt x="1820" y="1814850"/>
                  </a:lnTo>
                  <a:lnTo>
                    <a:pt x="308" y="1769261"/>
                  </a:lnTo>
                  <a:lnTo>
                    <a:pt x="0" y="1723565"/>
                  </a:lnTo>
                  <a:lnTo>
                    <a:pt x="903" y="1677786"/>
                  </a:lnTo>
                  <a:lnTo>
                    <a:pt x="3027" y="1631948"/>
                  </a:lnTo>
                  <a:lnTo>
                    <a:pt x="6380" y="1586072"/>
                  </a:lnTo>
                  <a:lnTo>
                    <a:pt x="10970" y="1540183"/>
                  </a:lnTo>
                  <a:lnTo>
                    <a:pt x="16805" y="1494303"/>
                  </a:lnTo>
                  <a:lnTo>
                    <a:pt x="23893" y="1448456"/>
                  </a:lnTo>
                  <a:lnTo>
                    <a:pt x="32244" y="1402665"/>
                  </a:lnTo>
                  <a:lnTo>
                    <a:pt x="41865" y="1356952"/>
                  </a:lnTo>
                  <a:lnTo>
                    <a:pt x="52765" y="1311342"/>
                  </a:lnTo>
                  <a:lnTo>
                    <a:pt x="64952" y="1265857"/>
                  </a:lnTo>
                  <a:lnTo>
                    <a:pt x="78434" y="1220520"/>
                  </a:lnTo>
                  <a:lnTo>
                    <a:pt x="93220" y="1175355"/>
                  </a:lnTo>
                  <a:lnTo>
                    <a:pt x="109318" y="1130385"/>
                  </a:lnTo>
                  <a:lnTo>
                    <a:pt x="126736" y="1085632"/>
                  </a:lnTo>
                  <a:lnTo>
                    <a:pt x="145483" y="1041121"/>
                  </a:lnTo>
                  <a:lnTo>
                    <a:pt x="165567" y="996873"/>
                  </a:lnTo>
                  <a:lnTo>
                    <a:pt x="187094" y="952739"/>
                  </a:lnTo>
                  <a:lnTo>
                    <a:pt x="209760" y="909406"/>
                  </a:lnTo>
                  <a:lnTo>
                    <a:pt x="233542" y="866888"/>
                  </a:lnTo>
                  <a:lnTo>
                    <a:pt x="258417" y="825201"/>
                  </a:lnTo>
                  <a:lnTo>
                    <a:pt x="284362" y="784358"/>
                  </a:lnTo>
                  <a:lnTo>
                    <a:pt x="311354" y="744374"/>
                  </a:lnTo>
                  <a:lnTo>
                    <a:pt x="339370" y="705264"/>
                  </a:lnTo>
                  <a:lnTo>
                    <a:pt x="368387" y="667043"/>
                  </a:lnTo>
                  <a:lnTo>
                    <a:pt x="398381" y="629726"/>
                  </a:lnTo>
                  <a:lnTo>
                    <a:pt x="429330" y="593326"/>
                  </a:lnTo>
                  <a:lnTo>
                    <a:pt x="461210" y="557858"/>
                  </a:lnTo>
                  <a:lnTo>
                    <a:pt x="493999" y="523338"/>
                  </a:lnTo>
                  <a:lnTo>
                    <a:pt x="527674" y="489779"/>
                  </a:lnTo>
                  <a:lnTo>
                    <a:pt x="562211" y="457197"/>
                  </a:lnTo>
                  <a:lnTo>
                    <a:pt x="597587" y="425606"/>
                  </a:lnTo>
                  <a:lnTo>
                    <a:pt x="633779" y="395020"/>
                  </a:lnTo>
                  <a:lnTo>
                    <a:pt x="670765" y="365455"/>
                  </a:lnTo>
                  <a:lnTo>
                    <a:pt x="708520" y="336925"/>
                  </a:lnTo>
                  <a:lnTo>
                    <a:pt x="747023" y="309444"/>
                  </a:lnTo>
                  <a:lnTo>
                    <a:pt x="786249" y="283027"/>
                  </a:lnTo>
                  <a:lnTo>
                    <a:pt x="826177" y="257689"/>
                  </a:lnTo>
                  <a:lnTo>
                    <a:pt x="866782" y="233444"/>
                  </a:lnTo>
                  <a:lnTo>
                    <a:pt x="908042" y="210308"/>
                  </a:lnTo>
                  <a:lnTo>
                    <a:pt x="949933" y="188294"/>
                  </a:lnTo>
                  <a:lnTo>
                    <a:pt x="992433" y="167417"/>
                  </a:lnTo>
                  <a:lnTo>
                    <a:pt x="1035519" y="147693"/>
                  </a:lnTo>
                  <a:lnTo>
                    <a:pt x="1079167" y="129134"/>
                  </a:lnTo>
                  <a:lnTo>
                    <a:pt x="1123355" y="111758"/>
                  </a:lnTo>
                  <a:lnTo>
                    <a:pt x="1168059" y="95576"/>
                  </a:lnTo>
                  <a:lnTo>
                    <a:pt x="1213256" y="80606"/>
                  </a:lnTo>
                  <a:lnTo>
                    <a:pt x="1258923" y="66860"/>
                  </a:lnTo>
                  <a:lnTo>
                    <a:pt x="1305037" y="54354"/>
                  </a:lnTo>
                  <a:lnTo>
                    <a:pt x="1351576" y="43102"/>
                  </a:lnTo>
                  <a:lnTo>
                    <a:pt x="1398515" y="33120"/>
                  </a:lnTo>
                  <a:lnTo>
                    <a:pt x="1445832" y="24420"/>
                  </a:lnTo>
                  <a:lnTo>
                    <a:pt x="1493504" y="17019"/>
                  </a:lnTo>
                  <a:lnTo>
                    <a:pt x="1541508" y="10931"/>
                  </a:lnTo>
                  <a:lnTo>
                    <a:pt x="1589821" y="6171"/>
                  </a:lnTo>
                  <a:lnTo>
                    <a:pt x="1638419" y="2752"/>
                  </a:lnTo>
                  <a:lnTo>
                    <a:pt x="1687279" y="690"/>
                  </a:lnTo>
                  <a:lnTo>
                    <a:pt x="1736379" y="0"/>
                  </a:lnTo>
                  <a:lnTo>
                    <a:pt x="1736379" y="868032"/>
                  </a:lnTo>
                  <a:lnTo>
                    <a:pt x="1688750" y="869316"/>
                  </a:lnTo>
                  <a:lnTo>
                    <a:pt x="1641791" y="873125"/>
                  </a:lnTo>
                  <a:lnTo>
                    <a:pt x="1595571" y="879392"/>
                  </a:lnTo>
                  <a:lnTo>
                    <a:pt x="1550155" y="888051"/>
                  </a:lnTo>
                  <a:lnTo>
                    <a:pt x="1505609" y="899035"/>
                  </a:lnTo>
                  <a:lnTo>
                    <a:pt x="1462000" y="912280"/>
                  </a:lnTo>
                  <a:lnTo>
                    <a:pt x="1419393" y="927718"/>
                  </a:lnTo>
                  <a:lnTo>
                    <a:pt x="1377855" y="945283"/>
                  </a:lnTo>
                  <a:lnTo>
                    <a:pt x="1337452" y="964909"/>
                  </a:lnTo>
                  <a:lnTo>
                    <a:pt x="1298251" y="986530"/>
                  </a:lnTo>
                  <a:lnTo>
                    <a:pt x="1260316" y="1010079"/>
                  </a:lnTo>
                  <a:lnTo>
                    <a:pt x="1223715" y="1035491"/>
                  </a:lnTo>
                  <a:lnTo>
                    <a:pt x="1188514" y="1062700"/>
                  </a:lnTo>
                  <a:lnTo>
                    <a:pt x="1154778" y="1091638"/>
                  </a:lnTo>
                  <a:lnTo>
                    <a:pt x="1122574" y="1122240"/>
                  </a:lnTo>
                  <a:lnTo>
                    <a:pt x="1091969" y="1154439"/>
                  </a:lnTo>
                  <a:lnTo>
                    <a:pt x="1063027" y="1188170"/>
                  </a:lnTo>
                  <a:lnTo>
                    <a:pt x="1035816" y="1223367"/>
                  </a:lnTo>
                  <a:lnTo>
                    <a:pt x="1010402" y="1259962"/>
                  </a:lnTo>
                  <a:lnTo>
                    <a:pt x="986851" y="1297890"/>
                  </a:lnTo>
                  <a:lnTo>
                    <a:pt x="965228" y="1337085"/>
                  </a:lnTo>
                  <a:lnTo>
                    <a:pt x="945601" y="1377480"/>
                  </a:lnTo>
                  <a:lnTo>
                    <a:pt x="928035" y="1419009"/>
                  </a:lnTo>
                  <a:lnTo>
                    <a:pt x="912597" y="1461607"/>
                  </a:lnTo>
                  <a:lnTo>
                    <a:pt x="899352" y="1505206"/>
                  </a:lnTo>
                  <a:lnTo>
                    <a:pt x="888366" y="1549741"/>
                  </a:lnTo>
                  <a:lnTo>
                    <a:pt x="879707" y="1595145"/>
                  </a:lnTo>
                  <a:lnTo>
                    <a:pt x="873440" y="1641352"/>
                  </a:lnTo>
                  <a:lnTo>
                    <a:pt x="869631" y="1688297"/>
                  </a:lnTo>
                  <a:lnTo>
                    <a:pt x="868347" y="1735912"/>
                  </a:lnTo>
                  <a:lnTo>
                    <a:pt x="869631" y="1783540"/>
                  </a:lnTo>
                  <a:lnTo>
                    <a:pt x="873440" y="1830497"/>
                  </a:lnTo>
                  <a:lnTo>
                    <a:pt x="879707" y="1876717"/>
                  </a:lnTo>
                  <a:lnTo>
                    <a:pt x="888366" y="1922132"/>
                  </a:lnTo>
                  <a:lnTo>
                    <a:pt x="899352" y="1966676"/>
                  </a:lnTo>
                  <a:lnTo>
                    <a:pt x="912597" y="2010285"/>
                  </a:lnTo>
                  <a:lnTo>
                    <a:pt x="928035" y="2052891"/>
                  </a:lnTo>
                  <a:lnTo>
                    <a:pt x="945601" y="2094428"/>
                  </a:lnTo>
                  <a:lnTo>
                    <a:pt x="965228" y="2134830"/>
                  </a:lnTo>
                  <a:lnTo>
                    <a:pt x="986851" y="2174032"/>
                  </a:lnTo>
                  <a:lnTo>
                    <a:pt x="1010402" y="2211966"/>
                  </a:lnTo>
                  <a:lnTo>
                    <a:pt x="1035816" y="2248566"/>
                  </a:lnTo>
                  <a:lnTo>
                    <a:pt x="1063027" y="2283767"/>
                  </a:lnTo>
                  <a:lnTo>
                    <a:pt x="1091969" y="2317503"/>
                  </a:lnTo>
                  <a:lnTo>
                    <a:pt x="1122574" y="2349706"/>
                  </a:lnTo>
                  <a:lnTo>
                    <a:pt x="1154778" y="2380311"/>
                  </a:lnTo>
                  <a:lnTo>
                    <a:pt x="1188514" y="2409252"/>
                  </a:lnTo>
                  <a:lnTo>
                    <a:pt x="1223715" y="2436463"/>
                  </a:lnTo>
                  <a:lnTo>
                    <a:pt x="1260316" y="2461877"/>
                  </a:lnTo>
                  <a:lnTo>
                    <a:pt x="1298251" y="2485428"/>
                  </a:lnTo>
                  <a:lnTo>
                    <a:pt x="1337452" y="2507050"/>
                  </a:lnTo>
                  <a:lnTo>
                    <a:pt x="1377855" y="2526678"/>
                  </a:lnTo>
                  <a:lnTo>
                    <a:pt x="1419393" y="2544244"/>
                  </a:lnTo>
                  <a:lnTo>
                    <a:pt x="1462000" y="2559682"/>
                  </a:lnTo>
                  <a:lnTo>
                    <a:pt x="1505609" y="2572927"/>
                  </a:lnTo>
                  <a:lnTo>
                    <a:pt x="1550155" y="2583912"/>
                  </a:lnTo>
                  <a:lnTo>
                    <a:pt x="1595571" y="2592571"/>
                  </a:lnTo>
                  <a:lnTo>
                    <a:pt x="1641791" y="2598838"/>
                  </a:lnTo>
                  <a:lnTo>
                    <a:pt x="1688750" y="2602647"/>
                  </a:lnTo>
                  <a:lnTo>
                    <a:pt x="1736379" y="2603931"/>
                  </a:lnTo>
                  <a:lnTo>
                    <a:pt x="1786565" y="2602486"/>
                  </a:lnTo>
                  <a:lnTo>
                    <a:pt x="1836199" y="2598191"/>
                  </a:lnTo>
                  <a:lnTo>
                    <a:pt x="1885180" y="2591110"/>
                  </a:lnTo>
                  <a:lnTo>
                    <a:pt x="1933409" y="2581307"/>
                  </a:lnTo>
                  <a:lnTo>
                    <a:pt x="1980787" y="2568843"/>
                  </a:lnTo>
                  <a:lnTo>
                    <a:pt x="2027214" y="2553782"/>
                  </a:lnTo>
                  <a:lnTo>
                    <a:pt x="2072591" y="2536188"/>
                  </a:lnTo>
                  <a:lnTo>
                    <a:pt x="2116818" y="2516122"/>
                  </a:lnTo>
                  <a:lnTo>
                    <a:pt x="2159796" y="2493650"/>
                  </a:lnTo>
                  <a:lnTo>
                    <a:pt x="2201425" y="2468832"/>
                  </a:lnTo>
                  <a:lnTo>
                    <a:pt x="2241605" y="2441733"/>
                  </a:lnTo>
                  <a:lnTo>
                    <a:pt x="2280238" y="2412415"/>
                  </a:lnTo>
                  <a:lnTo>
                    <a:pt x="2317223" y="2380941"/>
                  </a:lnTo>
                  <a:lnTo>
                    <a:pt x="2352462" y="2347376"/>
                  </a:lnTo>
                  <a:lnTo>
                    <a:pt x="2385853" y="2311780"/>
                  </a:lnTo>
                  <a:lnTo>
                    <a:pt x="2417299" y="2274219"/>
                  </a:lnTo>
                  <a:lnTo>
                    <a:pt x="2446700" y="2234754"/>
                  </a:lnTo>
                  <a:lnTo>
                    <a:pt x="2473955" y="2193449"/>
                  </a:lnTo>
                  <a:lnTo>
                    <a:pt x="2498966" y="2150367"/>
                  </a:lnTo>
                  <a:lnTo>
                    <a:pt x="2521633" y="2105571"/>
                  </a:lnTo>
                  <a:lnTo>
                    <a:pt x="3307039" y="2475090"/>
                  </a:lnTo>
                  <a:close/>
                </a:path>
              </a:pathLst>
            </a:custGeom>
            <a:ln w="234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3" name="object 6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831094" y="3644447"/>
              <a:ext cx="167284" cy="187840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611058" y="5083703"/>
              <a:ext cx="184904" cy="188206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2464409" y="2263089"/>
              <a:ext cx="82550" cy="85725"/>
            </a:xfrm>
            <a:custGeom>
              <a:avLst/>
              <a:gdLst/>
              <a:ahLst/>
              <a:cxnLst/>
              <a:rect l="l" t="t" r="r" b="b"/>
              <a:pathLst>
                <a:path w="82550" h="85725">
                  <a:moveTo>
                    <a:pt x="82181" y="0"/>
                  </a:moveTo>
                  <a:lnTo>
                    <a:pt x="0" y="0"/>
                  </a:lnTo>
                  <a:lnTo>
                    <a:pt x="0" y="85115"/>
                  </a:lnTo>
                  <a:lnTo>
                    <a:pt x="82181" y="85115"/>
                  </a:lnTo>
                  <a:lnTo>
                    <a:pt x="82181" y="0"/>
                  </a:lnTo>
                  <a:close/>
                </a:path>
              </a:pathLst>
            </a:custGeom>
            <a:solidFill>
              <a:srgbClr val="C4D982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object 66"/>
            <p:cNvSpPr/>
            <p:nvPr/>
          </p:nvSpPr>
          <p:spPr>
            <a:xfrm>
              <a:off x="2464409" y="2263089"/>
              <a:ext cx="82550" cy="85725"/>
            </a:xfrm>
            <a:custGeom>
              <a:avLst/>
              <a:gdLst/>
              <a:ahLst/>
              <a:cxnLst/>
              <a:rect l="l" t="t" r="r" b="b"/>
              <a:pathLst>
                <a:path w="82550" h="85725">
                  <a:moveTo>
                    <a:pt x="0" y="85115"/>
                  </a:moveTo>
                  <a:lnTo>
                    <a:pt x="82181" y="85115"/>
                  </a:lnTo>
                  <a:lnTo>
                    <a:pt x="82181" y="0"/>
                  </a:lnTo>
                  <a:lnTo>
                    <a:pt x="0" y="0"/>
                  </a:lnTo>
                  <a:lnTo>
                    <a:pt x="0" y="85115"/>
                  </a:lnTo>
                  <a:close/>
                </a:path>
              </a:pathLst>
            </a:custGeom>
            <a:ln w="234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7" name="object 6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584742" y="2202921"/>
              <a:ext cx="127673" cy="187840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2936938" y="2263089"/>
              <a:ext cx="82550" cy="85725"/>
            </a:xfrm>
            <a:custGeom>
              <a:avLst/>
              <a:gdLst/>
              <a:ahLst/>
              <a:cxnLst/>
              <a:rect l="l" t="t" r="r" b="b"/>
              <a:pathLst>
                <a:path w="82550" h="85725">
                  <a:moveTo>
                    <a:pt x="82181" y="0"/>
                  </a:moveTo>
                  <a:lnTo>
                    <a:pt x="0" y="0"/>
                  </a:lnTo>
                  <a:lnTo>
                    <a:pt x="0" y="85115"/>
                  </a:lnTo>
                  <a:lnTo>
                    <a:pt x="82181" y="85115"/>
                  </a:lnTo>
                  <a:lnTo>
                    <a:pt x="82181" y="0"/>
                  </a:lnTo>
                  <a:close/>
                </a:path>
              </a:pathLst>
            </a:custGeom>
            <a:solidFill>
              <a:srgbClr val="E493B5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object 69"/>
            <p:cNvSpPr/>
            <p:nvPr/>
          </p:nvSpPr>
          <p:spPr>
            <a:xfrm>
              <a:off x="2936938" y="2263089"/>
              <a:ext cx="82550" cy="85725"/>
            </a:xfrm>
            <a:custGeom>
              <a:avLst/>
              <a:gdLst/>
              <a:ahLst/>
              <a:cxnLst/>
              <a:rect l="l" t="t" r="r" b="b"/>
              <a:pathLst>
                <a:path w="82550" h="85725">
                  <a:moveTo>
                    <a:pt x="0" y="85115"/>
                  </a:moveTo>
                  <a:lnTo>
                    <a:pt x="82181" y="85115"/>
                  </a:lnTo>
                  <a:lnTo>
                    <a:pt x="82181" y="0"/>
                  </a:lnTo>
                  <a:lnTo>
                    <a:pt x="0" y="0"/>
                  </a:lnTo>
                  <a:lnTo>
                    <a:pt x="0" y="85115"/>
                  </a:lnTo>
                  <a:close/>
                </a:path>
              </a:pathLst>
            </a:custGeom>
            <a:ln w="234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0" name="object 7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057283" y="2202921"/>
              <a:ext cx="198112" cy="187840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7298360" y="2243010"/>
              <a:ext cx="880744" cy="1397635"/>
            </a:xfrm>
            <a:custGeom>
              <a:avLst/>
              <a:gdLst/>
              <a:ahLst/>
              <a:cxnLst/>
              <a:rect l="l" t="t" r="r" b="b"/>
              <a:pathLst>
                <a:path w="880745" h="1397635">
                  <a:moveTo>
                    <a:pt x="880503" y="0"/>
                  </a:moveTo>
                  <a:lnTo>
                    <a:pt x="0" y="0"/>
                  </a:lnTo>
                  <a:lnTo>
                    <a:pt x="0" y="501840"/>
                  </a:lnTo>
                  <a:lnTo>
                    <a:pt x="0" y="501865"/>
                  </a:lnTo>
                  <a:lnTo>
                    <a:pt x="0" y="1397330"/>
                  </a:lnTo>
                  <a:lnTo>
                    <a:pt x="880503" y="1397330"/>
                  </a:lnTo>
                  <a:lnTo>
                    <a:pt x="880503" y="501840"/>
                  </a:lnTo>
                  <a:lnTo>
                    <a:pt x="880503" y="0"/>
                  </a:lnTo>
                  <a:close/>
                </a:path>
              </a:pathLst>
            </a:custGeom>
            <a:solidFill>
              <a:srgbClr val="F6F4F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2" name="object 7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925807" y="3465701"/>
              <a:ext cx="162892" cy="176099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730428" y="3465701"/>
              <a:ext cx="301321" cy="176099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628546" y="3465701"/>
              <a:ext cx="268112" cy="176099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509482" y="3465702"/>
              <a:ext cx="267665" cy="176098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734835" y="4936871"/>
              <a:ext cx="252412" cy="179044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734835" y="4634560"/>
              <a:ext cx="252412" cy="179044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7625600" y="4944211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181"/>
                  </a:moveTo>
                  <a:lnTo>
                    <a:pt x="9454" y="50208"/>
                  </a:lnTo>
                  <a:lnTo>
                    <a:pt x="35239" y="24083"/>
                  </a:lnTo>
                  <a:lnTo>
                    <a:pt x="73487" y="6463"/>
                  </a:lnTo>
                  <a:lnTo>
                    <a:pt x="120332" y="0"/>
                  </a:lnTo>
                  <a:lnTo>
                    <a:pt x="167182" y="6463"/>
                  </a:lnTo>
                  <a:lnTo>
                    <a:pt x="205430" y="24083"/>
                  </a:lnTo>
                  <a:lnTo>
                    <a:pt x="231212" y="50208"/>
                  </a:lnTo>
                  <a:lnTo>
                    <a:pt x="240665" y="82181"/>
                  </a:lnTo>
                  <a:lnTo>
                    <a:pt x="231212" y="114155"/>
                  </a:lnTo>
                  <a:lnTo>
                    <a:pt x="205430" y="140279"/>
                  </a:lnTo>
                  <a:lnTo>
                    <a:pt x="167182" y="157900"/>
                  </a:lnTo>
                  <a:lnTo>
                    <a:pt x="120332" y="164363"/>
                  </a:lnTo>
                  <a:lnTo>
                    <a:pt x="73487" y="157900"/>
                  </a:lnTo>
                  <a:lnTo>
                    <a:pt x="35239" y="140279"/>
                  </a:lnTo>
                  <a:lnTo>
                    <a:pt x="9454" y="114155"/>
                  </a:lnTo>
                  <a:lnTo>
                    <a:pt x="0" y="82181"/>
                  </a:lnTo>
                  <a:close/>
                </a:path>
              </a:pathLst>
            </a:custGeom>
            <a:ln w="14681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object 79"/>
            <p:cNvSpPr/>
            <p:nvPr/>
          </p:nvSpPr>
          <p:spPr>
            <a:xfrm>
              <a:off x="7625600" y="4641900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181"/>
                  </a:moveTo>
                  <a:lnTo>
                    <a:pt x="9454" y="50208"/>
                  </a:lnTo>
                  <a:lnTo>
                    <a:pt x="35239" y="24083"/>
                  </a:lnTo>
                  <a:lnTo>
                    <a:pt x="73487" y="6463"/>
                  </a:lnTo>
                  <a:lnTo>
                    <a:pt x="120332" y="0"/>
                  </a:lnTo>
                  <a:lnTo>
                    <a:pt x="167182" y="6463"/>
                  </a:lnTo>
                  <a:lnTo>
                    <a:pt x="205430" y="24083"/>
                  </a:lnTo>
                  <a:lnTo>
                    <a:pt x="231212" y="50208"/>
                  </a:lnTo>
                  <a:lnTo>
                    <a:pt x="240665" y="82181"/>
                  </a:lnTo>
                  <a:lnTo>
                    <a:pt x="231212" y="114155"/>
                  </a:lnTo>
                  <a:lnTo>
                    <a:pt x="205430" y="140279"/>
                  </a:lnTo>
                  <a:lnTo>
                    <a:pt x="167182" y="157900"/>
                  </a:lnTo>
                  <a:lnTo>
                    <a:pt x="120332" y="164363"/>
                  </a:lnTo>
                  <a:lnTo>
                    <a:pt x="73487" y="157900"/>
                  </a:lnTo>
                  <a:lnTo>
                    <a:pt x="35239" y="140279"/>
                  </a:lnTo>
                  <a:lnTo>
                    <a:pt x="9454" y="114155"/>
                  </a:lnTo>
                  <a:lnTo>
                    <a:pt x="0" y="82181"/>
                  </a:lnTo>
                  <a:close/>
                </a:path>
              </a:pathLst>
            </a:custGeom>
            <a:ln w="14681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80" name="object 8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52576" y="1156246"/>
              <a:ext cx="6579527" cy="204330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778252" y="6934140"/>
              <a:ext cx="299720" cy="164465"/>
            </a:xfrm>
            <a:custGeom>
              <a:avLst/>
              <a:gdLst/>
              <a:ahLst/>
              <a:cxnLst/>
              <a:rect l="l" t="t" r="r" b="b"/>
              <a:pathLst>
                <a:path w="299719" h="164465">
                  <a:moveTo>
                    <a:pt x="0" y="82181"/>
                  </a:moveTo>
                  <a:lnTo>
                    <a:pt x="11763" y="50191"/>
                  </a:lnTo>
                  <a:lnTo>
                    <a:pt x="43841" y="24069"/>
                  </a:lnTo>
                  <a:lnTo>
                    <a:pt x="91420" y="6457"/>
                  </a:lnTo>
                  <a:lnTo>
                    <a:pt x="149682" y="0"/>
                  </a:lnTo>
                  <a:lnTo>
                    <a:pt x="207944" y="6457"/>
                  </a:lnTo>
                  <a:lnTo>
                    <a:pt x="255522" y="24069"/>
                  </a:lnTo>
                  <a:lnTo>
                    <a:pt x="287601" y="50191"/>
                  </a:lnTo>
                  <a:lnTo>
                    <a:pt x="299364" y="82181"/>
                  </a:lnTo>
                  <a:lnTo>
                    <a:pt x="287601" y="114171"/>
                  </a:lnTo>
                  <a:lnTo>
                    <a:pt x="255522" y="140293"/>
                  </a:lnTo>
                  <a:lnTo>
                    <a:pt x="207944" y="157905"/>
                  </a:lnTo>
                  <a:lnTo>
                    <a:pt x="149682" y="164363"/>
                  </a:lnTo>
                  <a:lnTo>
                    <a:pt x="91420" y="157905"/>
                  </a:lnTo>
                  <a:lnTo>
                    <a:pt x="43841" y="140293"/>
                  </a:lnTo>
                  <a:lnTo>
                    <a:pt x="11763" y="114171"/>
                  </a:lnTo>
                  <a:lnTo>
                    <a:pt x="0" y="82181"/>
                  </a:lnTo>
                  <a:close/>
                </a:path>
              </a:pathLst>
            </a:custGeom>
            <a:ln w="14681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object 82"/>
            <p:cNvSpPr/>
            <p:nvPr/>
          </p:nvSpPr>
          <p:spPr>
            <a:xfrm>
              <a:off x="778252" y="6846091"/>
              <a:ext cx="299720" cy="164465"/>
            </a:xfrm>
            <a:custGeom>
              <a:avLst/>
              <a:gdLst/>
              <a:ahLst/>
              <a:cxnLst/>
              <a:rect l="l" t="t" r="r" b="b"/>
              <a:pathLst>
                <a:path w="299719" h="164465">
                  <a:moveTo>
                    <a:pt x="0" y="82181"/>
                  </a:moveTo>
                  <a:lnTo>
                    <a:pt x="11763" y="50191"/>
                  </a:lnTo>
                  <a:lnTo>
                    <a:pt x="43841" y="24069"/>
                  </a:lnTo>
                  <a:lnTo>
                    <a:pt x="91420" y="6457"/>
                  </a:lnTo>
                  <a:lnTo>
                    <a:pt x="149682" y="0"/>
                  </a:lnTo>
                  <a:lnTo>
                    <a:pt x="207944" y="6457"/>
                  </a:lnTo>
                  <a:lnTo>
                    <a:pt x="255522" y="24069"/>
                  </a:lnTo>
                  <a:lnTo>
                    <a:pt x="287601" y="50191"/>
                  </a:lnTo>
                  <a:lnTo>
                    <a:pt x="299364" y="82181"/>
                  </a:lnTo>
                  <a:lnTo>
                    <a:pt x="287601" y="114171"/>
                  </a:lnTo>
                  <a:lnTo>
                    <a:pt x="255522" y="140293"/>
                  </a:lnTo>
                  <a:lnTo>
                    <a:pt x="207944" y="157905"/>
                  </a:lnTo>
                  <a:lnTo>
                    <a:pt x="149682" y="164363"/>
                  </a:lnTo>
                  <a:lnTo>
                    <a:pt x="91420" y="157905"/>
                  </a:lnTo>
                  <a:lnTo>
                    <a:pt x="43841" y="140293"/>
                  </a:lnTo>
                  <a:lnTo>
                    <a:pt x="11763" y="114171"/>
                  </a:lnTo>
                  <a:lnTo>
                    <a:pt x="0" y="82181"/>
                  </a:lnTo>
                  <a:close/>
                </a:path>
              </a:pathLst>
            </a:custGeom>
            <a:ln w="14681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83" name="object 8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143365" y="6903325"/>
              <a:ext cx="885724" cy="141246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769228" y="4038770"/>
              <a:ext cx="487197" cy="648622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52571" y="1662149"/>
              <a:ext cx="416446" cy="176099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8509038" y="4944211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181"/>
                  </a:moveTo>
                  <a:lnTo>
                    <a:pt x="9454" y="50208"/>
                  </a:lnTo>
                  <a:lnTo>
                    <a:pt x="35239" y="24083"/>
                  </a:lnTo>
                  <a:lnTo>
                    <a:pt x="73487" y="6463"/>
                  </a:lnTo>
                  <a:lnTo>
                    <a:pt x="120332" y="0"/>
                  </a:lnTo>
                  <a:lnTo>
                    <a:pt x="167182" y="6463"/>
                  </a:lnTo>
                  <a:lnTo>
                    <a:pt x="205430" y="24083"/>
                  </a:lnTo>
                  <a:lnTo>
                    <a:pt x="231212" y="50208"/>
                  </a:lnTo>
                  <a:lnTo>
                    <a:pt x="240665" y="82181"/>
                  </a:lnTo>
                  <a:lnTo>
                    <a:pt x="231212" y="114155"/>
                  </a:lnTo>
                  <a:lnTo>
                    <a:pt x="205430" y="140279"/>
                  </a:lnTo>
                  <a:lnTo>
                    <a:pt x="167182" y="157900"/>
                  </a:lnTo>
                  <a:lnTo>
                    <a:pt x="120332" y="164363"/>
                  </a:lnTo>
                  <a:lnTo>
                    <a:pt x="73487" y="157900"/>
                  </a:lnTo>
                  <a:lnTo>
                    <a:pt x="35239" y="140279"/>
                  </a:lnTo>
                  <a:lnTo>
                    <a:pt x="9454" y="114155"/>
                  </a:lnTo>
                  <a:lnTo>
                    <a:pt x="0" y="82181"/>
                  </a:lnTo>
                  <a:close/>
                </a:path>
              </a:pathLst>
            </a:custGeom>
            <a:ln w="14681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object 87"/>
            <p:cNvSpPr/>
            <p:nvPr/>
          </p:nvSpPr>
          <p:spPr>
            <a:xfrm>
              <a:off x="8509038" y="4641900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181"/>
                  </a:moveTo>
                  <a:lnTo>
                    <a:pt x="9454" y="50208"/>
                  </a:lnTo>
                  <a:lnTo>
                    <a:pt x="35239" y="24083"/>
                  </a:lnTo>
                  <a:lnTo>
                    <a:pt x="73487" y="6463"/>
                  </a:lnTo>
                  <a:lnTo>
                    <a:pt x="120332" y="0"/>
                  </a:lnTo>
                  <a:lnTo>
                    <a:pt x="167182" y="6463"/>
                  </a:lnTo>
                  <a:lnTo>
                    <a:pt x="205430" y="24083"/>
                  </a:lnTo>
                  <a:lnTo>
                    <a:pt x="231212" y="50208"/>
                  </a:lnTo>
                  <a:lnTo>
                    <a:pt x="240665" y="82181"/>
                  </a:lnTo>
                  <a:lnTo>
                    <a:pt x="231212" y="114155"/>
                  </a:lnTo>
                  <a:lnTo>
                    <a:pt x="205430" y="140279"/>
                  </a:lnTo>
                  <a:lnTo>
                    <a:pt x="167182" y="157900"/>
                  </a:lnTo>
                  <a:lnTo>
                    <a:pt x="120332" y="164363"/>
                  </a:lnTo>
                  <a:lnTo>
                    <a:pt x="73487" y="157900"/>
                  </a:lnTo>
                  <a:lnTo>
                    <a:pt x="35239" y="140279"/>
                  </a:lnTo>
                  <a:lnTo>
                    <a:pt x="9454" y="114155"/>
                  </a:lnTo>
                  <a:lnTo>
                    <a:pt x="0" y="82181"/>
                  </a:lnTo>
                  <a:close/>
                </a:path>
              </a:pathLst>
            </a:custGeom>
            <a:ln w="14681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58328" y="6331102"/>
            <a:ext cx="251572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35" b="0" i="0" u="heavy" strike="noStrike" kern="0" cap="none" spc="115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FBE469"/>
                  </a:solidFill>
                </a:uFill>
                <a:latin typeface="Arial Narrow"/>
                <a:ea typeface="+mn-ea"/>
                <a:cs typeface="Arial Narrow"/>
              </a:rPr>
              <a:t>  </a:t>
            </a:r>
            <a:r>
              <a:rPr kumimoji="0" sz="1235" b="0" i="0" u="heavy" strike="noStrike" kern="0" cap="none" spc="-40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FBE469"/>
                  </a:solidFill>
                </a:uFill>
                <a:latin typeface="Arial Narrow"/>
                <a:ea typeface="+mn-ea"/>
                <a:cs typeface="Arial Narrow"/>
              </a:rPr>
              <a:t>69</a:t>
            </a:r>
            <a:endParaRPr kumimoji="0" sz="123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35873" y="406885"/>
            <a:ext cx="3309097" cy="3507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  <a:tabLst>
                <a:tab pos="3297507" algn="l"/>
              </a:tabLst>
            </a:pPr>
            <a:r>
              <a:rPr spc="168" dirty="0">
                <a:solidFill>
                  <a:srgbClr val="FBE469"/>
                </a:solidFill>
                <a:uFill>
                  <a:solidFill>
                    <a:srgbClr val="FBE469"/>
                  </a:solidFill>
                </a:uFill>
              </a:rPr>
              <a:t>MIS</a:t>
            </a:r>
            <a:r>
              <a:rPr spc="185" dirty="0">
                <a:solidFill>
                  <a:srgbClr val="FBE469"/>
                </a:solidFill>
                <a:uFill>
                  <a:solidFill>
                    <a:srgbClr val="FBE469"/>
                  </a:solidFill>
                </a:uFill>
              </a:rPr>
              <a:t> </a:t>
            </a:r>
            <a:r>
              <a:rPr spc="238" dirty="0">
                <a:solidFill>
                  <a:srgbClr val="FBE469"/>
                </a:solidFill>
                <a:uFill>
                  <a:solidFill>
                    <a:srgbClr val="FBE469"/>
                  </a:solidFill>
                </a:uFill>
              </a:rPr>
              <a:t>EMOCIONES</a:t>
            </a:r>
            <a:r>
              <a:rPr u="heavy" dirty="0">
                <a:solidFill>
                  <a:srgbClr val="FBE469"/>
                </a:solidFill>
                <a:uFill>
                  <a:solidFill>
                    <a:srgbClr val="FBE469"/>
                  </a:solidFill>
                </a:uFill>
              </a:rPr>
              <a:t>	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134945" y="1020218"/>
            <a:ext cx="7763435" cy="5361454"/>
            <a:chOff x="540004" y="1156246"/>
            <a:chExt cx="8798560" cy="6076315"/>
          </a:xfrm>
        </p:grpSpPr>
        <p:sp>
          <p:nvSpPr>
            <p:cNvPr id="5" name="object 5"/>
            <p:cNvSpPr/>
            <p:nvPr/>
          </p:nvSpPr>
          <p:spPr>
            <a:xfrm>
              <a:off x="540004" y="1156246"/>
              <a:ext cx="8798560" cy="6076315"/>
            </a:xfrm>
            <a:custGeom>
              <a:avLst/>
              <a:gdLst/>
              <a:ahLst/>
              <a:cxnLst/>
              <a:rect l="l" t="t" r="r" b="b"/>
              <a:pathLst>
                <a:path w="8798560" h="6076315">
                  <a:moveTo>
                    <a:pt x="8798407" y="0"/>
                  </a:moveTo>
                  <a:lnTo>
                    <a:pt x="0" y="0"/>
                  </a:lnTo>
                  <a:lnTo>
                    <a:pt x="0" y="6076149"/>
                  </a:lnTo>
                  <a:lnTo>
                    <a:pt x="8798407" y="6076149"/>
                  </a:lnTo>
                  <a:lnTo>
                    <a:pt x="87984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038098" y="5817590"/>
              <a:ext cx="8009890" cy="287020"/>
            </a:xfrm>
            <a:custGeom>
              <a:avLst/>
              <a:gdLst/>
              <a:ahLst/>
              <a:cxnLst/>
              <a:rect l="l" t="t" r="r" b="b"/>
              <a:pathLst>
                <a:path w="8009890" h="287020">
                  <a:moveTo>
                    <a:pt x="623341" y="0"/>
                  </a:moveTo>
                  <a:lnTo>
                    <a:pt x="0" y="0"/>
                  </a:lnTo>
                  <a:lnTo>
                    <a:pt x="0" y="286905"/>
                  </a:lnTo>
                  <a:lnTo>
                    <a:pt x="623341" y="286905"/>
                  </a:lnTo>
                  <a:lnTo>
                    <a:pt x="623341" y="0"/>
                  </a:lnTo>
                  <a:close/>
                </a:path>
                <a:path w="8009890" h="287020">
                  <a:moveTo>
                    <a:pt x="4628121" y="0"/>
                  </a:moveTo>
                  <a:lnTo>
                    <a:pt x="2937408" y="0"/>
                  </a:lnTo>
                  <a:lnTo>
                    <a:pt x="1246720" y="0"/>
                  </a:lnTo>
                  <a:lnTo>
                    <a:pt x="623366" y="0"/>
                  </a:lnTo>
                  <a:lnTo>
                    <a:pt x="623366" y="286905"/>
                  </a:lnTo>
                  <a:lnTo>
                    <a:pt x="1246695" y="286905"/>
                  </a:lnTo>
                  <a:lnTo>
                    <a:pt x="2937408" y="286905"/>
                  </a:lnTo>
                  <a:lnTo>
                    <a:pt x="4628121" y="286905"/>
                  </a:lnTo>
                  <a:lnTo>
                    <a:pt x="4628121" y="0"/>
                  </a:lnTo>
                  <a:close/>
                </a:path>
                <a:path w="8009890" h="287020">
                  <a:moveTo>
                    <a:pt x="8009699" y="0"/>
                  </a:moveTo>
                  <a:lnTo>
                    <a:pt x="6318986" y="0"/>
                  </a:lnTo>
                  <a:lnTo>
                    <a:pt x="4628273" y="0"/>
                  </a:lnTo>
                  <a:lnTo>
                    <a:pt x="4628273" y="286905"/>
                  </a:lnTo>
                  <a:lnTo>
                    <a:pt x="6318986" y="286905"/>
                  </a:lnTo>
                  <a:lnTo>
                    <a:pt x="8009699" y="286905"/>
                  </a:lnTo>
                  <a:lnTo>
                    <a:pt x="8009699" y="0"/>
                  </a:lnTo>
                  <a:close/>
                </a:path>
              </a:pathLst>
            </a:custGeom>
            <a:solidFill>
              <a:srgbClr val="F6F4F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661464" y="5530608"/>
              <a:ext cx="0" cy="861060"/>
            </a:xfrm>
            <a:custGeom>
              <a:avLst/>
              <a:gdLst/>
              <a:ahLst/>
              <a:cxnLst/>
              <a:rect l="l" t="t" r="r" b="b"/>
              <a:pathLst>
                <a:path h="861060">
                  <a:moveTo>
                    <a:pt x="0" y="0"/>
                  </a:moveTo>
                  <a:lnTo>
                    <a:pt x="0" y="860717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2284793" y="5530608"/>
              <a:ext cx="0" cy="861060"/>
            </a:xfrm>
            <a:custGeom>
              <a:avLst/>
              <a:gdLst/>
              <a:ahLst/>
              <a:cxnLst/>
              <a:rect l="l" t="t" r="r" b="b"/>
              <a:pathLst>
                <a:path h="861060">
                  <a:moveTo>
                    <a:pt x="0" y="0"/>
                  </a:moveTo>
                  <a:lnTo>
                    <a:pt x="0" y="860717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3975506" y="5530608"/>
              <a:ext cx="0" cy="861060"/>
            </a:xfrm>
            <a:custGeom>
              <a:avLst/>
              <a:gdLst/>
              <a:ahLst/>
              <a:cxnLst/>
              <a:rect l="l" t="t" r="r" b="b"/>
              <a:pathLst>
                <a:path h="861060">
                  <a:moveTo>
                    <a:pt x="0" y="0"/>
                  </a:moveTo>
                  <a:lnTo>
                    <a:pt x="0" y="860717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5666371" y="5530608"/>
              <a:ext cx="0" cy="861060"/>
            </a:xfrm>
            <a:custGeom>
              <a:avLst/>
              <a:gdLst/>
              <a:ahLst/>
              <a:cxnLst/>
              <a:rect l="l" t="t" r="r" b="b"/>
              <a:pathLst>
                <a:path h="861060">
                  <a:moveTo>
                    <a:pt x="0" y="0"/>
                  </a:moveTo>
                  <a:lnTo>
                    <a:pt x="0" y="860717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7357084" y="5530608"/>
              <a:ext cx="0" cy="861060"/>
            </a:xfrm>
            <a:custGeom>
              <a:avLst/>
              <a:gdLst/>
              <a:ahLst/>
              <a:cxnLst/>
              <a:rect l="l" t="t" r="r" b="b"/>
              <a:pathLst>
                <a:path h="861060">
                  <a:moveTo>
                    <a:pt x="0" y="0"/>
                  </a:moveTo>
                  <a:lnTo>
                    <a:pt x="0" y="860717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1038103" y="5817552"/>
              <a:ext cx="8011795" cy="0"/>
            </a:xfrm>
            <a:custGeom>
              <a:avLst/>
              <a:gdLst/>
              <a:ahLst/>
              <a:cxnLst/>
              <a:rect l="l" t="t" r="r" b="b"/>
              <a:pathLst>
                <a:path w="8011795">
                  <a:moveTo>
                    <a:pt x="0" y="0"/>
                  </a:moveTo>
                  <a:lnTo>
                    <a:pt x="8011604" y="0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1038103" y="6104496"/>
              <a:ext cx="8011795" cy="0"/>
            </a:xfrm>
            <a:custGeom>
              <a:avLst/>
              <a:gdLst/>
              <a:ahLst/>
              <a:cxnLst/>
              <a:rect l="l" t="t" r="r" b="b"/>
              <a:pathLst>
                <a:path w="8011795">
                  <a:moveTo>
                    <a:pt x="0" y="0"/>
                  </a:moveTo>
                  <a:lnTo>
                    <a:pt x="8011604" y="0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9047810" y="5530608"/>
              <a:ext cx="0" cy="861060"/>
            </a:xfrm>
            <a:custGeom>
              <a:avLst/>
              <a:gdLst/>
              <a:ahLst/>
              <a:cxnLst/>
              <a:rect l="l" t="t" r="r" b="b"/>
              <a:pathLst>
                <a:path h="861060">
                  <a:moveTo>
                    <a:pt x="0" y="0"/>
                  </a:moveTo>
                  <a:lnTo>
                    <a:pt x="0" y="860717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6812" y="5593836"/>
              <a:ext cx="246456" cy="17603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64791" y="5586128"/>
              <a:ext cx="260972" cy="18814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86061" y="5589435"/>
              <a:ext cx="136423" cy="18776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77079" y="5589435"/>
              <a:ext cx="136423" cy="18776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86270" y="5589435"/>
              <a:ext cx="105623" cy="18776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50885" y="5589435"/>
              <a:ext cx="158432" cy="18776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43878" y="5880633"/>
              <a:ext cx="253489" cy="17603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50796" y="5873737"/>
              <a:ext cx="127622" cy="18776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35886" y="5873737"/>
              <a:ext cx="88020" cy="18776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79892" y="5873737"/>
              <a:ext cx="358783" cy="18776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086061" y="5876302"/>
              <a:ext cx="136423" cy="18813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768418" y="5876302"/>
              <a:ext cx="162826" cy="18813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489064" y="5876302"/>
              <a:ext cx="93888" cy="18813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156753" y="5876302"/>
              <a:ext cx="145224" cy="18813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55614" y="6167800"/>
              <a:ext cx="221810" cy="17603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35696" y="6160833"/>
              <a:ext cx="132029" cy="18776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23720" y="6160833"/>
              <a:ext cx="88007" cy="18776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867725" y="6160833"/>
              <a:ext cx="389381" cy="18776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86061" y="6163398"/>
              <a:ext cx="136423" cy="18776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77079" y="6163398"/>
              <a:ext cx="136423" cy="18776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86270" y="6163398"/>
              <a:ext cx="105623" cy="18776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50885" y="6163398"/>
              <a:ext cx="158432" cy="187769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2569680" y="2455925"/>
              <a:ext cx="6091555" cy="895350"/>
            </a:xfrm>
            <a:custGeom>
              <a:avLst/>
              <a:gdLst/>
              <a:ahLst/>
              <a:cxnLst/>
              <a:rect l="l" t="t" r="r" b="b"/>
              <a:pathLst>
                <a:path w="6091555" h="895350">
                  <a:moveTo>
                    <a:pt x="1050366" y="648411"/>
                  </a:moveTo>
                  <a:lnTo>
                    <a:pt x="0" y="648411"/>
                  </a:lnTo>
                  <a:lnTo>
                    <a:pt x="0" y="894867"/>
                  </a:lnTo>
                  <a:lnTo>
                    <a:pt x="1050366" y="894867"/>
                  </a:lnTo>
                  <a:lnTo>
                    <a:pt x="1050366" y="648411"/>
                  </a:lnTo>
                  <a:close/>
                </a:path>
                <a:path w="6091555" h="895350">
                  <a:moveTo>
                    <a:pt x="2731554" y="633742"/>
                  </a:moveTo>
                  <a:lnTo>
                    <a:pt x="1681187" y="633742"/>
                  </a:lnTo>
                  <a:lnTo>
                    <a:pt x="1681187" y="894867"/>
                  </a:lnTo>
                  <a:lnTo>
                    <a:pt x="2731554" y="894867"/>
                  </a:lnTo>
                  <a:lnTo>
                    <a:pt x="2731554" y="633742"/>
                  </a:lnTo>
                  <a:close/>
                </a:path>
                <a:path w="6091555" h="895350">
                  <a:moveTo>
                    <a:pt x="4409808" y="756970"/>
                  </a:moveTo>
                  <a:lnTo>
                    <a:pt x="3359429" y="756970"/>
                  </a:lnTo>
                  <a:lnTo>
                    <a:pt x="3359429" y="894867"/>
                  </a:lnTo>
                  <a:lnTo>
                    <a:pt x="4409808" y="894867"/>
                  </a:lnTo>
                  <a:lnTo>
                    <a:pt x="4409808" y="756970"/>
                  </a:lnTo>
                  <a:close/>
                </a:path>
                <a:path w="6091555" h="895350">
                  <a:moveTo>
                    <a:pt x="6090983" y="0"/>
                  </a:moveTo>
                  <a:lnTo>
                    <a:pt x="5040617" y="0"/>
                  </a:lnTo>
                  <a:lnTo>
                    <a:pt x="5040617" y="894867"/>
                  </a:lnTo>
                  <a:lnTo>
                    <a:pt x="6090983" y="894867"/>
                  </a:lnTo>
                  <a:lnTo>
                    <a:pt x="6090983" y="0"/>
                  </a:lnTo>
                  <a:close/>
                </a:path>
              </a:pathLst>
            </a:custGeom>
            <a:solidFill>
              <a:srgbClr val="9B84AE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2252802" y="3350793"/>
              <a:ext cx="6725284" cy="0"/>
            </a:xfrm>
            <a:custGeom>
              <a:avLst/>
              <a:gdLst/>
              <a:ahLst/>
              <a:cxnLst/>
              <a:rect l="l" t="t" r="r" b="b"/>
              <a:pathLst>
                <a:path w="6725284">
                  <a:moveTo>
                    <a:pt x="0" y="0"/>
                  </a:moveTo>
                  <a:lnTo>
                    <a:pt x="6724726" y="0"/>
                  </a:lnTo>
                </a:path>
              </a:pathLst>
            </a:custGeom>
            <a:ln w="11734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9" name="object 3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042056" y="2852013"/>
              <a:ext cx="154025" cy="18776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729099" y="2836608"/>
              <a:ext cx="141376" cy="18776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425247" y="2960128"/>
              <a:ext cx="123227" cy="18776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080171" y="2203602"/>
              <a:ext cx="176034" cy="18776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259418" y="3448786"/>
              <a:ext cx="1718868" cy="18776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826702" y="3633635"/>
              <a:ext cx="586130" cy="18776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167238" y="3448786"/>
              <a:ext cx="1264818" cy="18776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774779" y="3448786"/>
              <a:ext cx="1413408" cy="187769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638939" y="3633635"/>
              <a:ext cx="1687194" cy="18776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924715" y="3818470"/>
              <a:ext cx="1113828" cy="187769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354595" y="3448786"/>
              <a:ext cx="1619123" cy="187769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1040130" y="4626533"/>
              <a:ext cx="8006080" cy="287020"/>
            </a:xfrm>
            <a:custGeom>
              <a:avLst/>
              <a:gdLst/>
              <a:ahLst/>
              <a:cxnLst/>
              <a:rect l="l" t="t" r="r" b="b"/>
              <a:pathLst>
                <a:path w="8006080" h="287020">
                  <a:moveTo>
                    <a:pt x="1205433" y="0"/>
                  </a:moveTo>
                  <a:lnTo>
                    <a:pt x="602729" y="0"/>
                  </a:lnTo>
                  <a:lnTo>
                    <a:pt x="0" y="0"/>
                  </a:lnTo>
                  <a:lnTo>
                    <a:pt x="0" y="286905"/>
                  </a:lnTo>
                  <a:lnTo>
                    <a:pt x="602703" y="286905"/>
                  </a:lnTo>
                  <a:lnTo>
                    <a:pt x="1205433" y="286905"/>
                  </a:lnTo>
                  <a:lnTo>
                    <a:pt x="1205433" y="0"/>
                  </a:lnTo>
                  <a:close/>
                </a:path>
                <a:path w="8006080" h="287020">
                  <a:moveTo>
                    <a:pt x="8005775" y="0"/>
                  </a:moveTo>
                  <a:lnTo>
                    <a:pt x="8005775" y="0"/>
                  </a:lnTo>
                  <a:lnTo>
                    <a:pt x="1205484" y="0"/>
                  </a:lnTo>
                  <a:lnTo>
                    <a:pt x="1205484" y="286905"/>
                  </a:lnTo>
                  <a:lnTo>
                    <a:pt x="8005775" y="286905"/>
                  </a:lnTo>
                  <a:lnTo>
                    <a:pt x="8005775" y="0"/>
                  </a:lnTo>
                  <a:close/>
                </a:path>
              </a:pathLst>
            </a:custGeom>
            <a:solidFill>
              <a:srgbClr val="F6F4F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1642833" y="4339691"/>
              <a:ext cx="0" cy="861060"/>
            </a:xfrm>
            <a:custGeom>
              <a:avLst/>
              <a:gdLst/>
              <a:ahLst/>
              <a:cxnLst/>
              <a:rect l="l" t="t" r="r" b="b"/>
              <a:pathLst>
                <a:path h="861060">
                  <a:moveTo>
                    <a:pt x="0" y="0"/>
                  </a:moveTo>
                  <a:lnTo>
                    <a:pt x="0" y="860691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2245614" y="4339691"/>
              <a:ext cx="0" cy="861060"/>
            </a:xfrm>
            <a:custGeom>
              <a:avLst/>
              <a:gdLst/>
              <a:ahLst/>
              <a:cxnLst/>
              <a:rect l="l" t="t" r="r" b="b"/>
              <a:pathLst>
                <a:path h="861060">
                  <a:moveTo>
                    <a:pt x="0" y="0"/>
                  </a:moveTo>
                  <a:lnTo>
                    <a:pt x="0" y="860691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3945724" y="4339691"/>
              <a:ext cx="0" cy="861060"/>
            </a:xfrm>
            <a:custGeom>
              <a:avLst/>
              <a:gdLst/>
              <a:ahLst/>
              <a:cxnLst/>
              <a:rect l="l" t="t" r="r" b="b"/>
              <a:pathLst>
                <a:path h="861060">
                  <a:moveTo>
                    <a:pt x="0" y="0"/>
                  </a:moveTo>
                  <a:lnTo>
                    <a:pt x="0" y="860691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5645683" y="4339691"/>
              <a:ext cx="0" cy="861060"/>
            </a:xfrm>
            <a:custGeom>
              <a:avLst/>
              <a:gdLst/>
              <a:ahLst/>
              <a:cxnLst/>
              <a:rect l="l" t="t" r="r" b="b"/>
              <a:pathLst>
                <a:path h="861060">
                  <a:moveTo>
                    <a:pt x="0" y="0"/>
                  </a:moveTo>
                  <a:lnTo>
                    <a:pt x="0" y="860691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7345794" y="4339691"/>
              <a:ext cx="0" cy="861060"/>
            </a:xfrm>
            <a:custGeom>
              <a:avLst/>
              <a:gdLst/>
              <a:ahLst/>
              <a:cxnLst/>
              <a:rect l="l" t="t" r="r" b="b"/>
              <a:pathLst>
                <a:path h="861060">
                  <a:moveTo>
                    <a:pt x="0" y="0"/>
                  </a:moveTo>
                  <a:lnTo>
                    <a:pt x="0" y="860691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1040127" y="4626495"/>
              <a:ext cx="8007984" cy="0"/>
            </a:xfrm>
            <a:custGeom>
              <a:avLst/>
              <a:gdLst/>
              <a:ahLst/>
              <a:cxnLst/>
              <a:rect l="l" t="t" r="r" b="b"/>
              <a:pathLst>
                <a:path w="8007984">
                  <a:moveTo>
                    <a:pt x="0" y="0"/>
                  </a:moveTo>
                  <a:lnTo>
                    <a:pt x="8007527" y="0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1040127" y="4913439"/>
              <a:ext cx="8007984" cy="0"/>
            </a:xfrm>
            <a:custGeom>
              <a:avLst/>
              <a:gdLst/>
              <a:ahLst/>
              <a:cxnLst/>
              <a:rect l="l" t="t" r="r" b="b"/>
              <a:pathLst>
                <a:path w="8007984">
                  <a:moveTo>
                    <a:pt x="0" y="0"/>
                  </a:moveTo>
                  <a:lnTo>
                    <a:pt x="8007527" y="0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9045904" y="4339691"/>
              <a:ext cx="0" cy="861060"/>
            </a:xfrm>
            <a:custGeom>
              <a:avLst/>
              <a:gdLst/>
              <a:ahLst/>
              <a:cxnLst/>
              <a:rect l="l" t="t" r="r" b="b"/>
              <a:pathLst>
                <a:path h="861060">
                  <a:moveTo>
                    <a:pt x="0" y="0"/>
                  </a:moveTo>
                  <a:lnTo>
                    <a:pt x="0" y="860691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9" name="object 5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213446" y="4402188"/>
              <a:ext cx="301635" cy="176034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34413" y="4395298"/>
              <a:ext cx="260539" cy="187775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055696" y="4397787"/>
              <a:ext cx="123227" cy="187775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750371" y="4397787"/>
              <a:ext cx="136423" cy="187775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468528" y="4397787"/>
              <a:ext cx="111492" cy="187775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145449" y="4397787"/>
              <a:ext cx="154578" cy="187775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231042" y="4689431"/>
              <a:ext cx="267581" cy="176039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22780" y="4681722"/>
              <a:ext cx="127628" cy="188142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08010" y="4681722"/>
              <a:ext cx="88020" cy="188142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52028" y="4681727"/>
              <a:ext cx="358775" cy="188137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041027" y="4685029"/>
              <a:ext cx="162826" cy="187769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756238" y="4685029"/>
              <a:ext cx="123227" cy="187769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71615" y="4685029"/>
              <a:ext cx="105611" cy="187769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148675" y="4685029"/>
              <a:ext cx="149633" cy="187769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231042" y="4976223"/>
              <a:ext cx="267581" cy="176039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08111" y="4969186"/>
              <a:ext cx="132030" cy="187775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96135" y="4969186"/>
              <a:ext cx="88020" cy="187775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840141" y="4969186"/>
              <a:ext cx="389385" cy="187775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052762" y="4971827"/>
              <a:ext cx="127622" cy="187775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753317" y="4971827"/>
              <a:ext cx="127615" cy="187775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468528" y="4971827"/>
              <a:ext cx="111492" cy="187775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151609" y="4971827"/>
              <a:ext cx="136423" cy="187775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977508" y="4688694"/>
              <a:ext cx="252323" cy="181902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3011246" y="5599696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4" h="164464">
                  <a:moveTo>
                    <a:pt x="0" y="82156"/>
                  </a:moveTo>
                  <a:lnTo>
                    <a:pt x="9450" y="50197"/>
                  </a:lnTo>
                  <a:lnTo>
                    <a:pt x="35225" y="24080"/>
                  </a:lnTo>
                  <a:lnTo>
                    <a:pt x="73460" y="6462"/>
                  </a:lnTo>
                  <a:lnTo>
                    <a:pt x="120294" y="0"/>
                  </a:lnTo>
                  <a:lnTo>
                    <a:pt x="167127" y="6462"/>
                  </a:lnTo>
                  <a:lnTo>
                    <a:pt x="205363" y="24080"/>
                  </a:lnTo>
                  <a:lnTo>
                    <a:pt x="231138" y="50197"/>
                  </a:lnTo>
                  <a:lnTo>
                    <a:pt x="240588" y="82156"/>
                  </a:lnTo>
                  <a:lnTo>
                    <a:pt x="231138" y="114115"/>
                  </a:lnTo>
                  <a:lnTo>
                    <a:pt x="205363" y="140231"/>
                  </a:lnTo>
                  <a:lnTo>
                    <a:pt x="167127" y="157849"/>
                  </a:lnTo>
                  <a:lnTo>
                    <a:pt x="120294" y="164312"/>
                  </a:lnTo>
                  <a:lnTo>
                    <a:pt x="73460" y="157849"/>
                  </a:lnTo>
                  <a:lnTo>
                    <a:pt x="35225" y="140231"/>
                  </a:lnTo>
                  <a:lnTo>
                    <a:pt x="9450" y="114115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83" name="object 8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265149" y="4147375"/>
              <a:ext cx="171626" cy="187769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265149" y="5347017"/>
              <a:ext cx="171626" cy="188137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993394" y="1156246"/>
              <a:ext cx="3918788" cy="203822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696834" y="5592375"/>
              <a:ext cx="252323" cy="181902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1019060" y="6931732"/>
              <a:ext cx="299720" cy="164465"/>
            </a:xfrm>
            <a:custGeom>
              <a:avLst/>
              <a:gdLst/>
              <a:ahLst/>
              <a:cxnLst/>
              <a:rect l="l" t="t" r="r" b="b"/>
              <a:pathLst>
                <a:path w="299719" h="164465">
                  <a:moveTo>
                    <a:pt x="0" y="82156"/>
                  </a:moveTo>
                  <a:lnTo>
                    <a:pt x="11758" y="50175"/>
                  </a:lnTo>
                  <a:lnTo>
                    <a:pt x="43826" y="24061"/>
                  </a:lnTo>
                  <a:lnTo>
                    <a:pt x="91388" y="6455"/>
                  </a:lnTo>
                  <a:lnTo>
                    <a:pt x="149631" y="0"/>
                  </a:lnTo>
                  <a:lnTo>
                    <a:pt x="207874" y="6455"/>
                  </a:lnTo>
                  <a:lnTo>
                    <a:pt x="255436" y="24061"/>
                  </a:lnTo>
                  <a:lnTo>
                    <a:pt x="287503" y="50175"/>
                  </a:lnTo>
                  <a:lnTo>
                    <a:pt x="299262" y="82156"/>
                  </a:lnTo>
                  <a:lnTo>
                    <a:pt x="287503" y="114136"/>
                  </a:lnTo>
                  <a:lnTo>
                    <a:pt x="255436" y="140250"/>
                  </a:lnTo>
                  <a:lnTo>
                    <a:pt x="207874" y="157856"/>
                  </a:lnTo>
                  <a:lnTo>
                    <a:pt x="149631" y="164312"/>
                  </a:lnTo>
                  <a:lnTo>
                    <a:pt x="91388" y="157856"/>
                  </a:lnTo>
                  <a:lnTo>
                    <a:pt x="43826" y="140250"/>
                  </a:lnTo>
                  <a:lnTo>
                    <a:pt x="11758" y="114136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object 88"/>
            <p:cNvSpPr/>
            <p:nvPr/>
          </p:nvSpPr>
          <p:spPr>
            <a:xfrm>
              <a:off x="1019060" y="6843712"/>
              <a:ext cx="299720" cy="164465"/>
            </a:xfrm>
            <a:custGeom>
              <a:avLst/>
              <a:gdLst/>
              <a:ahLst/>
              <a:cxnLst/>
              <a:rect l="l" t="t" r="r" b="b"/>
              <a:pathLst>
                <a:path w="299719" h="164465">
                  <a:moveTo>
                    <a:pt x="0" y="82156"/>
                  </a:moveTo>
                  <a:lnTo>
                    <a:pt x="11758" y="50175"/>
                  </a:lnTo>
                  <a:lnTo>
                    <a:pt x="43826" y="24061"/>
                  </a:lnTo>
                  <a:lnTo>
                    <a:pt x="91388" y="6455"/>
                  </a:lnTo>
                  <a:lnTo>
                    <a:pt x="149631" y="0"/>
                  </a:lnTo>
                  <a:lnTo>
                    <a:pt x="207874" y="6455"/>
                  </a:lnTo>
                  <a:lnTo>
                    <a:pt x="255436" y="24061"/>
                  </a:lnTo>
                  <a:lnTo>
                    <a:pt x="287503" y="50175"/>
                  </a:lnTo>
                  <a:lnTo>
                    <a:pt x="299262" y="82156"/>
                  </a:lnTo>
                  <a:lnTo>
                    <a:pt x="287503" y="114136"/>
                  </a:lnTo>
                  <a:lnTo>
                    <a:pt x="255436" y="140250"/>
                  </a:lnTo>
                  <a:lnTo>
                    <a:pt x="207874" y="157856"/>
                  </a:lnTo>
                  <a:lnTo>
                    <a:pt x="149631" y="164312"/>
                  </a:lnTo>
                  <a:lnTo>
                    <a:pt x="91388" y="157856"/>
                  </a:lnTo>
                  <a:lnTo>
                    <a:pt x="43826" y="140250"/>
                  </a:lnTo>
                  <a:lnTo>
                    <a:pt x="11758" y="114136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89" name="object 89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384045" y="6900929"/>
              <a:ext cx="885422" cy="141198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9047949" y="4583072"/>
              <a:ext cx="176039" cy="390221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9047957" y="5753734"/>
              <a:ext cx="176027" cy="390220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993388" y="1661535"/>
              <a:ext cx="416304" cy="176039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3011246" y="6174765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4" h="164464">
                  <a:moveTo>
                    <a:pt x="0" y="82156"/>
                  </a:moveTo>
                  <a:lnTo>
                    <a:pt x="9450" y="50197"/>
                  </a:lnTo>
                  <a:lnTo>
                    <a:pt x="35225" y="24080"/>
                  </a:lnTo>
                  <a:lnTo>
                    <a:pt x="73460" y="6462"/>
                  </a:lnTo>
                  <a:lnTo>
                    <a:pt x="120294" y="0"/>
                  </a:lnTo>
                  <a:lnTo>
                    <a:pt x="167127" y="6462"/>
                  </a:lnTo>
                  <a:lnTo>
                    <a:pt x="205363" y="24080"/>
                  </a:lnTo>
                  <a:lnTo>
                    <a:pt x="231138" y="50197"/>
                  </a:lnTo>
                  <a:lnTo>
                    <a:pt x="240588" y="82156"/>
                  </a:lnTo>
                  <a:lnTo>
                    <a:pt x="231138" y="114115"/>
                  </a:lnTo>
                  <a:lnTo>
                    <a:pt x="205363" y="140231"/>
                  </a:lnTo>
                  <a:lnTo>
                    <a:pt x="167127" y="157849"/>
                  </a:lnTo>
                  <a:lnTo>
                    <a:pt x="120294" y="164312"/>
                  </a:lnTo>
                  <a:lnTo>
                    <a:pt x="73460" y="157849"/>
                  </a:lnTo>
                  <a:lnTo>
                    <a:pt x="35225" y="140231"/>
                  </a:lnTo>
                  <a:lnTo>
                    <a:pt x="9450" y="114115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object 94"/>
            <p:cNvSpPr/>
            <p:nvPr/>
          </p:nvSpPr>
          <p:spPr>
            <a:xfrm>
              <a:off x="4704168" y="5878423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4" h="164464">
                  <a:moveTo>
                    <a:pt x="0" y="82156"/>
                  </a:moveTo>
                  <a:lnTo>
                    <a:pt x="9450" y="50197"/>
                  </a:lnTo>
                  <a:lnTo>
                    <a:pt x="35225" y="24080"/>
                  </a:lnTo>
                  <a:lnTo>
                    <a:pt x="73460" y="6462"/>
                  </a:lnTo>
                  <a:lnTo>
                    <a:pt x="120294" y="0"/>
                  </a:lnTo>
                  <a:lnTo>
                    <a:pt x="167127" y="6462"/>
                  </a:lnTo>
                  <a:lnTo>
                    <a:pt x="205363" y="24080"/>
                  </a:lnTo>
                  <a:lnTo>
                    <a:pt x="231138" y="50197"/>
                  </a:lnTo>
                  <a:lnTo>
                    <a:pt x="240588" y="82156"/>
                  </a:lnTo>
                  <a:lnTo>
                    <a:pt x="231138" y="114115"/>
                  </a:lnTo>
                  <a:lnTo>
                    <a:pt x="205363" y="140231"/>
                  </a:lnTo>
                  <a:lnTo>
                    <a:pt x="167127" y="157849"/>
                  </a:lnTo>
                  <a:lnTo>
                    <a:pt x="120294" y="164312"/>
                  </a:lnTo>
                  <a:lnTo>
                    <a:pt x="73460" y="157849"/>
                  </a:lnTo>
                  <a:lnTo>
                    <a:pt x="35225" y="140231"/>
                  </a:lnTo>
                  <a:lnTo>
                    <a:pt x="9450" y="114115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5" name="object 95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4699768" y="6164497"/>
              <a:ext cx="252323" cy="181902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4674819" y="4983556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4" h="164464">
                  <a:moveTo>
                    <a:pt x="0" y="82156"/>
                  </a:moveTo>
                  <a:lnTo>
                    <a:pt x="9450" y="50197"/>
                  </a:lnTo>
                  <a:lnTo>
                    <a:pt x="35225" y="24080"/>
                  </a:lnTo>
                  <a:lnTo>
                    <a:pt x="73460" y="6462"/>
                  </a:lnTo>
                  <a:lnTo>
                    <a:pt x="120294" y="0"/>
                  </a:lnTo>
                  <a:lnTo>
                    <a:pt x="167127" y="6462"/>
                  </a:lnTo>
                  <a:lnTo>
                    <a:pt x="205363" y="24080"/>
                  </a:lnTo>
                  <a:lnTo>
                    <a:pt x="231138" y="50197"/>
                  </a:lnTo>
                  <a:lnTo>
                    <a:pt x="240588" y="82156"/>
                  </a:lnTo>
                  <a:lnTo>
                    <a:pt x="231138" y="114115"/>
                  </a:lnTo>
                  <a:lnTo>
                    <a:pt x="205363" y="140231"/>
                  </a:lnTo>
                  <a:lnTo>
                    <a:pt x="167127" y="157849"/>
                  </a:lnTo>
                  <a:lnTo>
                    <a:pt x="120294" y="164312"/>
                  </a:lnTo>
                  <a:lnTo>
                    <a:pt x="73460" y="157849"/>
                  </a:lnTo>
                  <a:lnTo>
                    <a:pt x="35225" y="140231"/>
                  </a:lnTo>
                  <a:lnTo>
                    <a:pt x="9450" y="114115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object 97"/>
            <p:cNvSpPr/>
            <p:nvPr/>
          </p:nvSpPr>
          <p:spPr>
            <a:xfrm>
              <a:off x="6385344" y="4693094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156"/>
                  </a:moveTo>
                  <a:lnTo>
                    <a:pt x="9450" y="50197"/>
                  </a:lnTo>
                  <a:lnTo>
                    <a:pt x="35225" y="24080"/>
                  </a:lnTo>
                  <a:lnTo>
                    <a:pt x="73460" y="6462"/>
                  </a:lnTo>
                  <a:lnTo>
                    <a:pt x="120294" y="0"/>
                  </a:lnTo>
                  <a:lnTo>
                    <a:pt x="167127" y="6462"/>
                  </a:lnTo>
                  <a:lnTo>
                    <a:pt x="205363" y="24080"/>
                  </a:lnTo>
                  <a:lnTo>
                    <a:pt x="231138" y="50197"/>
                  </a:lnTo>
                  <a:lnTo>
                    <a:pt x="240588" y="82156"/>
                  </a:lnTo>
                  <a:lnTo>
                    <a:pt x="231138" y="114115"/>
                  </a:lnTo>
                  <a:lnTo>
                    <a:pt x="205363" y="140231"/>
                  </a:lnTo>
                  <a:lnTo>
                    <a:pt x="167127" y="157849"/>
                  </a:lnTo>
                  <a:lnTo>
                    <a:pt x="120294" y="164312"/>
                  </a:lnTo>
                  <a:lnTo>
                    <a:pt x="73460" y="157849"/>
                  </a:lnTo>
                  <a:lnTo>
                    <a:pt x="35225" y="140231"/>
                  </a:lnTo>
                  <a:lnTo>
                    <a:pt x="9450" y="114115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object 98"/>
            <p:cNvSpPr/>
            <p:nvPr/>
          </p:nvSpPr>
          <p:spPr>
            <a:xfrm>
              <a:off x="6402946" y="5887224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156"/>
                  </a:moveTo>
                  <a:lnTo>
                    <a:pt x="9450" y="50197"/>
                  </a:lnTo>
                  <a:lnTo>
                    <a:pt x="35225" y="24080"/>
                  </a:lnTo>
                  <a:lnTo>
                    <a:pt x="73460" y="6462"/>
                  </a:lnTo>
                  <a:lnTo>
                    <a:pt x="120294" y="0"/>
                  </a:lnTo>
                  <a:lnTo>
                    <a:pt x="167127" y="6462"/>
                  </a:lnTo>
                  <a:lnTo>
                    <a:pt x="205363" y="24080"/>
                  </a:lnTo>
                  <a:lnTo>
                    <a:pt x="231138" y="50197"/>
                  </a:lnTo>
                  <a:lnTo>
                    <a:pt x="240588" y="82156"/>
                  </a:lnTo>
                  <a:lnTo>
                    <a:pt x="231138" y="114115"/>
                  </a:lnTo>
                  <a:lnTo>
                    <a:pt x="205363" y="140231"/>
                  </a:lnTo>
                  <a:lnTo>
                    <a:pt x="167127" y="157849"/>
                  </a:lnTo>
                  <a:lnTo>
                    <a:pt x="120294" y="164312"/>
                  </a:lnTo>
                  <a:lnTo>
                    <a:pt x="73460" y="157849"/>
                  </a:lnTo>
                  <a:lnTo>
                    <a:pt x="35225" y="140231"/>
                  </a:lnTo>
                  <a:lnTo>
                    <a:pt x="9450" y="114115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9" name="object 99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079733" y="4685760"/>
              <a:ext cx="252323" cy="178981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8079733" y="4976221"/>
              <a:ext cx="252323" cy="17898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2558" y="6331102"/>
            <a:ext cx="251572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35" b="0" i="0" u="heavy" strike="noStrike" kern="0" cap="none" spc="-22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FBE469"/>
                  </a:solidFill>
                </a:uFill>
                <a:latin typeface="Arial Narrow"/>
                <a:ea typeface="+mn-ea"/>
                <a:cs typeface="Arial Narrow"/>
              </a:rPr>
              <a:t>70</a:t>
            </a:r>
            <a:r>
              <a:rPr kumimoji="0" sz="1235" b="0" i="0" u="heavy" strike="noStrike" kern="0" cap="none" spc="441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FBE469"/>
                  </a:solidFill>
                </a:uFill>
                <a:latin typeface="Arial Narrow"/>
                <a:ea typeface="+mn-ea"/>
                <a:cs typeface="Arial Narrow"/>
              </a:rPr>
              <a:t> </a:t>
            </a:r>
            <a:endParaRPr kumimoji="0" sz="123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47266" y="406885"/>
            <a:ext cx="3319743" cy="3507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  <a:tabLst>
                <a:tab pos="739628" algn="l"/>
              </a:tabLst>
            </a:pPr>
            <a:r>
              <a:rPr u="heavy" dirty="0">
                <a:solidFill>
                  <a:srgbClr val="FBE469"/>
                </a:solidFill>
                <a:uFill>
                  <a:solidFill>
                    <a:srgbClr val="FBE469"/>
                  </a:solidFill>
                </a:uFill>
              </a:rPr>
              <a:t>	</a:t>
            </a:r>
            <a:r>
              <a:rPr spc="168" dirty="0">
                <a:solidFill>
                  <a:srgbClr val="FBE469"/>
                </a:solidFill>
                <a:uFill>
                  <a:solidFill>
                    <a:srgbClr val="FBE469"/>
                  </a:solidFill>
                </a:uFill>
              </a:rPr>
              <a:t>MIS</a:t>
            </a:r>
            <a:r>
              <a:rPr spc="185" dirty="0">
                <a:solidFill>
                  <a:srgbClr val="FBE469"/>
                </a:solidFill>
                <a:uFill>
                  <a:solidFill>
                    <a:srgbClr val="FBE469"/>
                  </a:solidFill>
                </a:uFill>
              </a:rPr>
              <a:t> </a:t>
            </a:r>
            <a:r>
              <a:rPr spc="256" dirty="0">
                <a:solidFill>
                  <a:srgbClr val="FBE469"/>
                </a:solidFill>
                <a:uFill>
                  <a:solidFill>
                    <a:srgbClr val="FBE469"/>
                  </a:solidFill>
                </a:uFill>
              </a:rPr>
              <a:t>EMOCIONES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542139" y="1985811"/>
          <a:ext cx="3112993" cy="9765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82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8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82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82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31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14800" y="2133353"/>
            <a:ext cx="230358" cy="166015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8294459" y="2133354"/>
            <a:ext cx="431986" cy="166407"/>
            <a:chOff x="7520787" y="2417800"/>
            <a:chExt cx="489584" cy="18859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20787" y="2417800"/>
              <a:ext cx="127889" cy="18815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06055" y="2417800"/>
              <a:ext cx="88188" cy="18815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50149" y="2417800"/>
              <a:ext cx="359944" cy="188150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9060113" y="2133354"/>
            <a:ext cx="461122" cy="166407"/>
            <a:chOff x="8388527" y="2417800"/>
            <a:chExt cx="522605" cy="188595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88527" y="2417800"/>
              <a:ext cx="132299" cy="18815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76589" y="2417800"/>
              <a:ext cx="88188" cy="18815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20836" y="2417800"/>
              <a:ext cx="389750" cy="188150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98442" y="2488617"/>
            <a:ext cx="105043" cy="166023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661495" y="2488617"/>
            <a:ext cx="147865" cy="166023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442321" y="2488617"/>
            <a:ext cx="140575" cy="166023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880277" y="2755940"/>
            <a:ext cx="159527" cy="166015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664095" y="2755940"/>
            <a:ext cx="140082" cy="166015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444921" y="2755940"/>
            <a:ext cx="136667" cy="166015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762637" y="2018170"/>
            <a:ext cx="345018" cy="459158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9151817" y="2479923"/>
            <a:ext cx="223557" cy="174812"/>
            <a:chOff x="8492458" y="2810579"/>
            <a:chExt cx="253365" cy="198120"/>
          </a:xfrm>
        </p:grpSpPr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570811" y="2820432"/>
              <a:ext cx="158760" cy="18815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492458" y="2810579"/>
              <a:ext cx="252831" cy="182283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9151817" y="2752305"/>
            <a:ext cx="223557" cy="169769"/>
            <a:chOff x="8492458" y="3119278"/>
            <a:chExt cx="253365" cy="192405"/>
          </a:xfrm>
        </p:grpSpPr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573605" y="3123399"/>
              <a:ext cx="149936" cy="18815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492458" y="3119278"/>
              <a:ext cx="252831" cy="182283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2293766" y="1020218"/>
            <a:ext cx="7763435" cy="5361454"/>
            <a:chOff x="720001" y="1156246"/>
            <a:chExt cx="8798560" cy="6076315"/>
          </a:xfrm>
        </p:grpSpPr>
        <p:sp>
          <p:nvSpPr>
            <p:cNvPr id="28" name="object 28"/>
            <p:cNvSpPr/>
            <p:nvPr/>
          </p:nvSpPr>
          <p:spPr>
            <a:xfrm>
              <a:off x="720001" y="1156246"/>
              <a:ext cx="8798560" cy="6076315"/>
            </a:xfrm>
            <a:custGeom>
              <a:avLst/>
              <a:gdLst/>
              <a:ahLst/>
              <a:cxnLst/>
              <a:rect l="l" t="t" r="r" b="b"/>
              <a:pathLst>
                <a:path w="8798560" h="6076315">
                  <a:moveTo>
                    <a:pt x="8798407" y="0"/>
                  </a:moveTo>
                  <a:lnTo>
                    <a:pt x="0" y="0"/>
                  </a:lnTo>
                  <a:lnTo>
                    <a:pt x="0" y="6076149"/>
                  </a:lnTo>
                  <a:lnTo>
                    <a:pt x="8798407" y="6076149"/>
                  </a:lnTo>
                  <a:lnTo>
                    <a:pt x="87984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1511287" y="2710180"/>
              <a:ext cx="3006725" cy="3477895"/>
            </a:xfrm>
            <a:custGeom>
              <a:avLst/>
              <a:gdLst/>
              <a:ahLst/>
              <a:cxnLst/>
              <a:rect l="l" t="t" r="r" b="b"/>
              <a:pathLst>
                <a:path w="3006725" h="3477895">
                  <a:moveTo>
                    <a:pt x="1267726" y="0"/>
                  </a:moveTo>
                  <a:lnTo>
                    <a:pt x="1267726" y="869505"/>
                  </a:lnTo>
                  <a:lnTo>
                    <a:pt x="1318982" y="871015"/>
                  </a:lnTo>
                  <a:lnTo>
                    <a:pt x="1369791" y="875511"/>
                  </a:lnTo>
                  <a:lnTo>
                    <a:pt x="1420034" y="882942"/>
                  </a:lnTo>
                  <a:lnTo>
                    <a:pt x="1469592" y="893256"/>
                  </a:lnTo>
                  <a:lnTo>
                    <a:pt x="1518347" y="906402"/>
                  </a:lnTo>
                  <a:lnTo>
                    <a:pt x="1566181" y="922329"/>
                  </a:lnTo>
                  <a:lnTo>
                    <a:pt x="1612974" y="940984"/>
                  </a:lnTo>
                  <a:lnTo>
                    <a:pt x="1658609" y="962316"/>
                  </a:lnTo>
                  <a:lnTo>
                    <a:pt x="1702966" y="986275"/>
                  </a:lnTo>
                  <a:lnTo>
                    <a:pt x="1745927" y="1012809"/>
                  </a:lnTo>
                  <a:lnTo>
                    <a:pt x="1787374" y="1041865"/>
                  </a:lnTo>
                  <a:lnTo>
                    <a:pt x="1827188" y="1073394"/>
                  </a:lnTo>
                  <a:lnTo>
                    <a:pt x="1865251" y="1107342"/>
                  </a:lnTo>
                  <a:lnTo>
                    <a:pt x="1901444" y="1143660"/>
                  </a:lnTo>
                  <a:lnTo>
                    <a:pt x="1933160" y="1179326"/>
                  </a:lnTo>
                  <a:lnTo>
                    <a:pt x="1962573" y="1216233"/>
                  </a:lnTo>
                  <a:lnTo>
                    <a:pt x="1989687" y="1254286"/>
                  </a:lnTo>
                  <a:lnTo>
                    <a:pt x="2014502" y="1293392"/>
                  </a:lnTo>
                  <a:lnTo>
                    <a:pt x="2037024" y="1333457"/>
                  </a:lnTo>
                  <a:lnTo>
                    <a:pt x="2057254" y="1374387"/>
                  </a:lnTo>
                  <a:lnTo>
                    <a:pt x="2075195" y="1416089"/>
                  </a:lnTo>
                  <a:lnTo>
                    <a:pt x="2090851" y="1458469"/>
                  </a:lnTo>
                  <a:lnTo>
                    <a:pt x="2104224" y="1501433"/>
                  </a:lnTo>
                  <a:lnTo>
                    <a:pt x="2115316" y="1544888"/>
                  </a:lnTo>
                  <a:lnTo>
                    <a:pt x="2124132" y="1588740"/>
                  </a:lnTo>
                  <a:lnTo>
                    <a:pt x="2130673" y="1632895"/>
                  </a:lnTo>
                  <a:lnTo>
                    <a:pt x="2134943" y="1677260"/>
                  </a:lnTo>
                  <a:lnTo>
                    <a:pt x="2136944" y="1721740"/>
                  </a:lnTo>
                  <a:lnTo>
                    <a:pt x="2136679" y="1766242"/>
                  </a:lnTo>
                  <a:lnTo>
                    <a:pt x="2134152" y="1810673"/>
                  </a:lnTo>
                  <a:lnTo>
                    <a:pt x="2129365" y="1854939"/>
                  </a:lnTo>
                  <a:lnTo>
                    <a:pt x="2122320" y="1898946"/>
                  </a:lnTo>
                  <a:lnTo>
                    <a:pt x="2113022" y="1942600"/>
                  </a:lnTo>
                  <a:lnTo>
                    <a:pt x="2101472" y="1985808"/>
                  </a:lnTo>
                  <a:lnTo>
                    <a:pt x="2087674" y="2028476"/>
                  </a:lnTo>
                  <a:lnTo>
                    <a:pt x="2071630" y="2070510"/>
                  </a:lnTo>
                  <a:lnTo>
                    <a:pt x="2053344" y="2111817"/>
                  </a:lnTo>
                  <a:lnTo>
                    <a:pt x="2032818" y="2152303"/>
                  </a:lnTo>
                  <a:lnTo>
                    <a:pt x="2010054" y="2191874"/>
                  </a:lnTo>
                  <a:lnTo>
                    <a:pt x="1985057" y="2230436"/>
                  </a:lnTo>
                  <a:lnTo>
                    <a:pt x="1957829" y="2267897"/>
                  </a:lnTo>
                  <a:lnTo>
                    <a:pt x="1928372" y="2304161"/>
                  </a:lnTo>
                  <a:lnTo>
                    <a:pt x="1896690" y="2339136"/>
                  </a:lnTo>
                  <a:lnTo>
                    <a:pt x="1862785" y="2372728"/>
                  </a:lnTo>
                  <a:lnTo>
                    <a:pt x="1827132" y="2404444"/>
                  </a:lnTo>
                  <a:lnTo>
                    <a:pt x="1790238" y="2433856"/>
                  </a:lnTo>
                  <a:lnTo>
                    <a:pt x="1752197" y="2460967"/>
                  </a:lnTo>
                  <a:lnTo>
                    <a:pt x="1713102" y="2485780"/>
                  </a:lnTo>
                  <a:lnTo>
                    <a:pt x="1673048" y="2508298"/>
                  </a:lnTo>
                  <a:lnTo>
                    <a:pt x="1632127" y="2528524"/>
                  </a:lnTo>
                  <a:lnTo>
                    <a:pt x="1590434" y="2546461"/>
                  </a:lnTo>
                  <a:lnTo>
                    <a:pt x="1548062" y="2562111"/>
                  </a:lnTo>
                  <a:lnTo>
                    <a:pt x="1505105" y="2575479"/>
                  </a:lnTo>
                  <a:lnTo>
                    <a:pt x="1461658" y="2586567"/>
                  </a:lnTo>
                  <a:lnTo>
                    <a:pt x="1417812" y="2595377"/>
                  </a:lnTo>
                  <a:lnTo>
                    <a:pt x="1373663" y="2601913"/>
                  </a:lnTo>
                  <a:lnTo>
                    <a:pt x="1329303" y="2606178"/>
                  </a:lnTo>
                  <a:lnTo>
                    <a:pt x="1284828" y="2608175"/>
                  </a:lnTo>
                  <a:lnTo>
                    <a:pt x="1240329" y="2607906"/>
                  </a:lnTo>
                  <a:lnTo>
                    <a:pt x="1195902" y="2605376"/>
                  </a:lnTo>
                  <a:lnTo>
                    <a:pt x="1151639" y="2600585"/>
                  </a:lnTo>
                  <a:lnTo>
                    <a:pt x="1107635" y="2593539"/>
                  </a:lnTo>
                  <a:lnTo>
                    <a:pt x="1063983" y="2584239"/>
                  </a:lnTo>
                  <a:lnTo>
                    <a:pt x="1020777" y="2572689"/>
                  </a:lnTo>
                  <a:lnTo>
                    <a:pt x="978110" y="2558891"/>
                  </a:lnTo>
                  <a:lnTo>
                    <a:pt x="936077" y="2542849"/>
                  </a:lnTo>
                  <a:lnTo>
                    <a:pt x="894771" y="2524565"/>
                  </a:lnTo>
                  <a:lnTo>
                    <a:pt x="854285" y="2504043"/>
                  </a:lnTo>
                  <a:lnTo>
                    <a:pt x="814714" y="2481286"/>
                  </a:lnTo>
                  <a:lnTo>
                    <a:pt x="776151" y="2456296"/>
                  </a:lnTo>
                  <a:lnTo>
                    <a:pt x="738691" y="2429076"/>
                  </a:lnTo>
                  <a:lnTo>
                    <a:pt x="702425" y="2399630"/>
                  </a:lnTo>
                  <a:lnTo>
                    <a:pt x="667449" y="2367960"/>
                  </a:lnTo>
                  <a:lnTo>
                    <a:pt x="633857" y="2334069"/>
                  </a:lnTo>
                  <a:lnTo>
                    <a:pt x="0" y="2929267"/>
                  </a:lnTo>
                  <a:lnTo>
                    <a:pt x="34461" y="2964933"/>
                  </a:lnTo>
                  <a:lnTo>
                    <a:pt x="69825" y="2999506"/>
                  </a:lnTo>
                  <a:lnTo>
                    <a:pt x="106063" y="3032974"/>
                  </a:lnTo>
                  <a:lnTo>
                    <a:pt x="143149" y="3065326"/>
                  </a:lnTo>
                  <a:lnTo>
                    <a:pt x="181056" y="3096551"/>
                  </a:lnTo>
                  <a:lnTo>
                    <a:pt x="219758" y="3126637"/>
                  </a:lnTo>
                  <a:lnTo>
                    <a:pt x="259228" y="3155573"/>
                  </a:lnTo>
                  <a:lnTo>
                    <a:pt x="299439" y="3183346"/>
                  </a:lnTo>
                  <a:lnTo>
                    <a:pt x="340364" y="3209946"/>
                  </a:lnTo>
                  <a:lnTo>
                    <a:pt x="381977" y="3235361"/>
                  </a:lnTo>
                  <a:lnTo>
                    <a:pt x="424250" y="3259579"/>
                  </a:lnTo>
                  <a:lnTo>
                    <a:pt x="467158" y="3282589"/>
                  </a:lnTo>
                  <a:lnTo>
                    <a:pt x="510674" y="3304380"/>
                  </a:lnTo>
                  <a:lnTo>
                    <a:pt x="554770" y="3324939"/>
                  </a:lnTo>
                  <a:lnTo>
                    <a:pt x="599420" y="3344255"/>
                  </a:lnTo>
                  <a:lnTo>
                    <a:pt x="644597" y="3362317"/>
                  </a:lnTo>
                  <a:lnTo>
                    <a:pt x="690275" y="3379113"/>
                  </a:lnTo>
                  <a:lnTo>
                    <a:pt x="736427" y="3394631"/>
                  </a:lnTo>
                  <a:lnTo>
                    <a:pt x="783026" y="3408861"/>
                  </a:lnTo>
                  <a:lnTo>
                    <a:pt x="830045" y="3421790"/>
                  </a:lnTo>
                  <a:lnTo>
                    <a:pt x="877458" y="3433408"/>
                  </a:lnTo>
                  <a:lnTo>
                    <a:pt x="925238" y="3443701"/>
                  </a:lnTo>
                  <a:lnTo>
                    <a:pt x="973358" y="3452660"/>
                  </a:lnTo>
                  <a:lnTo>
                    <a:pt x="1021792" y="3460272"/>
                  </a:lnTo>
                  <a:lnTo>
                    <a:pt x="1070512" y="3466526"/>
                  </a:lnTo>
                  <a:lnTo>
                    <a:pt x="1119492" y="3471410"/>
                  </a:lnTo>
                  <a:lnTo>
                    <a:pt x="1168706" y="3474913"/>
                  </a:lnTo>
                  <a:lnTo>
                    <a:pt x="1218126" y="3477023"/>
                  </a:lnTo>
                  <a:lnTo>
                    <a:pt x="1267726" y="3477729"/>
                  </a:lnTo>
                  <a:lnTo>
                    <a:pt x="1316398" y="3477061"/>
                  </a:lnTo>
                  <a:lnTo>
                    <a:pt x="1364739" y="3475069"/>
                  </a:lnTo>
                  <a:lnTo>
                    <a:pt x="1412731" y="3471769"/>
                  </a:lnTo>
                  <a:lnTo>
                    <a:pt x="1460358" y="3467180"/>
                  </a:lnTo>
                  <a:lnTo>
                    <a:pt x="1507602" y="3461319"/>
                  </a:lnTo>
                  <a:lnTo>
                    <a:pt x="1554445" y="3454203"/>
                  </a:lnTo>
                  <a:lnTo>
                    <a:pt x="1600870" y="3445850"/>
                  </a:lnTo>
                  <a:lnTo>
                    <a:pt x="1646859" y="3436277"/>
                  </a:lnTo>
                  <a:lnTo>
                    <a:pt x="1692396" y="3425501"/>
                  </a:lnTo>
                  <a:lnTo>
                    <a:pt x="1737463" y="3413541"/>
                  </a:lnTo>
                  <a:lnTo>
                    <a:pt x="1782041" y="3400413"/>
                  </a:lnTo>
                  <a:lnTo>
                    <a:pt x="1826115" y="3386135"/>
                  </a:lnTo>
                  <a:lnTo>
                    <a:pt x="1869666" y="3370724"/>
                  </a:lnTo>
                  <a:lnTo>
                    <a:pt x="1912677" y="3354198"/>
                  </a:lnTo>
                  <a:lnTo>
                    <a:pt x="1955130" y="3336574"/>
                  </a:lnTo>
                  <a:lnTo>
                    <a:pt x="1997009" y="3317869"/>
                  </a:lnTo>
                  <a:lnTo>
                    <a:pt x="2038295" y="3298102"/>
                  </a:lnTo>
                  <a:lnTo>
                    <a:pt x="2078971" y="3277289"/>
                  </a:lnTo>
                  <a:lnTo>
                    <a:pt x="2119021" y="3255448"/>
                  </a:lnTo>
                  <a:lnTo>
                    <a:pt x="2158425" y="3232596"/>
                  </a:lnTo>
                  <a:lnTo>
                    <a:pt x="2197168" y="3208751"/>
                  </a:lnTo>
                  <a:lnTo>
                    <a:pt x="2235231" y="3183930"/>
                  </a:lnTo>
                  <a:lnTo>
                    <a:pt x="2272597" y="3158151"/>
                  </a:lnTo>
                  <a:lnTo>
                    <a:pt x="2309249" y="3131431"/>
                  </a:lnTo>
                  <a:lnTo>
                    <a:pt x="2345169" y="3103787"/>
                  </a:lnTo>
                  <a:lnTo>
                    <a:pt x="2380340" y="3075237"/>
                  </a:lnTo>
                  <a:lnTo>
                    <a:pt x="2414744" y="3045799"/>
                  </a:lnTo>
                  <a:lnTo>
                    <a:pt x="2448364" y="3015489"/>
                  </a:lnTo>
                  <a:lnTo>
                    <a:pt x="2481183" y="2984326"/>
                  </a:lnTo>
                  <a:lnTo>
                    <a:pt x="2513183" y="2952326"/>
                  </a:lnTo>
                  <a:lnTo>
                    <a:pt x="2544346" y="2919507"/>
                  </a:lnTo>
                  <a:lnTo>
                    <a:pt x="2574656" y="2885887"/>
                  </a:lnTo>
                  <a:lnTo>
                    <a:pt x="2604094" y="2851482"/>
                  </a:lnTo>
                  <a:lnTo>
                    <a:pt x="2632644" y="2816311"/>
                  </a:lnTo>
                  <a:lnTo>
                    <a:pt x="2660287" y="2780391"/>
                  </a:lnTo>
                  <a:lnTo>
                    <a:pt x="2687007" y="2743739"/>
                  </a:lnTo>
                  <a:lnTo>
                    <a:pt x="2712786" y="2706372"/>
                  </a:lnTo>
                  <a:lnTo>
                    <a:pt x="2737607" y="2668309"/>
                  </a:lnTo>
                  <a:lnTo>
                    <a:pt x="2761452" y="2629566"/>
                  </a:lnTo>
                  <a:lnTo>
                    <a:pt x="2784304" y="2590161"/>
                  </a:lnTo>
                  <a:lnTo>
                    <a:pt x="2806145" y="2550112"/>
                  </a:lnTo>
                  <a:lnTo>
                    <a:pt x="2826957" y="2509435"/>
                  </a:lnTo>
                  <a:lnTo>
                    <a:pt x="2846725" y="2468148"/>
                  </a:lnTo>
                  <a:lnTo>
                    <a:pt x="2865429" y="2426269"/>
                  </a:lnTo>
                  <a:lnTo>
                    <a:pt x="2883053" y="2383816"/>
                  </a:lnTo>
                  <a:lnTo>
                    <a:pt x="2899579" y="2340804"/>
                  </a:lnTo>
                  <a:lnTo>
                    <a:pt x="2914990" y="2297253"/>
                  </a:lnTo>
                  <a:lnTo>
                    <a:pt x="2929268" y="2253179"/>
                  </a:lnTo>
                  <a:lnTo>
                    <a:pt x="2942396" y="2208600"/>
                  </a:lnTo>
                  <a:lnTo>
                    <a:pt x="2954357" y="2163533"/>
                  </a:lnTo>
                  <a:lnTo>
                    <a:pt x="2965132" y="2117996"/>
                  </a:lnTo>
                  <a:lnTo>
                    <a:pt x="2974705" y="2072006"/>
                  </a:lnTo>
                  <a:lnTo>
                    <a:pt x="2983059" y="2025580"/>
                  </a:lnTo>
                  <a:lnTo>
                    <a:pt x="2990175" y="1978737"/>
                  </a:lnTo>
                  <a:lnTo>
                    <a:pt x="2996036" y="1931492"/>
                  </a:lnTo>
                  <a:lnTo>
                    <a:pt x="3000625" y="1883865"/>
                  </a:lnTo>
                  <a:lnTo>
                    <a:pt x="3003924" y="1835872"/>
                  </a:lnTo>
                  <a:lnTo>
                    <a:pt x="3005917" y="1787530"/>
                  </a:lnTo>
                  <a:lnTo>
                    <a:pt x="3006585" y="1738858"/>
                  </a:lnTo>
                  <a:lnTo>
                    <a:pt x="3005917" y="1690186"/>
                  </a:lnTo>
                  <a:lnTo>
                    <a:pt x="3003924" y="1641846"/>
                  </a:lnTo>
                  <a:lnTo>
                    <a:pt x="3000625" y="1593853"/>
                  </a:lnTo>
                  <a:lnTo>
                    <a:pt x="2996036" y="1546226"/>
                  </a:lnTo>
                  <a:lnTo>
                    <a:pt x="2990175" y="1498983"/>
                  </a:lnTo>
                  <a:lnTo>
                    <a:pt x="2983059" y="1452140"/>
                  </a:lnTo>
                  <a:lnTo>
                    <a:pt x="2974705" y="1405715"/>
                  </a:lnTo>
                  <a:lnTo>
                    <a:pt x="2965132" y="1359725"/>
                  </a:lnTo>
                  <a:lnTo>
                    <a:pt x="2954357" y="1314188"/>
                  </a:lnTo>
                  <a:lnTo>
                    <a:pt x="2942396" y="1269122"/>
                  </a:lnTo>
                  <a:lnTo>
                    <a:pt x="2929268" y="1224543"/>
                  </a:lnTo>
                  <a:lnTo>
                    <a:pt x="2914990" y="1180469"/>
                  </a:lnTo>
                  <a:lnTo>
                    <a:pt x="2899579" y="1136919"/>
                  </a:lnTo>
                  <a:lnTo>
                    <a:pt x="2883053" y="1093908"/>
                  </a:lnTo>
                  <a:lnTo>
                    <a:pt x="2865429" y="1051454"/>
                  </a:lnTo>
                  <a:lnTo>
                    <a:pt x="2846725" y="1009576"/>
                  </a:lnTo>
                  <a:lnTo>
                    <a:pt x="2826957" y="968289"/>
                  </a:lnTo>
                  <a:lnTo>
                    <a:pt x="2806145" y="927613"/>
                  </a:lnTo>
                  <a:lnTo>
                    <a:pt x="2784304" y="887564"/>
                  </a:lnTo>
                  <a:lnTo>
                    <a:pt x="2761452" y="848159"/>
                  </a:lnTo>
                  <a:lnTo>
                    <a:pt x="2737607" y="809417"/>
                  </a:lnTo>
                  <a:lnTo>
                    <a:pt x="2712786" y="771353"/>
                  </a:lnTo>
                  <a:lnTo>
                    <a:pt x="2687007" y="733987"/>
                  </a:lnTo>
                  <a:lnTo>
                    <a:pt x="2660287" y="697335"/>
                  </a:lnTo>
                  <a:lnTo>
                    <a:pt x="2632644" y="661415"/>
                  </a:lnTo>
                  <a:lnTo>
                    <a:pt x="2604094" y="626244"/>
                  </a:lnTo>
                  <a:lnTo>
                    <a:pt x="2574656" y="591840"/>
                  </a:lnTo>
                  <a:lnTo>
                    <a:pt x="2544346" y="558220"/>
                  </a:lnTo>
                  <a:lnTo>
                    <a:pt x="2513183" y="525401"/>
                  </a:lnTo>
                  <a:lnTo>
                    <a:pt x="2481183" y="493402"/>
                  </a:lnTo>
                  <a:lnTo>
                    <a:pt x="2448364" y="462238"/>
                  </a:lnTo>
                  <a:lnTo>
                    <a:pt x="2414744" y="431929"/>
                  </a:lnTo>
                  <a:lnTo>
                    <a:pt x="2380340" y="402490"/>
                  </a:lnTo>
                  <a:lnTo>
                    <a:pt x="2345169" y="373941"/>
                  </a:lnTo>
                  <a:lnTo>
                    <a:pt x="2309249" y="346297"/>
                  </a:lnTo>
                  <a:lnTo>
                    <a:pt x="2272597" y="319577"/>
                  </a:lnTo>
                  <a:lnTo>
                    <a:pt x="2235231" y="293798"/>
                  </a:lnTo>
                  <a:lnTo>
                    <a:pt x="2197168" y="268977"/>
                  </a:lnTo>
                  <a:lnTo>
                    <a:pt x="2158425" y="245132"/>
                  </a:lnTo>
                  <a:lnTo>
                    <a:pt x="2119021" y="222281"/>
                  </a:lnTo>
                  <a:lnTo>
                    <a:pt x="2078971" y="200440"/>
                  </a:lnTo>
                  <a:lnTo>
                    <a:pt x="2038295" y="179627"/>
                  </a:lnTo>
                  <a:lnTo>
                    <a:pt x="1997009" y="159859"/>
                  </a:lnTo>
                  <a:lnTo>
                    <a:pt x="1955130" y="141155"/>
                  </a:lnTo>
                  <a:lnTo>
                    <a:pt x="1912677" y="123531"/>
                  </a:lnTo>
                  <a:lnTo>
                    <a:pt x="1869666" y="107005"/>
                  </a:lnTo>
                  <a:lnTo>
                    <a:pt x="1826115" y="91594"/>
                  </a:lnTo>
                  <a:lnTo>
                    <a:pt x="1782041" y="77316"/>
                  </a:lnTo>
                  <a:lnTo>
                    <a:pt x="1737463" y="64188"/>
                  </a:lnTo>
                  <a:lnTo>
                    <a:pt x="1692396" y="52227"/>
                  </a:lnTo>
                  <a:lnTo>
                    <a:pt x="1646859" y="41452"/>
                  </a:lnTo>
                  <a:lnTo>
                    <a:pt x="1600870" y="31879"/>
                  </a:lnTo>
                  <a:lnTo>
                    <a:pt x="1554445" y="23526"/>
                  </a:lnTo>
                  <a:lnTo>
                    <a:pt x="1507602" y="16410"/>
                  </a:lnTo>
                  <a:lnTo>
                    <a:pt x="1460358" y="10549"/>
                  </a:lnTo>
                  <a:lnTo>
                    <a:pt x="1412731" y="5959"/>
                  </a:lnTo>
                  <a:lnTo>
                    <a:pt x="1364739" y="2660"/>
                  </a:lnTo>
                  <a:lnTo>
                    <a:pt x="1316398" y="668"/>
                  </a:lnTo>
                  <a:lnTo>
                    <a:pt x="1267726" y="0"/>
                  </a:lnTo>
                  <a:close/>
                </a:path>
              </a:pathLst>
            </a:custGeom>
            <a:solidFill>
              <a:srgbClr val="FFE160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1511287" y="2710180"/>
              <a:ext cx="3006725" cy="3477895"/>
            </a:xfrm>
            <a:custGeom>
              <a:avLst/>
              <a:gdLst/>
              <a:ahLst/>
              <a:cxnLst/>
              <a:rect l="l" t="t" r="r" b="b"/>
              <a:pathLst>
                <a:path w="3006725" h="3477895">
                  <a:moveTo>
                    <a:pt x="1267726" y="0"/>
                  </a:moveTo>
                  <a:lnTo>
                    <a:pt x="1316398" y="668"/>
                  </a:lnTo>
                  <a:lnTo>
                    <a:pt x="1364739" y="2660"/>
                  </a:lnTo>
                  <a:lnTo>
                    <a:pt x="1412731" y="5959"/>
                  </a:lnTo>
                  <a:lnTo>
                    <a:pt x="1460358" y="10549"/>
                  </a:lnTo>
                  <a:lnTo>
                    <a:pt x="1507602" y="16410"/>
                  </a:lnTo>
                  <a:lnTo>
                    <a:pt x="1554445" y="23526"/>
                  </a:lnTo>
                  <a:lnTo>
                    <a:pt x="1600870" y="31879"/>
                  </a:lnTo>
                  <a:lnTo>
                    <a:pt x="1646859" y="41452"/>
                  </a:lnTo>
                  <a:lnTo>
                    <a:pt x="1692396" y="52227"/>
                  </a:lnTo>
                  <a:lnTo>
                    <a:pt x="1737463" y="64188"/>
                  </a:lnTo>
                  <a:lnTo>
                    <a:pt x="1782041" y="77316"/>
                  </a:lnTo>
                  <a:lnTo>
                    <a:pt x="1826115" y="91594"/>
                  </a:lnTo>
                  <a:lnTo>
                    <a:pt x="1869666" y="107005"/>
                  </a:lnTo>
                  <a:lnTo>
                    <a:pt x="1912677" y="123531"/>
                  </a:lnTo>
                  <a:lnTo>
                    <a:pt x="1955130" y="141155"/>
                  </a:lnTo>
                  <a:lnTo>
                    <a:pt x="1997009" y="159859"/>
                  </a:lnTo>
                  <a:lnTo>
                    <a:pt x="2038295" y="179627"/>
                  </a:lnTo>
                  <a:lnTo>
                    <a:pt x="2078971" y="200440"/>
                  </a:lnTo>
                  <a:lnTo>
                    <a:pt x="2119021" y="222281"/>
                  </a:lnTo>
                  <a:lnTo>
                    <a:pt x="2158425" y="245132"/>
                  </a:lnTo>
                  <a:lnTo>
                    <a:pt x="2197168" y="268977"/>
                  </a:lnTo>
                  <a:lnTo>
                    <a:pt x="2235231" y="293798"/>
                  </a:lnTo>
                  <a:lnTo>
                    <a:pt x="2272597" y="319577"/>
                  </a:lnTo>
                  <a:lnTo>
                    <a:pt x="2309249" y="346297"/>
                  </a:lnTo>
                  <a:lnTo>
                    <a:pt x="2345169" y="373941"/>
                  </a:lnTo>
                  <a:lnTo>
                    <a:pt x="2380340" y="402490"/>
                  </a:lnTo>
                  <a:lnTo>
                    <a:pt x="2414744" y="431929"/>
                  </a:lnTo>
                  <a:lnTo>
                    <a:pt x="2448364" y="462238"/>
                  </a:lnTo>
                  <a:lnTo>
                    <a:pt x="2481183" y="493402"/>
                  </a:lnTo>
                  <a:lnTo>
                    <a:pt x="2513183" y="525401"/>
                  </a:lnTo>
                  <a:lnTo>
                    <a:pt x="2544346" y="558220"/>
                  </a:lnTo>
                  <a:lnTo>
                    <a:pt x="2574656" y="591840"/>
                  </a:lnTo>
                  <a:lnTo>
                    <a:pt x="2604094" y="626244"/>
                  </a:lnTo>
                  <a:lnTo>
                    <a:pt x="2632644" y="661415"/>
                  </a:lnTo>
                  <a:lnTo>
                    <a:pt x="2660287" y="697335"/>
                  </a:lnTo>
                  <a:lnTo>
                    <a:pt x="2687007" y="733987"/>
                  </a:lnTo>
                  <a:lnTo>
                    <a:pt x="2712786" y="771353"/>
                  </a:lnTo>
                  <a:lnTo>
                    <a:pt x="2737607" y="809417"/>
                  </a:lnTo>
                  <a:lnTo>
                    <a:pt x="2761452" y="848159"/>
                  </a:lnTo>
                  <a:lnTo>
                    <a:pt x="2784304" y="887564"/>
                  </a:lnTo>
                  <a:lnTo>
                    <a:pt x="2806145" y="927613"/>
                  </a:lnTo>
                  <a:lnTo>
                    <a:pt x="2826957" y="968289"/>
                  </a:lnTo>
                  <a:lnTo>
                    <a:pt x="2846725" y="1009576"/>
                  </a:lnTo>
                  <a:lnTo>
                    <a:pt x="2865429" y="1051454"/>
                  </a:lnTo>
                  <a:lnTo>
                    <a:pt x="2883053" y="1093908"/>
                  </a:lnTo>
                  <a:lnTo>
                    <a:pt x="2899579" y="1136919"/>
                  </a:lnTo>
                  <a:lnTo>
                    <a:pt x="2914990" y="1180469"/>
                  </a:lnTo>
                  <a:lnTo>
                    <a:pt x="2929268" y="1224543"/>
                  </a:lnTo>
                  <a:lnTo>
                    <a:pt x="2942396" y="1269122"/>
                  </a:lnTo>
                  <a:lnTo>
                    <a:pt x="2954357" y="1314188"/>
                  </a:lnTo>
                  <a:lnTo>
                    <a:pt x="2965132" y="1359725"/>
                  </a:lnTo>
                  <a:lnTo>
                    <a:pt x="2974705" y="1405715"/>
                  </a:lnTo>
                  <a:lnTo>
                    <a:pt x="2983059" y="1452140"/>
                  </a:lnTo>
                  <a:lnTo>
                    <a:pt x="2990175" y="1498983"/>
                  </a:lnTo>
                  <a:lnTo>
                    <a:pt x="2996036" y="1546226"/>
                  </a:lnTo>
                  <a:lnTo>
                    <a:pt x="3000625" y="1593853"/>
                  </a:lnTo>
                  <a:lnTo>
                    <a:pt x="3003924" y="1641846"/>
                  </a:lnTo>
                  <a:lnTo>
                    <a:pt x="3005917" y="1690186"/>
                  </a:lnTo>
                  <a:lnTo>
                    <a:pt x="3006585" y="1738858"/>
                  </a:lnTo>
                  <a:lnTo>
                    <a:pt x="3005917" y="1787530"/>
                  </a:lnTo>
                  <a:lnTo>
                    <a:pt x="3003924" y="1835872"/>
                  </a:lnTo>
                  <a:lnTo>
                    <a:pt x="3000625" y="1883865"/>
                  </a:lnTo>
                  <a:lnTo>
                    <a:pt x="2996036" y="1931492"/>
                  </a:lnTo>
                  <a:lnTo>
                    <a:pt x="2990175" y="1978737"/>
                  </a:lnTo>
                  <a:lnTo>
                    <a:pt x="2983059" y="2025580"/>
                  </a:lnTo>
                  <a:lnTo>
                    <a:pt x="2974705" y="2072006"/>
                  </a:lnTo>
                  <a:lnTo>
                    <a:pt x="2965132" y="2117996"/>
                  </a:lnTo>
                  <a:lnTo>
                    <a:pt x="2954357" y="2163533"/>
                  </a:lnTo>
                  <a:lnTo>
                    <a:pt x="2942396" y="2208600"/>
                  </a:lnTo>
                  <a:lnTo>
                    <a:pt x="2929268" y="2253179"/>
                  </a:lnTo>
                  <a:lnTo>
                    <a:pt x="2914990" y="2297253"/>
                  </a:lnTo>
                  <a:lnTo>
                    <a:pt x="2899579" y="2340804"/>
                  </a:lnTo>
                  <a:lnTo>
                    <a:pt x="2883053" y="2383816"/>
                  </a:lnTo>
                  <a:lnTo>
                    <a:pt x="2865429" y="2426269"/>
                  </a:lnTo>
                  <a:lnTo>
                    <a:pt x="2846725" y="2468148"/>
                  </a:lnTo>
                  <a:lnTo>
                    <a:pt x="2826957" y="2509435"/>
                  </a:lnTo>
                  <a:lnTo>
                    <a:pt x="2806145" y="2550112"/>
                  </a:lnTo>
                  <a:lnTo>
                    <a:pt x="2784304" y="2590161"/>
                  </a:lnTo>
                  <a:lnTo>
                    <a:pt x="2761452" y="2629566"/>
                  </a:lnTo>
                  <a:lnTo>
                    <a:pt x="2737607" y="2668309"/>
                  </a:lnTo>
                  <a:lnTo>
                    <a:pt x="2712786" y="2706372"/>
                  </a:lnTo>
                  <a:lnTo>
                    <a:pt x="2687007" y="2743739"/>
                  </a:lnTo>
                  <a:lnTo>
                    <a:pt x="2660287" y="2780391"/>
                  </a:lnTo>
                  <a:lnTo>
                    <a:pt x="2632644" y="2816311"/>
                  </a:lnTo>
                  <a:lnTo>
                    <a:pt x="2604094" y="2851482"/>
                  </a:lnTo>
                  <a:lnTo>
                    <a:pt x="2574656" y="2885887"/>
                  </a:lnTo>
                  <a:lnTo>
                    <a:pt x="2544346" y="2919507"/>
                  </a:lnTo>
                  <a:lnTo>
                    <a:pt x="2513183" y="2952326"/>
                  </a:lnTo>
                  <a:lnTo>
                    <a:pt x="2481183" y="2984326"/>
                  </a:lnTo>
                  <a:lnTo>
                    <a:pt x="2448364" y="3015489"/>
                  </a:lnTo>
                  <a:lnTo>
                    <a:pt x="2414744" y="3045799"/>
                  </a:lnTo>
                  <a:lnTo>
                    <a:pt x="2380340" y="3075237"/>
                  </a:lnTo>
                  <a:lnTo>
                    <a:pt x="2345169" y="3103787"/>
                  </a:lnTo>
                  <a:lnTo>
                    <a:pt x="2309249" y="3131431"/>
                  </a:lnTo>
                  <a:lnTo>
                    <a:pt x="2272597" y="3158151"/>
                  </a:lnTo>
                  <a:lnTo>
                    <a:pt x="2235231" y="3183930"/>
                  </a:lnTo>
                  <a:lnTo>
                    <a:pt x="2197168" y="3208751"/>
                  </a:lnTo>
                  <a:lnTo>
                    <a:pt x="2158425" y="3232596"/>
                  </a:lnTo>
                  <a:lnTo>
                    <a:pt x="2119021" y="3255448"/>
                  </a:lnTo>
                  <a:lnTo>
                    <a:pt x="2078971" y="3277289"/>
                  </a:lnTo>
                  <a:lnTo>
                    <a:pt x="2038295" y="3298102"/>
                  </a:lnTo>
                  <a:lnTo>
                    <a:pt x="1997009" y="3317869"/>
                  </a:lnTo>
                  <a:lnTo>
                    <a:pt x="1955130" y="3336574"/>
                  </a:lnTo>
                  <a:lnTo>
                    <a:pt x="1912677" y="3354198"/>
                  </a:lnTo>
                  <a:lnTo>
                    <a:pt x="1869666" y="3370724"/>
                  </a:lnTo>
                  <a:lnTo>
                    <a:pt x="1826115" y="3386135"/>
                  </a:lnTo>
                  <a:lnTo>
                    <a:pt x="1782041" y="3400413"/>
                  </a:lnTo>
                  <a:lnTo>
                    <a:pt x="1737463" y="3413541"/>
                  </a:lnTo>
                  <a:lnTo>
                    <a:pt x="1692396" y="3425501"/>
                  </a:lnTo>
                  <a:lnTo>
                    <a:pt x="1646859" y="3436277"/>
                  </a:lnTo>
                  <a:lnTo>
                    <a:pt x="1600870" y="3445850"/>
                  </a:lnTo>
                  <a:lnTo>
                    <a:pt x="1554445" y="3454203"/>
                  </a:lnTo>
                  <a:lnTo>
                    <a:pt x="1507602" y="3461319"/>
                  </a:lnTo>
                  <a:lnTo>
                    <a:pt x="1460358" y="3467180"/>
                  </a:lnTo>
                  <a:lnTo>
                    <a:pt x="1412731" y="3471769"/>
                  </a:lnTo>
                  <a:lnTo>
                    <a:pt x="1364739" y="3475069"/>
                  </a:lnTo>
                  <a:lnTo>
                    <a:pt x="1316398" y="3477061"/>
                  </a:lnTo>
                  <a:lnTo>
                    <a:pt x="1267726" y="3477729"/>
                  </a:lnTo>
                  <a:lnTo>
                    <a:pt x="1218126" y="3477023"/>
                  </a:lnTo>
                  <a:lnTo>
                    <a:pt x="1168706" y="3474913"/>
                  </a:lnTo>
                  <a:lnTo>
                    <a:pt x="1119492" y="3471410"/>
                  </a:lnTo>
                  <a:lnTo>
                    <a:pt x="1070512" y="3466526"/>
                  </a:lnTo>
                  <a:lnTo>
                    <a:pt x="1021792" y="3460272"/>
                  </a:lnTo>
                  <a:lnTo>
                    <a:pt x="973358" y="3452660"/>
                  </a:lnTo>
                  <a:lnTo>
                    <a:pt x="925238" y="3443701"/>
                  </a:lnTo>
                  <a:lnTo>
                    <a:pt x="877458" y="3433408"/>
                  </a:lnTo>
                  <a:lnTo>
                    <a:pt x="830045" y="3421790"/>
                  </a:lnTo>
                  <a:lnTo>
                    <a:pt x="783026" y="3408861"/>
                  </a:lnTo>
                  <a:lnTo>
                    <a:pt x="736427" y="3394631"/>
                  </a:lnTo>
                  <a:lnTo>
                    <a:pt x="690275" y="3379113"/>
                  </a:lnTo>
                  <a:lnTo>
                    <a:pt x="644597" y="3362317"/>
                  </a:lnTo>
                  <a:lnTo>
                    <a:pt x="599420" y="3344255"/>
                  </a:lnTo>
                  <a:lnTo>
                    <a:pt x="554770" y="3324939"/>
                  </a:lnTo>
                  <a:lnTo>
                    <a:pt x="510674" y="3304380"/>
                  </a:lnTo>
                  <a:lnTo>
                    <a:pt x="467158" y="3282589"/>
                  </a:lnTo>
                  <a:lnTo>
                    <a:pt x="424250" y="3259579"/>
                  </a:lnTo>
                  <a:lnTo>
                    <a:pt x="381977" y="3235361"/>
                  </a:lnTo>
                  <a:lnTo>
                    <a:pt x="340364" y="3209946"/>
                  </a:lnTo>
                  <a:lnTo>
                    <a:pt x="299439" y="3183346"/>
                  </a:lnTo>
                  <a:lnTo>
                    <a:pt x="259228" y="3155573"/>
                  </a:lnTo>
                  <a:lnTo>
                    <a:pt x="219758" y="3126637"/>
                  </a:lnTo>
                  <a:lnTo>
                    <a:pt x="181056" y="3096551"/>
                  </a:lnTo>
                  <a:lnTo>
                    <a:pt x="143149" y="3065326"/>
                  </a:lnTo>
                  <a:lnTo>
                    <a:pt x="106063" y="3032974"/>
                  </a:lnTo>
                  <a:lnTo>
                    <a:pt x="69825" y="2999506"/>
                  </a:lnTo>
                  <a:lnTo>
                    <a:pt x="34461" y="2964933"/>
                  </a:lnTo>
                  <a:lnTo>
                    <a:pt x="0" y="2929267"/>
                  </a:lnTo>
                  <a:lnTo>
                    <a:pt x="633857" y="2334069"/>
                  </a:lnTo>
                  <a:lnTo>
                    <a:pt x="667449" y="2367960"/>
                  </a:lnTo>
                  <a:lnTo>
                    <a:pt x="702425" y="2399630"/>
                  </a:lnTo>
                  <a:lnTo>
                    <a:pt x="738691" y="2429076"/>
                  </a:lnTo>
                  <a:lnTo>
                    <a:pt x="776151" y="2456296"/>
                  </a:lnTo>
                  <a:lnTo>
                    <a:pt x="814714" y="2481286"/>
                  </a:lnTo>
                  <a:lnTo>
                    <a:pt x="854285" y="2504043"/>
                  </a:lnTo>
                  <a:lnTo>
                    <a:pt x="894771" y="2524565"/>
                  </a:lnTo>
                  <a:lnTo>
                    <a:pt x="936077" y="2542849"/>
                  </a:lnTo>
                  <a:lnTo>
                    <a:pt x="978110" y="2558891"/>
                  </a:lnTo>
                  <a:lnTo>
                    <a:pt x="1020777" y="2572689"/>
                  </a:lnTo>
                  <a:lnTo>
                    <a:pt x="1063983" y="2584239"/>
                  </a:lnTo>
                  <a:lnTo>
                    <a:pt x="1107635" y="2593539"/>
                  </a:lnTo>
                  <a:lnTo>
                    <a:pt x="1151639" y="2600585"/>
                  </a:lnTo>
                  <a:lnTo>
                    <a:pt x="1195902" y="2605376"/>
                  </a:lnTo>
                  <a:lnTo>
                    <a:pt x="1240329" y="2607906"/>
                  </a:lnTo>
                  <a:lnTo>
                    <a:pt x="1284828" y="2608175"/>
                  </a:lnTo>
                  <a:lnTo>
                    <a:pt x="1329303" y="2606178"/>
                  </a:lnTo>
                  <a:lnTo>
                    <a:pt x="1373663" y="2601913"/>
                  </a:lnTo>
                  <a:lnTo>
                    <a:pt x="1417812" y="2595377"/>
                  </a:lnTo>
                  <a:lnTo>
                    <a:pt x="1461658" y="2586567"/>
                  </a:lnTo>
                  <a:lnTo>
                    <a:pt x="1505105" y="2575479"/>
                  </a:lnTo>
                  <a:lnTo>
                    <a:pt x="1548062" y="2562111"/>
                  </a:lnTo>
                  <a:lnTo>
                    <a:pt x="1590434" y="2546461"/>
                  </a:lnTo>
                  <a:lnTo>
                    <a:pt x="1632127" y="2528524"/>
                  </a:lnTo>
                  <a:lnTo>
                    <a:pt x="1673048" y="2508298"/>
                  </a:lnTo>
                  <a:lnTo>
                    <a:pt x="1713102" y="2485780"/>
                  </a:lnTo>
                  <a:lnTo>
                    <a:pt x="1752197" y="2460967"/>
                  </a:lnTo>
                  <a:lnTo>
                    <a:pt x="1790238" y="2433856"/>
                  </a:lnTo>
                  <a:lnTo>
                    <a:pt x="1827132" y="2404444"/>
                  </a:lnTo>
                  <a:lnTo>
                    <a:pt x="1862785" y="2372728"/>
                  </a:lnTo>
                  <a:lnTo>
                    <a:pt x="1896690" y="2339136"/>
                  </a:lnTo>
                  <a:lnTo>
                    <a:pt x="1928372" y="2304161"/>
                  </a:lnTo>
                  <a:lnTo>
                    <a:pt x="1957829" y="2267897"/>
                  </a:lnTo>
                  <a:lnTo>
                    <a:pt x="1985057" y="2230436"/>
                  </a:lnTo>
                  <a:lnTo>
                    <a:pt x="2010054" y="2191874"/>
                  </a:lnTo>
                  <a:lnTo>
                    <a:pt x="2032818" y="2152303"/>
                  </a:lnTo>
                  <a:lnTo>
                    <a:pt x="2053344" y="2111817"/>
                  </a:lnTo>
                  <a:lnTo>
                    <a:pt x="2071630" y="2070510"/>
                  </a:lnTo>
                  <a:lnTo>
                    <a:pt x="2087674" y="2028476"/>
                  </a:lnTo>
                  <a:lnTo>
                    <a:pt x="2101472" y="1985808"/>
                  </a:lnTo>
                  <a:lnTo>
                    <a:pt x="2113022" y="1942600"/>
                  </a:lnTo>
                  <a:lnTo>
                    <a:pt x="2122320" y="1898946"/>
                  </a:lnTo>
                  <a:lnTo>
                    <a:pt x="2129365" y="1854939"/>
                  </a:lnTo>
                  <a:lnTo>
                    <a:pt x="2134152" y="1810673"/>
                  </a:lnTo>
                  <a:lnTo>
                    <a:pt x="2136679" y="1766242"/>
                  </a:lnTo>
                  <a:lnTo>
                    <a:pt x="2136944" y="1721740"/>
                  </a:lnTo>
                  <a:lnTo>
                    <a:pt x="2134943" y="1677260"/>
                  </a:lnTo>
                  <a:lnTo>
                    <a:pt x="2130673" y="1632895"/>
                  </a:lnTo>
                  <a:lnTo>
                    <a:pt x="2124132" y="1588740"/>
                  </a:lnTo>
                  <a:lnTo>
                    <a:pt x="2115316" y="1544888"/>
                  </a:lnTo>
                  <a:lnTo>
                    <a:pt x="2104224" y="1501433"/>
                  </a:lnTo>
                  <a:lnTo>
                    <a:pt x="2090851" y="1458469"/>
                  </a:lnTo>
                  <a:lnTo>
                    <a:pt x="2075195" y="1416089"/>
                  </a:lnTo>
                  <a:lnTo>
                    <a:pt x="2057254" y="1374387"/>
                  </a:lnTo>
                  <a:lnTo>
                    <a:pt x="2037024" y="1333457"/>
                  </a:lnTo>
                  <a:lnTo>
                    <a:pt x="2014502" y="1293392"/>
                  </a:lnTo>
                  <a:lnTo>
                    <a:pt x="1989687" y="1254286"/>
                  </a:lnTo>
                  <a:lnTo>
                    <a:pt x="1962573" y="1216233"/>
                  </a:lnTo>
                  <a:lnTo>
                    <a:pt x="1933160" y="1179326"/>
                  </a:lnTo>
                  <a:lnTo>
                    <a:pt x="1901444" y="1143660"/>
                  </a:lnTo>
                  <a:lnTo>
                    <a:pt x="1865251" y="1107342"/>
                  </a:lnTo>
                  <a:lnTo>
                    <a:pt x="1827188" y="1073394"/>
                  </a:lnTo>
                  <a:lnTo>
                    <a:pt x="1787374" y="1041865"/>
                  </a:lnTo>
                  <a:lnTo>
                    <a:pt x="1745927" y="1012809"/>
                  </a:lnTo>
                  <a:lnTo>
                    <a:pt x="1702966" y="986275"/>
                  </a:lnTo>
                  <a:lnTo>
                    <a:pt x="1658609" y="962316"/>
                  </a:lnTo>
                  <a:lnTo>
                    <a:pt x="1612974" y="940984"/>
                  </a:lnTo>
                  <a:lnTo>
                    <a:pt x="1566181" y="922329"/>
                  </a:lnTo>
                  <a:lnTo>
                    <a:pt x="1518347" y="906402"/>
                  </a:lnTo>
                  <a:lnTo>
                    <a:pt x="1469592" y="893256"/>
                  </a:lnTo>
                  <a:lnTo>
                    <a:pt x="1420034" y="882942"/>
                  </a:lnTo>
                  <a:lnTo>
                    <a:pt x="1369791" y="875511"/>
                  </a:lnTo>
                  <a:lnTo>
                    <a:pt x="1318982" y="871015"/>
                  </a:lnTo>
                  <a:lnTo>
                    <a:pt x="1267726" y="869505"/>
                  </a:lnTo>
                  <a:lnTo>
                    <a:pt x="1267726" y="0"/>
                  </a:lnTo>
                  <a:close/>
                </a:path>
              </a:pathLst>
            </a:custGeom>
            <a:ln w="235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1040094" y="2710180"/>
              <a:ext cx="1739264" cy="2929890"/>
            </a:xfrm>
            <a:custGeom>
              <a:avLst/>
              <a:gdLst/>
              <a:ahLst/>
              <a:cxnLst/>
              <a:rect l="l" t="t" r="r" b="b"/>
              <a:pathLst>
                <a:path w="1739264" h="2929890">
                  <a:moveTo>
                    <a:pt x="1738919" y="0"/>
                  </a:moveTo>
                  <a:lnTo>
                    <a:pt x="1687962" y="745"/>
                  </a:lnTo>
                  <a:lnTo>
                    <a:pt x="1637181" y="2974"/>
                  </a:lnTo>
                  <a:lnTo>
                    <a:pt x="1586606" y="6676"/>
                  </a:lnTo>
                  <a:lnTo>
                    <a:pt x="1536268" y="11837"/>
                  </a:lnTo>
                  <a:lnTo>
                    <a:pt x="1486196" y="18448"/>
                  </a:lnTo>
                  <a:lnTo>
                    <a:pt x="1436419" y="26495"/>
                  </a:lnTo>
                  <a:lnTo>
                    <a:pt x="1386967" y="35968"/>
                  </a:lnTo>
                  <a:lnTo>
                    <a:pt x="1337869" y="46854"/>
                  </a:lnTo>
                  <a:lnTo>
                    <a:pt x="1289156" y="59142"/>
                  </a:lnTo>
                  <a:lnTo>
                    <a:pt x="1240857" y="72821"/>
                  </a:lnTo>
                  <a:lnTo>
                    <a:pt x="1193001" y="87879"/>
                  </a:lnTo>
                  <a:lnTo>
                    <a:pt x="1145618" y="104304"/>
                  </a:lnTo>
                  <a:lnTo>
                    <a:pt x="1098738" y="122085"/>
                  </a:lnTo>
                  <a:lnTo>
                    <a:pt x="1052390" y="141209"/>
                  </a:lnTo>
                  <a:lnTo>
                    <a:pt x="1006604" y="161665"/>
                  </a:lnTo>
                  <a:lnTo>
                    <a:pt x="961409" y="183443"/>
                  </a:lnTo>
                  <a:lnTo>
                    <a:pt x="916836" y="206529"/>
                  </a:lnTo>
                  <a:lnTo>
                    <a:pt x="872913" y="230912"/>
                  </a:lnTo>
                  <a:lnTo>
                    <a:pt x="829671" y="256581"/>
                  </a:lnTo>
                  <a:lnTo>
                    <a:pt x="787138" y="283524"/>
                  </a:lnTo>
                  <a:lnTo>
                    <a:pt x="745345" y="311729"/>
                  </a:lnTo>
                  <a:lnTo>
                    <a:pt x="704321" y="341185"/>
                  </a:lnTo>
                  <a:lnTo>
                    <a:pt x="664096" y="371880"/>
                  </a:lnTo>
                  <a:lnTo>
                    <a:pt x="624700" y="403803"/>
                  </a:lnTo>
                  <a:lnTo>
                    <a:pt x="586161" y="436941"/>
                  </a:lnTo>
                  <a:lnTo>
                    <a:pt x="548510" y="471284"/>
                  </a:lnTo>
                  <a:lnTo>
                    <a:pt x="513486" y="505088"/>
                  </a:lnTo>
                  <a:lnTo>
                    <a:pt x="479610" y="539630"/>
                  </a:lnTo>
                  <a:lnTo>
                    <a:pt x="446883" y="574887"/>
                  </a:lnTo>
                  <a:lnTo>
                    <a:pt x="415305" y="610834"/>
                  </a:lnTo>
                  <a:lnTo>
                    <a:pt x="384877" y="647446"/>
                  </a:lnTo>
                  <a:lnTo>
                    <a:pt x="355600" y="684699"/>
                  </a:lnTo>
                  <a:lnTo>
                    <a:pt x="327475" y="722567"/>
                  </a:lnTo>
                  <a:lnTo>
                    <a:pt x="300502" y="761027"/>
                  </a:lnTo>
                  <a:lnTo>
                    <a:pt x="274683" y="800053"/>
                  </a:lnTo>
                  <a:lnTo>
                    <a:pt x="250018" y="839621"/>
                  </a:lnTo>
                  <a:lnTo>
                    <a:pt x="226507" y="879707"/>
                  </a:lnTo>
                  <a:lnTo>
                    <a:pt x="204153" y="920285"/>
                  </a:lnTo>
                  <a:lnTo>
                    <a:pt x="182954" y="961331"/>
                  </a:lnTo>
                  <a:lnTo>
                    <a:pt x="162913" y="1002821"/>
                  </a:lnTo>
                  <a:lnTo>
                    <a:pt x="144029" y="1044729"/>
                  </a:lnTo>
                  <a:lnTo>
                    <a:pt x="126305" y="1087032"/>
                  </a:lnTo>
                  <a:lnTo>
                    <a:pt x="109739" y="1129704"/>
                  </a:lnTo>
                  <a:lnTo>
                    <a:pt x="94334" y="1172720"/>
                  </a:lnTo>
                  <a:lnTo>
                    <a:pt x="80090" y="1216057"/>
                  </a:lnTo>
                  <a:lnTo>
                    <a:pt x="67008" y="1259690"/>
                  </a:lnTo>
                  <a:lnTo>
                    <a:pt x="55088" y="1303594"/>
                  </a:lnTo>
                  <a:lnTo>
                    <a:pt x="44332" y="1347743"/>
                  </a:lnTo>
                  <a:lnTo>
                    <a:pt x="34739" y="1392115"/>
                  </a:lnTo>
                  <a:lnTo>
                    <a:pt x="26312" y="1436683"/>
                  </a:lnTo>
                  <a:lnTo>
                    <a:pt x="19050" y="1481424"/>
                  </a:lnTo>
                  <a:lnTo>
                    <a:pt x="12954" y="1526313"/>
                  </a:lnTo>
                  <a:lnTo>
                    <a:pt x="8026" y="1571324"/>
                  </a:lnTo>
                  <a:lnTo>
                    <a:pt x="4266" y="1616435"/>
                  </a:lnTo>
                  <a:lnTo>
                    <a:pt x="1674" y="1661619"/>
                  </a:lnTo>
                  <a:lnTo>
                    <a:pt x="252" y="1706852"/>
                  </a:lnTo>
                  <a:lnTo>
                    <a:pt x="0" y="1752110"/>
                  </a:lnTo>
                  <a:lnTo>
                    <a:pt x="919" y="1797367"/>
                  </a:lnTo>
                  <a:lnTo>
                    <a:pt x="3009" y="1842600"/>
                  </a:lnTo>
                  <a:lnTo>
                    <a:pt x="6273" y="1887784"/>
                  </a:lnTo>
                  <a:lnTo>
                    <a:pt x="10709" y="1932893"/>
                  </a:lnTo>
                  <a:lnTo>
                    <a:pt x="16320" y="1977904"/>
                  </a:lnTo>
                  <a:lnTo>
                    <a:pt x="23106" y="2022792"/>
                  </a:lnTo>
                  <a:lnTo>
                    <a:pt x="31067" y="2067532"/>
                  </a:lnTo>
                  <a:lnTo>
                    <a:pt x="40205" y="2112099"/>
                  </a:lnTo>
                  <a:lnTo>
                    <a:pt x="50520" y="2156469"/>
                  </a:lnTo>
                  <a:lnTo>
                    <a:pt x="62012" y="2200617"/>
                  </a:lnTo>
                  <a:lnTo>
                    <a:pt x="74684" y="2244519"/>
                  </a:lnTo>
                  <a:lnTo>
                    <a:pt x="88535" y="2288150"/>
                  </a:lnTo>
                  <a:lnTo>
                    <a:pt x="103566" y="2331485"/>
                  </a:lnTo>
                  <a:lnTo>
                    <a:pt x="119779" y="2374499"/>
                  </a:lnTo>
                  <a:lnTo>
                    <a:pt x="137173" y="2417169"/>
                  </a:lnTo>
                  <a:lnTo>
                    <a:pt x="155750" y="2459469"/>
                  </a:lnTo>
                  <a:lnTo>
                    <a:pt x="175510" y="2501374"/>
                  </a:lnTo>
                  <a:lnTo>
                    <a:pt x="196454" y="2542861"/>
                  </a:lnTo>
                  <a:lnTo>
                    <a:pt x="218583" y="2583904"/>
                  </a:lnTo>
                  <a:lnTo>
                    <a:pt x="241898" y="2624479"/>
                  </a:lnTo>
                  <a:lnTo>
                    <a:pt x="266399" y="2664561"/>
                  </a:lnTo>
                  <a:lnTo>
                    <a:pt x="292088" y="2704126"/>
                  </a:lnTo>
                  <a:lnTo>
                    <a:pt x="318964" y="2743149"/>
                  </a:lnTo>
                  <a:lnTo>
                    <a:pt x="347029" y="2781604"/>
                  </a:lnTo>
                  <a:lnTo>
                    <a:pt x="376284" y="2819469"/>
                  </a:lnTo>
                  <a:lnTo>
                    <a:pt x="406729" y="2856717"/>
                  </a:lnTo>
                  <a:lnTo>
                    <a:pt x="438365" y="2893325"/>
                  </a:lnTo>
                  <a:lnTo>
                    <a:pt x="471193" y="2929267"/>
                  </a:lnTo>
                  <a:lnTo>
                    <a:pt x="1105062" y="2334069"/>
                  </a:lnTo>
                  <a:lnTo>
                    <a:pt x="1071322" y="2295960"/>
                  </a:lnTo>
                  <a:lnTo>
                    <a:pt x="1040013" y="2256142"/>
                  </a:lnTo>
                  <a:lnTo>
                    <a:pt x="1011182" y="2214732"/>
                  </a:lnTo>
                  <a:lnTo>
                    <a:pt x="984875" y="2171847"/>
                  </a:lnTo>
                  <a:lnTo>
                    <a:pt x="961140" y="2127605"/>
                  </a:lnTo>
                  <a:lnTo>
                    <a:pt x="940022" y="2082122"/>
                  </a:lnTo>
                  <a:lnTo>
                    <a:pt x="921569" y="2035516"/>
                  </a:lnTo>
                  <a:lnTo>
                    <a:pt x="905827" y="1987904"/>
                  </a:lnTo>
                  <a:lnTo>
                    <a:pt x="892843" y="1939403"/>
                  </a:lnTo>
                  <a:lnTo>
                    <a:pt x="882662" y="1890131"/>
                  </a:lnTo>
                  <a:lnTo>
                    <a:pt x="875333" y="1840205"/>
                  </a:lnTo>
                  <a:lnTo>
                    <a:pt x="870901" y="1789741"/>
                  </a:lnTo>
                  <a:lnTo>
                    <a:pt x="869414" y="1738858"/>
                  </a:lnTo>
                  <a:lnTo>
                    <a:pt x="870700" y="1691162"/>
                  </a:lnTo>
                  <a:lnTo>
                    <a:pt x="874516" y="1644138"/>
                  </a:lnTo>
                  <a:lnTo>
                    <a:pt x="880793" y="1597852"/>
                  </a:lnTo>
                  <a:lnTo>
                    <a:pt x="889467" y="1552371"/>
                  </a:lnTo>
                  <a:lnTo>
                    <a:pt x="900471" y="1507761"/>
                  </a:lnTo>
                  <a:lnTo>
                    <a:pt x="913738" y="1464088"/>
                  </a:lnTo>
                  <a:lnTo>
                    <a:pt x="929203" y="1421418"/>
                  </a:lnTo>
                  <a:lnTo>
                    <a:pt x="946799" y="1379818"/>
                  </a:lnTo>
                  <a:lnTo>
                    <a:pt x="966460" y="1339355"/>
                  </a:lnTo>
                  <a:lnTo>
                    <a:pt x="988119" y="1300093"/>
                  </a:lnTo>
                  <a:lnTo>
                    <a:pt x="1011710" y="1262101"/>
                  </a:lnTo>
                  <a:lnTo>
                    <a:pt x="1037168" y="1225443"/>
                  </a:lnTo>
                  <a:lnTo>
                    <a:pt x="1064425" y="1190187"/>
                  </a:lnTo>
                  <a:lnTo>
                    <a:pt x="1093415" y="1156399"/>
                  </a:lnTo>
                  <a:lnTo>
                    <a:pt x="1124073" y="1124145"/>
                  </a:lnTo>
                  <a:lnTo>
                    <a:pt x="1156331" y="1093491"/>
                  </a:lnTo>
                  <a:lnTo>
                    <a:pt x="1190124" y="1064503"/>
                  </a:lnTo>
                  <a:lnTo>
                    <a:pt x="1225385" y="1037249"/>
                  </a:lnTo>
                  <a:lnTo>
                    <a:pt x="1262048" y="1011794"/>
                  </a:lnTo>
                  <a:lnTo>
                    <a:pt x="1300047" y="988204"/>
                  </a:lnTo>
                  <a:lnTo>
                    <a:pt x="1339316" y="966547"/>
                  </a:lnTo>
                  <a:lnTo>
                    <a:pt x="1379787" y="946887"/>
                  </a:lnTo>
                  <a:lnTo>
                    <a:pt x="1421396" y="929292"/>
                  </a:lnTo>
                  <a:lnTo>
                    <a:pt x="1464075" y="913828"/>
                  </a:lnTo>
                  <a:lnTo>
                    <a:pt x="1507758" y="900561"/>
                  </a:lnTo>
                  <a:lnTo>
                    <a:pt x="1552379" y="889558"/>
                  </a:lnTo>
                  <a:lnTo>
                    <a:pt x="1597872" y="880884"/>
                  </a:lnTo>
                  <a:lnTo>
                    <a:pt x="1644171" y="874607"/>
                  </a:lnTo>
                  <a:lnTo>
                    <a:pt x="1691209" y="870791"/>
                  </a:lnTo>
                  <a:lnTo>
                    <a:pt x="1738919" y="869505"/>
                  </a:lnTo>
                  <a:lnTo>
                    <a:pt x="1738919" y="0"/>
                  </a:lnTo>
                  <a:close/>
                </a:path>
              </a:pathLst>
            </a:custGeom>
            <a:solidFill>
              <a:srgbClr val="9B84AE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1040094" y="2710180"/>
              <a:ext cx="1739264" cy="2929890"/>
            </a:xfrm>
            <a:custGeom>
              <a:avLst/>
              <a:gdLst/>
              <a:ahLst/>
              <a:cxnLst/>
              <a:rect l="l" t="t" r="r" b="b"/>
              <a:pathLst>
                <a:path w="1739264" h="2929890">
                  <a:moveTo>
                    <a:pt x="471193" y="2929267"/>
                  </a:moveTo>
                  <a:lnTo>
                    <a:pt x="438365" y="2893325"/>
                  </a:lnTo>
                  <a:lnTo>
                    <a:pt x="406729" y="2856717"/>
                  </a:lnTo>
                  <a:lnTo>
                    <a:pt x="376284" y="2819469"/>
                  </a:lnTo>
                  <a:lnTo>
                    <a:pt x="347029" y="2781604"/>
                  </a:lnTo>
                  <a:lnTo>
                    <a:pt x="318964" y="2743149"/>
                  </a:lnTo>
                  <a:lnTo>
                    <a:pt x="292088" y="2704126"/>
                  </a:lnTo>
                  <a:lnTo>
                    <a:pt x="266399" y="2664561"/>
                  </a:lnTo>
                  <a:lnTo>
                    <a:pt x="241898" y="2624479"/>
                  </a:lnTo>
                  <a:lnTo>
                    <a:pt x="218583" y="2583904"/>
                  </a:lnTo>
                  <a:lnTo>
                    <a:pt x="196454" y="2542861"/>
                  </a:lnTo>
                  <a:lnTo>
                    <a:pt x="175510" y="2501374"/>
                  </a:lnTo>
                  <a:lnTo>
                    <a:pt x="155750" y="2459469"/>
                  </a:lnTo>
                  <a:lnTo>
                    <a:pt x="137173" y="2417169"/>
                  </a:lnTo>
                  <a:lnTo>
                    <a:pt x="119779" y="2374499"/>
                  </a:lnTo>
                  <a:lnTo>
                    <a:pt x="103566" y="2331485"/>
                  </a:lnTo>
                  <a:lnTo>
                    <a:pt x="88535" y="2288150"/>
                  </a:lnTo>
                  <a:lnTo>
                    <a:pt x="74684" y="2244519"/>
                  </a:lnTo>
                  <a:lnTo>
                    <a:pt x="62012" y="2200617"/>
                  </a:lnTo>
                  <a:lnTo>
                    <a:pt x="50520" y="2156469"/>
                  </a:lnTo>
                  <a:lnTo>
                    <a:pt x="40205" y="2112099"/>
                  </a:lnTo>
                  <a:lnTo>
                    <a:pt x="31067" y="2067532"/>
                  </a:lnTo>
                  <a:lnTo>
                    <a:pt x="23106" y="2022792"/>
                  </a:lnTo>
                  <a:lnTo>
                    <a:pt x="16320" y="1977904"/>
                  </a:lnTo>
                  <a:lnTo>
                    <a:pt x="10709" y="1932893"/>
                  </a:lnTo>
                  <a:lnTo>
                    <a:pt x="6273" y="1887784"/>
                  </a:lnTo>
                  <a:lnTo>
                    <a:pt x="3009" y="1842600"/>
                  </a:lnTo>
                  <a:lnTo>
                    <a:pt x="919" y="1797367"/>
                  </a:lnTo>
                  <a:lnTo>
                    <a:pt x="0" y="1752110"/>
                  </a:lnTo>
                  <a:lnTo>
                    <a:pt x="252" y="1706852"/>
                  </a:lnTo>
                  <a:lnTo>
                    <a:pt x="1674" y="1661619"/>
                  </a:lnTo>
                  <a:lnTo>
                    <a:pt x="4266" y="1616435"/>
                  </a:lnTo>
                  <a:lnTo>
                    <a:pt x="8026" y="1571324"/>
                  </a:lnTo>
                  <a:lnTo>
                    <a:pt x="12954" y="1526313"/>
                  </a:lnTo>
                  <a:lnTo>
                    <a:pt x="19050" y="1481424"/>
                  </a:lnTo>
                  <a:lnTo>
                    <a:pt x="26312" y="1436683"/>
                  </a:lnTo>
                  <a:lnTo>
                    <a:pt x="34739" y="1392115"/>
                  </a:lnTo>
                  <a:lnTo>
                    <a:pt x="44332" y="1347743"/>
                  </a:lnTo>
                  <a:lnTo>
                    <a:pt x="55088" y="1303594"/>
                  </a:lnTo>
                  <a:lnTo>
                    <a:pt x="67008" y="1259690"/>
                  </a:lnTo>
                  <a:lnTo>
                    <a:pt x="80090" y="1216057"/>
                  </a:lnTo>
                  <a:lnTo>
                    <a:pt x="94334" y="1172720"/>
                  </a:lnTo>
                  <a:lnTo>
                    <a:pt x="109739" y="1129704"/>
                  </a:lnTo>
                  <a:lnTo>
                    <a:pt x="126305" y="1087032"/>
                  </a:lnTo>
                  <a:lnTo>
                    <a:pt x="144029" y="1044729"/>
                  </a:lnTo>
                  <a:lnTo>
                    <a:pt x="162913" y="1002821"/>
                  </a:lnTo>
                  <a:lnTo>
                    <a:pt x="182954" y="961331"/>
                  </a:lnTo>
                  <a:lnTo>
                    <a:pt x="204153" y="920285"/>
                  </a:lnTo>
                  <a:lnTo>
                    <a:pt x="226507" y="879707"/>
                  </a:lnTo>
                  <a:lnTo>
                    <a:pt x="250018" y="839621"/>
                  </a:lnTo>
                  <a:lnTo>
                    <a:pt x="274683" y="800053"/>
                  </a:lnTo>
                  <a:lnTo>
                    <a:pt x="300502" y="761027"/>
                  </a:lnTo>
                  <a:lnTo>
                    <a:pt x="327475" y="722567"/>
                  </a:lnTo>
                  <a:lnTo>
                    <a:pt x="355600" y="684699"/>
                  </a:lnTo>
                  <a:lnTo>
                    <a:pt x="384877" y="647446"/>
                  </a:lnTo>
                  <a:lnTo>
                    <a:pt x="415305" y="610834"/>
                  </a:lnTo>
                  <a:lnTo>
                    <a:pt x="446883" y="574887"/>
                  </a:lnTo>
                  <a:lnTo>
                    <a:pt x="479610" y="539630"/>
                  </a:lnTo>
                  <a:lnTo>
                    <a:pt x="513486" y="505088"/>
                  </a:lnTo>
                  <a:lnTo>
                    <a:pt x="548510" y="471284"/>
                  </a:lnTo>
                  <a:lnTo>
                    <a:pt x="586161" y="436941"/>
                  </a:lnTo>
                  <a:lnTo>
                    <a:pt x="624700" y="403803"/>
                  </a:lnTo>
                  <a:lnTo>
                    <a:pt x="664096" y="371880"/>
                  </a:lnTo>
                  <a:lnTo>
                    <a:pt x="704321" y="341185"/>
                  </a:lnTo>
                  <a:lnTo>
                    <a:pt x="745345" y="311729"/>
                  </a:lnTo>
                  <a:lnTo>
                    <a:pt x="787138" y="283524"/>
                  </a:lnTo>
                  <a:lnTo>
                    <a:pt x="829671" y="256581"/>
                  </a:lnTo>
                  <a:lnTo>
                    <a:pt x="872913" y="230912"/>
                  </a:lnTo>
                  <a:lnTo>
                    <a:pt x="916836" y="206529"/>
                  </a:lnTo>
                  <a:lnTo>
                    <a:pt x="961409" y="183443"/>
                  </a:lnTo>
                  <a:lnTo>
                    <a:pt x="1006604" y="161665"/>
                  </a:lnTo>
                  <a:lnTo>
                    <a:pt x="1052390" y="141209"/>
                  </a:lnTo>
                  <a:lnTo>
                    <a:pt x="1098738" y="122085"/>
                  </a:lnTo>
                  <a:lnTo>
                    <a:pt x="1145618" y="104304"/>
                  </a:lnTo>
                  <a:lnTo>
                    <a:pt x="1193001" y="87879"/>
                  </a:lnTo>
                  <a:lnTo>
                    <a:pt x="1240857" y="72821"/>
                  </a:lnTo>
                  <a:lnTo>
                    <a:pt x="1289156" y="59142"/>
                  </a:lnTo>
                  <a:lnTo>
                    <a:pt x="1337869" y="46854"/>
                  </a:lnTo>
                  <a:lnTo>
                    <a:pt x="1386967" y="35968"/>
                  </a:lnTo>
                  <a:lnTo>
                    <a:pt x="1436419" y="26495"/>
                  </a:lnTo>
                  <a:lnTo>
                    <a:pt x="1486196" y="18448"/>
                  </a:lnTo>
                  <a:lnTo>
                    <a:pt x="1536268" y="11837"/>
                  </a:lnTo>
                  <a:lnTo>
                    <a:pt x="1586606" y="6676"/>
                  </a:lnTo>
                  <a:lnTo>
                    <a:pt x="1637181" y="2974"/>
                  </a:lnTo>
                  <a:lnTo>
                    <a:pt x="1687962" y="745"/>
                  </a:lnTo>
                  <a:lnTo>
                    <a:pt x="1738919" y="0"/>
                  </a:lnTo>
                  <a:lnTo>
                    <a:pt x="1738919" y="869505"/>
                  </a:lnTo>
                  <a:lnTo>
                    <a:pt x="1691209" y="870791"/>
                  </a:lnTo>
                  <a:lnTo>
                    <a:pt x="1644171" y="874607"/>
                  </a:lnTo>
                  <a:lnTo>
                    <a:pt x="1597872" y="880884"/>
                  </a:lnTo>
                  <a:lnTo>
                    <a:pt x="1552379" y="889558"/>
                  </a:lnTo>
                  <a:lnTo>
                    <a:pt x="1507758" y="900561"/>
                  </a:lnTo>
                  <a:lnTo>
                    <a:pt x="1464075" y="913828"/>
                  </a:lnTo>
                  <a:lnTo>
                    <a:pt x="1421396" y="929292"/>
                  </a:lnTo>
                  <a:lnTo>
                    <a:pt x="1379787" y="946887"/>
                  </a:lnTo>
                  <a:lnTo>
                    <a:pt x="1339316" y="966547"/>
                  </a:lnTo>
                  <a:lnTo>
                    <a:pt x="1300047" y="988204"/>
                  </a:lnTo>
                  <a:lnTo>
                    <a:pt x="1262048" y="1011794"/>
                  </a:lnTo>
                  <a:lnTo>
                    <a:pt x="1225385" y="1037249"/>
                  </a:lnTo>
                  <a:lnTo>
                    <a:pt x="1190124" y="1064503"/>
                  </a:lnTo>
                  <a:lnTo>
                    <a:pt x="1156331" y="1093491"/>
                  </a:lnTo>
                  <a:lnTo>
                    <a:pt x="1124073" y="1124145"/>
                  </a:lnTo>
                  <a:lnTo>
                    <a:pt x="1093415" y="1156399"/>
                  </a:lnTo>
                  <a:lnTo>
                    <a:pt x="1064425" y="1190187"/>
                  </a:lnTo>
                  <a:lnTo>
                    <a:pt x="1037168" y="1225443"/>
                  </a:lnTo>
                  <a:lnTo>
                    <a:pt x="1011710" y="1262101"/>
                  </a:lnTo>
                  <a:lnTo>
                    <a:pt x="988119" y="1300093"/>
                  </a:lnTo>
                  <a:lnTo>
                    <a:pt x="966460" y="1339355"/>
                  </a:lnTo>
                  <a:lnTo>
                    <a:pt x="946799" y="1379818"/>
                  </a:lnTo>
                  <a:lnTo>
                    <a:pt x="929203" y="1421418"/>
                  </a:lnTo>
                  <a:lnTo>
                    <a:pt x="913738" y="1464088"/>
                  </a:lnTo>
                  <a:lnTo>
                    <a:pt x="900471" y="1507761"/>
                  </a:lnTo>
                  <a:lnTo>
                    <a:pt x="889467" y="1552371"/>
                  </a:lnTo>
                  <a:lnTo>
                    <a:pt x="880793" y="1597852"/>
                  </a:lnTo>
                  <a:lnTo>
                    <a:pt x="874516" y="1644138"/>
                  </a:lnTo>
                  <a:lnTo>
                    <a:pt x="870700" y="1691162"/>
                  </a:lnTo>
                  <a:lnTo>
                    <a:pt x="869414" y="1738858"/>
                  </a:lnTo>
                  <a:lnTo>
                    <a:pt x="870901" y="1789741"/>
                  </a:lnTo>
                  <a:lnTo>
                    <a:pt x="875333" y="1840205"/>
                  </a:lnTo>
                  <a:lnTo>
                    <a:pt x="882662" y="1890131"/>
                  </a:lnTo>
                  <a:lnTo>
                    <a:pt x="892843" y="1939403"/>
                  </a:lnTo>
                  <a:lnTo>
                    <a:pt x="905827" y="1987904"/>
                  </a:lnTo>
                  <a:lnTo>
                    <a:pt x="921569" y="2035516"/>
                  </a:lnTo>
                  <a:lnTo>
                    <a:pt x="940022" y="2082122"/>
                  </a:lnTo>
                  <a:lnTo>
                    <a:pt x="961140" y="2127605"/>
                  </a:lnTo>
                  <a:lnTo>
                    <a:pt x="984875" y="2171847"/>
                  </a:lnTo>
                  <a:lnTo>
                    <a:pt x="1011182" y="2214732"/>
                  </a:lnTo>
                  <a:lnTo>
                    <a:pt x="1040013" y="2256142"/>
                  </a:lnTo>
                  <a:lnTo>
                    <a:pt x="1071322" y="2295960"/>
                  </a:lnTo>
                  <a:lnTo>
                    <a:pt x="1105062" y="2334069"/>
                  </a:lnTo>
                  <a:lnTo>
                    <a:pt x="471193" y="2929267"/>
                  </a:lnTo>
                  <a:close/>
                </a:path>
              </a:pathLst>
            </a:custGeom>
            <a:ln w="235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3" name="object 3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918267" y="4873285"/>
              <a:ext cx="176400" cy="18815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512163" y="3881187"/>
              <a:ext cx="163169" cy="188159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2456637" y="2272563"/>
              <a:ext cx="82550" cy="85725"/>
            </a:xfrm>
            <a:custGeom>
              <a:avLst/>
              <a:gdLst/>
              <a:ahLst/>
              <a:cxnLst/>
              <a:rect l="l" t="t" r="r" b="b"/>
              <a:pathLst>
                <a:path w="82550" h="85725">
                  <a:moveTo>
                    <a:pt x="82321" y="0"/>
                  </a:moveTo>
                  <a:lnTo>
                    <a:pt x="0" y="0"/>
                  </a:lnTo>
                  <a:lnTo>
                    <a:pt x="0" y="85255"/>
                  </a:lnTo>
                  <a:lnTo>
                    <a:pt x="82321" y="85255"/>
                  </a:lnTo>
                  <a:lnTo>
                    <a:pt x="82321" y="0"/>
                  </a:lnTo>
                  <a:close/>
                </a:path>
              </a:pathLst>
            </a:custGeom>
            <a:solidFill>
              <a:srgbClr val="FFE160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2456637" y="2272563"/>
              <a:ext cx="82550" cy="85725"/>
            </a:xfrm>
            <a:custGeom>
              <a:avLst/>
              <a:gdLst/>
              <a:ahLst/>
              <a:cxnLst/>
              <a:rect l="l" t="t" r="r" b="b"/>
              <a:pathLst>
                <a:path w="82550" h="85725">
                  <a:moveTo>
                    <a:pt x="0" y="85255"/>
                  </a:moveTo>
                  <a:lnTo>
                    <a:pt x="82321" y="85255"/>
                  </a:lnTo>
                  <a:lnTo>
                    <a:pt x="82321" y="0"/>
                  </a:lnTo>
                  <a:lnTo>
                    <a:pt x="0" y="0"/>
                  </a:lnTo>
                  <a:lnTo>
                    <a:pt x="0" y="85255"/>
                  </a:lnTo>
                  <a:close/>
                </a:path>
              </a:pathLst>
            </a:custGeom>
            <a:ln w="235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7" name="object 3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577185" y="2212292"/>
              <a:ext cx="127876" cy="188159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2929979" y="2272563"/>
              <a:ext cx="82550" cy="85725"/>
            </a:xfrm>
            <a:custGeom>
              <a:avLst/>
              <a:gdLst/>
              <a:ahLst/>
              <a:cxnLst/>
              <a:rect l="l" t="t" r="r" b="b"/>
              <a:pathLst>
                <a:path w="82550" h="85725">
                  <a:moveTo>
                    <a:pt x="82321" y="0"/>
                  </a:moveTo>
                  <a:lnTo>
                    <a:pt x="0" y="0"/>
                  </a:lnTo>
                  <a:lnTo>
                    <a:pt x="0" y="85255"/>
                  </a:lnTo>
                  <a:lnTo>
                    <a:pt x="82321" y="85255"/>
                  </a:lnTo>
                  <a:lnTo>
                    <a:pt x="82321" y="0"/>
                  </a:lnTo>
                  <a:close/>
                </a:path>
              </a:pathLst>
            </a:custGeom>
            <a:solidFill>
              <a:srgbClr val="9B84AE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2929979" y="2272563"/>
              <a:ext cx="82550" cy="85725"/>
            </a:xfrm>
            <a:custGeom>
              <a:avLst/>
              <a:gdLst/>
              <a:ahLst/>
              <a:cxnLst/>
              <a:rect l="l" t="t" r="r" b="b"/>
              <a:pathLst>
                <a:path w="82550" h="85725">
                  <a:moveTo>
                    <a:pt x="0" y="85255"/>
                  </a:moveTo>
                  <a:lnTo>
                    <a:pt x="82321" y="85255"/>
                  </a:lnTo>
                  <a:lnTo>
                    <a:pt x="82321" y="0"/>
                  </a:lnTo>
                  <a:lnTo>
                    <a:pt x="0" y="0"/>
                  </a:lnTo>
                  <a:lnTo>
                    <a:pt x="0" y="85255"/>
                  </a:lnTo>
                  <a:close/>
                </a:path>
              </a:pathLst>
            </a:custGeom>
            <a:ln w="235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0" name="object 4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050514" y="2212292"/>
              <a:ext cx="198450" cy="188159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7298817" y="2252433"/>
              <a:ext cx="882015" cy="1400175"/>
            </a:xfrm>
            <a:custGeom>
              <a:avLst/>
              <a:gdLst/>
              <a:ahLst/>
              <a:cxnLst/>
              <a:rect l="l" t="t" r="r" b="b"/>
              <a:pathLst>
                <a:path w="882015" h="1400175">
                  <a:moveTo>
                    <a:pt x="882002" y="0"/>
                  </a:moveTo>
                  <a:lnTo>
                    <a:pt x="0" y="0"/>
                  </a:lnTo>
                  <a:lnTo>
                    <a:pt x="0" y="502704"/>
                  </a:lnTo>
                  <a:lnTo>
                    <a:pt x="0" y="502729"/>
                  </a:lnTo>
                  <a:lnTo>
                    <a:pt x="0" y="1399717"/>
                  </a:lnTo>
                  <a:lnTo>
                    <a:pt x="882002" y="1399717"/>
                  </a:lnTo>
                  <a:lnTo>
                    <a:pt x="882002" y="502704"/>
                  </a:lnTo>
                  <a:lnTo>
                    <a:pt x="882002" y="0"/>
                  </a:lnTo>
                  <a:close/>
                </a:path>
              </a:pathLst>
            </a:custGeom>
            <a:solidFill>
              <a:srgbClr val="F6F4F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2" name="object 4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923927" y="3477224"/>
              <a:ext cx="163169" cy="17640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729933" y="3477224"/>
              <a:ext cx="301828" cy="17640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629575" y="3477224"/>
              <a:ext cx="268569" cy="17640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512009" y="3477224"/>
              <a:ext cx="268127" cy="17640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737683" y="4030680"/>
              <a:ext cx="485100" cy="649739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41885" y="1156246"/>
              <a:ext cx="2568232" cy="212267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7298817" y="4081106"/>
              <a:ext cx="882015" cy="1400175"/>
            </a:xfrm>
            <a:custGeom>
              <a:avLst/>
              <a:gdLst/>
              <a:ahLst/>
              <a:cxnLst/>
              <a:rect l="l" t="t" r="r" b="b"/>
              <a:pathLst>
                <a:path w="882015" h="1400175">
                  <a:moveTo>
                    <a:pt x="882002" y="0"/>
                  </a:moveTo>
                  <a:lnTo>
                    <a:pt x="0" y="0"/>
                  </a:lnTo>
                  <a:lnTo>
                    <a:pt x="0" y="502716"/>
                  </a:lnTo>
                  <a:lnTo>
                    <a:pt x="0" y="502729"/>
                  </a:lnTo>
                  <a:lnTo>
                    <a:pt x="0" y="1399730"/>
                  </a:lnTo>
                  <a:lnTo>
                    <a:pt x="882002" y="1399730"/>
                  </a:lnTo>
                  <a:lnTo>
                    <a:pt x="882002" y="502716"/>
                  </a:lnTo>
                  <a:lnTo>
                    <a:pt x="882002" y="0"/>
                  </a:lnTo>
                  <a:close/>
                </a:path>
              </a:pathLst>
            </a:custGeom>
            <a:solidFill>
              <a:srgbClr val="F6F4F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6416814" y="4081106"/>
              <a:ext cx="0" cy="1110615"/>
            </a:xfrm>
            <a:custGeom>
              <a:avLst/>
              <a:gdLst/>
              <a:ahLst/>
              <a:cxnLst/>
              <a:rect l="l" t="t" r="r" b="b"/>
              <a:pathLst>
                <a:path h="1110614">
                  <a:moveTo>
                    <a:pt x="0" y="0"/>
                  </a:moveTo>
                  <a:lnTo>
                    <a:pt x="0" y="1109992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7298817" y="4081106"/>
              <a:ext cx="0" cy="1110615"/>
            </a:xfrm>
            <a:custGeom>
              <a:avLst/>
              <a:gdLst/>
              <a:ahLst/>
              <a:cxnLst/>
              <a:rect l="l" t="t" r="r" b="b"/>
              <a:pathLst>
                <a:path h="1110614">
                  <a:moveTo>
                    <a:pt x="0" y="0"/>
                  </a:moveTo>
                  <a:lnTo>
                    <a:pt x="0" y="1109992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8180819" y="4081106"/>
              <a:ext cx="0" cy="1110615"/>
            </a:xfrm>
            <a:custGeom>
              <a:avLst/>
              <a:gdLst/>
              <a:ahLst/>
              <a:cxnLst/>
              <a:rect l="l" t="t" r="r" b="b"/>
              <a:pathLst>
                <a:path h="1110614">
                  <a:moveTo>
                    <a:pt x="0" y="0"/>
                  </a:moveTo>
                  <a:lnTo>
                    <a:pt x="0" y="1109992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5534825" y="4583836"/>
              <a:ext cx="3528060" cy="0"/>
            </a:xfrm>
            <a:custGeom>
              <a:avLst/>
              <a:gdLst/>
              <a:ahLst/>
              <a:cxnLst/>
              <a:rect l="l" t="t" r="r" b="b"/>
              <a:pathLst>
                <a:path w="3528059">
                  <a:moveTo>
                    <a:pt x="0" y="0"/>
                  </a:moveTo>
                  <a:lnTo>
                    <a:pt x="3527996" y="0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5534825" y="4886515"/>
              <a:ext cx="3528060" cy="0"/>
            </a:xfrm>
            <a:custGeom>
              <a:avLst/>
              <a:gdLst/>
              <a:ahLst/>
              <a:cxnLst/>
              <a:rect l="l" t="t" r="r" b="b"/>
              <a:pathLst>
                <a:path w="3528059">
                  <a:moveTo>
                    <a:pt x="0" y="0"/>
                  </a:moveTo>
                  <a:lnTo>
                    <a:pt x="3527996" y="0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5534825" y="5189181"/>
              <a:ext cx="3528060" cy="0"/>
            </a:xfrm>
            <a:custGeom>
              <a:avLst/>
              <a:gdLst/>
              <a:ahLst/>
              <a:cxnLst/>
              <a:rect l="l" t="t" r="r" b="b"/>
              <a:pathLst>
                <a:path w="3528059">
                  <a:moveTo>
                    <a:pt x="0" y="0"/>
                  </a:moveTo>
                  <a:lnTo>
                    <a:pt x="3527996" y="0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5" name="object 5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50507" y="4247070"/>
              <a:ext cx="261072" cy="188150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20787" y="4247070"/>
              <a:ext cx="127889" cy="188150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06055" y="4247070"/>
              <a:ext cx="88188" cy="18815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50150" y="4247070"/>
              <a:ext cx="359944" cy="188150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88527" y="4247070"/>
              <a:ext cx="132299" cy="188150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76589" y="4247070"/>
              <a:ext cx="88188" cy="188150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20836" y="4247070"/>
              <a:ext cx="389750" cy="188150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38634" y="4649842"/>
              <a:ext cx="119049" cy="188159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815188" y="4649842"/>
              <a:ext cx="136702" cy="188159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688364" y="4649842"/>
              <a:ext cx="158760" cy="188159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579484" y="4649842"/>
              <a:ext cx="136710" cy="188159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918047" y="4952813"/>
              <a:ext cx="180797" cy="188159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806374" y="4952813"/>
              <a:ext cx="158760" cy="188159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697190" y="4952813"/>
              <a:ext cx="136710" cy="188159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570811" y="4952813"/>
              <a:ext cx="158760" cy="188159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923927" y="5306633"/>
              <a:ext cx="163169" cy="176400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756387" y="5306633"/>
              <a:ext cx="246960" cy="176400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635455" y="5306633"/>
              <a:ext cx="254457" cy="176400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532596" y="5306633"/>
              <a:ext cx="222250" cy="176400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767610" y="6951568"/>
              <a:ext cx="300355" cy="165100"/>
            </a:xfrm>
            <a:custGeom>
              <a:avLst/>
              <a:gdLst/>
              <a:ahLst/>
              <a:cxnLst/>
              <a:rect l="l" t="t" r="r" b="b"/>
              <a:pathLst>
                <a:path w="300355" h="165100">
                  <a:moveTo>
                    <a:pt x="0" y="82321"/>
                  </a:moveTo>
                  <a:lnTo>
                    <a:pt x="11783" y="50277"/>
                  </a:lnTo>
                  <a:lnTo>
                    <a:pt x="43916" y="24110"/>
                  </a:lnTo>
                  <a:lnTo>
                    <a:pt x="91575" y="6469"/>
                  </a:lnTo>
                  <a:lnTo>
                    <a:pt x="149936" y="0"/>
                  </a:lnTo>
                  <a:lnTo>
                    <a:pt x="208298" y="6469"/>
                  </a:lnTo>
                  <a:lnTo>
                    <a:pt x="255962" y="24110"/>
                  </a:lnTo>
                  <a:lnTo>
                    <a:pt x="288099" y="50277"/>
                  </a:lnTo>
                  <a:lnTo>
                    <a:pt x="299885" y="82321"/>
                  </a:lnTo>
                  <a:lnTo>
                    <a:pt x="288099" y="114365"/>
                  </a:lnTo>
                  <a:lnTo>
                    <a:pt x="255962" y="140531"/>
                  </a:lnTo>
                  <a:lnTo>
                    <a:pt x="208298" y="158173"/>
                  </a:lnTo>
                  <a:lnTo>
                    <a:pt x="149936" y="164642"/>
                  </a:lnTo>
                  <a:lnTo>
                    <a:pt x="91575" y="158173"/>
                  </a:lnTo>
                  <a:lnTo>
                    <a:pt x="43916" y="140531"/>
                  </a:lnTo>
                  <a:lnTo>
                    <a:pt x="11783" y="114365"/>
                  </a:lnTo>
                  <a:lnTo>
                    <a:pt x="0" y="82321"/>
                  </a:lnTo>
                  <a:close/>
                </a:path>
              </a:pathLst>
            </a:custGeom>
            <a:ln w="14693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767610" y="6863368"/>
              <a:ext cx="300355" cy="165100"/>
            </a:xfrm>
            <a:custGeom>
              <a:avLst/>
              <a:gdLst/>
              <a:ahLst/>
              <a:cxnLst/>
              <a:rect l="l" t="t" r="r" b="b"/>
              <a:pathLst>
                <a:path w="300355" h="165100">
                  <a:moveTo>
                    <a:pt x="0" y="82321"/>
                  </a:moveTo>
                  <a:lnTo>
                    <a:pt x="11783" y="50277"/>
                  </a:lnTo>
                  <a:lnTo>
                    <a:pt x="43916" y="24110"/>
                  </a:lnTo>
                  <a:lnTo>
                    <a:pt x="91575" y="6469"/>
                  </a:lnTo>
                  <a:lnTo>
                    <a:pt x="149936" y="0"/>
                  </a:lnTo>
                  <a:lnTo>
                    <a:pt x="208298" y="6469"/>
                  </a:lnTo>
                  <a:lnTo>
                    <a:pt x="255962" y="24110"/>
                  </a:lnTo>
                  <a:lnTo>
                    <a:pt x="288099" y="50277"/>
                  </a:lnTo>
                  <a:lnTo>
                    <a:pt x="299885" y="82321"/>
                  </a:lnTo>
                  <a:lnTo>
                    <a:pt x="288099" y="114365"/>
                  </a:lnTo>
                  <a:lnTo>
                    <a:pt x="255962" y="140531"/>
                  </a:lnTo>
                  <a:lnTo>
                    <a:pt x="208298" y="158173"/>
                  </a:lnTo>
                  <a:lnTo>
                    <a:pt x="149936" y="164642"/>
                  </a:lnTo>
                  <a:lnTo>
                    <a:pt x="91575" y="158173"/>
                  </a:lnTo>
                  <a:lnTo>
                    <a:pt x="43916" y="140531"/>
                  </a:lnTo>
                  <a:lnTo>
                    <a:pt x="11783" y="114365"/>
                  </a:lnTo>
                  <a:lnTo>
                    <a:pt x="0" y="82321"/>
                  </a:lnTo>
                  <a:close/>
                </a:path>
              </a:pathLst>
            </a:custGeom>
            <a:ln w="1469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6" name="object 76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133348" y="6920712"/>
              <a:ext cx="887232" cy="141474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41885" y="1670598"/>
              <a:ext cx="417156" cy="176400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737280" y="4950898"/>
              <a:ext cx="252831" cy="179336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737280" y="4653959"/>
              <a:ext cx="252831" cy="179336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7626629" y="4958245"/>
              <a:ext cx="241300" cy="165100"/>
            </a:xfrm>
            <a:custGeom>
              <a:avLst/>
              <a:gdLst/>
              <a:ahLst/>
              <a:cxnLst/>
              <a:rect l="l" t="t" r="r" b="b"/>
              <a:pathLst>
                <a:path w="241300" h="165100">
                  <a:moveTo>
                    <a:pt x="0" y="82321"/>
                  </a:moveTo>
                  <a:lnTo>
                    <a:pt x="9470" y="50293"/>
                  </a:lnTo>
                  <a:lnTo>
                    <a:pt x="35298" y="24125"/>
                  </a:lnTo>
                  <a:lnTo>
                    <a:pt x="73610" y="6474"/>
                  </a:lnTo>
                  <a:lnTo>
                    <a:pt x="120535" y="0"/>
                  </a:lnTo>
                  <a:lnTo>
                    <a:pt x="167467" y="6474"/>
                  </a:lnTo>
                  <a:lnTo>
                    <a:pt x="205784" y="24125"/>
                  </a:lnTo>
                  <a:lnTo>
                    <a:pt x="231613" y="50293"/>
                  </a:lnTo>
                  <a:lnTo>
                    <a:pt x="241084" y="82321"/>
                  </a:lnTo>
                  <a:lnTo>
                    <a:pt x="231613" y="114349"/>
                  </a:lnTo>
                  <a:lnTo>
                    <a:pt x="205784" y="140517"/>
                  </a:lnTo>
                  <a:lnTo>
                    <a:pt x="167467" y="158168"/>
                  </a:lnTo>
                  <a:lnTo>
                    <a:pt x="120535" y="164642"/>
                  </a:lnTo>
                  <a:lnTo>
                    <a:pt x="73610" y="158168"/>
                  </a:lnTo>
                  <a:lnTo>
                    <a:pt x="35298" y="140517"/>
                  </a:lnTo>
                  <a:lnTo>
                    <a:pt x="9470" y="114349"/>
                  </a:lnTo>
                  <a:lnTo>
                    <a:pt x="0" y="82321"/>
                  </a:lnTo>
                  <a:close/>
                </a:path>
              </a:pathLst>
            </a:custGeom>
            <a:ln w="14693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object 81"/>
            <p:cNvSpPr/>
            <p:nvPr/>
          </p:nvSpPr>
          <p:spPr>
            <a:xfrm>
              <a:off x="7626629" y="4661306"/>
              <a:ext cx="241300" cy="165100"/>
            </a:xfrm>
            <a:custGeom>
              <a:avLst/>
              <a:gdLst/>
              <a:ahLst/>
              <a:cxnLst/>
              <a:rect l="l" t="t" r="r" b="b"/>
              <a:pathLst>
                <a:path w="241300" h="165100">
                  <a:moveTo>
                    <a:pt x="0" y="82321"/>
                  </a:moveTo>
                  <a:lnTo>
                    <a:pt x="9470" y="50293"/>
                  </a:lnTo>
                  <a:lnTo>
                    <a:pt x="35298" y="24125"/>
                  </a:lnTo>
                  <a:lnTo>
                    <a:pt x="73610" y="6474"/>
                  </a:lnTo>
                  <a:lnTo>
                    <a:pt x="120535" y="0"/>
                  </a:lnTo>
                  <a:lnTo>
                    <a:pt x="167467" y="6474"/>
                  </a:lnTo>
                  <a:lnTo>
                    <a:pt x="205784" y="24125"/>
                  </a:lnTo>
                  <a:lnTo>
                    <a:pt x="231613" y="50293"/>
                  </a:lnTo>
                  <a:lnTo>
                    <a:pt x="241084" y="82321"/>
                  </a:lnTo>
                  <a:lnTo>
                    <a:pt x="231613" y="114349"/>
                  </a:lnTo>
                  <a:lnTo>
                    <a:pt x="205784" y="140517"/>
                  </a:lnTo>
                  <a:lnTo>
                    <a:pt x="167467" y="158168"/>
                  </a:lnTo>
                  <a:lnTo>
                    <a:pt x="120535" y="164642"/>
                  </a:lnTo>
                  <a:lnTo>
                    <a:pt x="73610" y="158168"/>
                  </a:lnTo>
                  <a:lnTo>
                    <a:pt x="35298" y="140517"/>
                  </a:lnTo>
                  <a:lnTo>
                    <a:pt x="9470" y="114349"/>
                  </a:lnTo>
                  <a:lnTo>
                    <a:pt x="0" y="82321"/>
                  </a:lnTo>
                  <a:close/>
                </a:path>
              </a:pathLst>
            </a:custGeom>
            <a:ln w="1469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object 82"/>
            <p:cNvSpPr/>
            <p:nvPr/>
          </p:nvSpPr>
          <p:spPr>
            <a:xfrm>
              <a:off x="8502751" y="4958245"/>
              <a:ext cx="241300" cy="167640"/>
            </a:xfrm>
            <a:custGeom>
              <a:avLst/>
              <a:gdLst/>
              <a:ahLst/>
              <a:cxnLst/>
              <a:rect l="l" t="t" r="r" b="b"/>
              <a:pathLst>
                <a:path w="241300" h="167639">
                  <a:moveTo>
                    <a:pt x="0" y="83794"/>
                  </a:moveTo>
                  <a:lnTo>
                    <a:pt x="9470" y="51167"/>
                  </a:lnTo>
                  <a:lnTo>
                    <a:pt x="35298" y="24533"/>
                  </a:lnTo>
                  <a:lnTo>
                    <a:pt x="73610" y="6581"/>
                  </a:lnTo>
                  <a:lnTo>
                    <a:pt x="120535" y="0"/>
                  </a:lnTo>
                  <a:lnTo>
                    <a:pt x="167467" y="6581"/>
                  </a:lnTo>
                  <a:lnTo>
                    <a:pt x="205784" y="24533"/>
                  </a:lnTo>
                  <a:lnTo>
                    <a:pt x="231613" y="51167"/>
                  </a:lnTo>
                  <a:lnTo>
                    <a:pt x="241084" y="83794"/>
                  </a:lnTo>
                  <a:lnTo>
                    <a:pt x="231613" y="116422"/>
                  </a:lnTo>
                  <a:lnTo>
                    <a:pt x="205784" y="143055"/>
                  </a:lnTo>
                  <a:lnTo>
                    <a:pt x="167467" y="161007"/>
                  </a:lnTo>
                  <a:lnTo>
                    <a:pt x="120535" y="167589"/>
                  </a:lnTo>
                  <a:lnTo>
                    <a:pt x="73610" y="161007"/>
                  </a:lnTo>
                  <a:lnTo>
                    <a:pt x="35298" y="143055"/>
                  </a:lnTo>
                  <a:lnTo>
                    <a:pt x="9470" y="116422"/>
                  </a:lnTo>
                  <a:lnTo>
                    <a:pt x="0" y="83794"/>
                  </a:lnTo>
                  <a:close/>
                </a:path>
              </a:pathLst>
            </a:custGeom>
            <a:ln w="14693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object 83"/>
            <p:cNvSpPr/>
            <p:nvPr/>
          </p:nvSpPr>
          <p:spPr>
            <a:xfrm>
              <a:off x="8502751" y="4661306"/>
              <a:ext cx="241300" cy="167640"/>
            </a:xfrm>
            <a:custGeom>
              <a:avLst/>
              <a:gdLst/>
              <a:ahLst/>
              <a:cxnLst/>
              <a:rect l="l" t="t" r="r" b="b"/>
              <a:pathLst>
                <a:path w="241300" h="167639">
                  <a:moveTo>
                    <a:pt x="0" y="83794"/>
                  </a:moveTo>
                  <a:lnTo>
                    <a:pt x="9470" y="51167"/>
                  </a:lnTo>
                  <a:lnTo>
                    <a:pt x="35298" y="24533"/>
                  </a:lnTo>
                  <a:lnTo>
                    <a:pt x="73610" y="6581"/>
                  </a:lnTo>
                  <a:lnTo>
                    <a:pt x="120535" y="0"/>
                  </a:lnTo>
                  <a:lnTo>
                    <a:pt x="167467" y="6581"/>
                  </a:lnTo>
                  <a:lnTo>
                    <a:pt x="205784" y="24533"/>
                  </a:lnTo>
                  <a:lnTo>
                    <a:pt x="231613" y="51167"/>
                  </a:lnTo>
                  <a:lnTo>
                    <a:pt x="241084" y="83794"/>
                  </a:lnTo>
                  <a:lnTo>
                    <a:pt x="231613" y="116422"/>
                  </a:lnTo>
                  <a:lnTo>
                    <a:pt x="205784" y="143055"/>
                  </a:lnTo>
                  <a:lnTo>
                    <a:pt x="167467" y="161007"/>
                  </a:lnTo>
                  <a:lnTo>
                    <a:pt x="120535" y="167589"/>
                  </a:lnTo>
                  <a:lnTo>
                    <a:pt x="73610" y="161007"/>
                  </a:lnTo>
                  <a:lnTo>
                    <a:pt x="35298" y="143055"/>
                  </a:lnTo>
                  <a:lnTo>
                    <a:pt x="9470" y="116422"/>
                  </a:lnTo>
                  <a:lnTo>
                    <a:pt x="0" y="83794"/>
                  </a:lnTo>
                  <a:close/>
                </a:path>
              </a:pathLst>
            </a:custGeom>
            <a:ln w="1469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58328" y="6331102"/>
            <a:ext cx="251572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35" b="0" i="0" u="heavy" strike="noStrike" kern="0" cap="none" spc="180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FBE469"/>
                  </a:solidFill>
                </a:uFill>
                <a:latin typeface="Arial Narrow"/>
                <a:ea typeface="+mn-ea"/>
                <a:cs typeface="Arial Narrow"/>
              </a:rPr>
              <a:t>  </a:t>
            </a:r>
            <a:r>
              <a:rPr kumimoji="0" sz="1235" b="0" i="0" u="heavy" strike="noStrike" kern="0" cap="none" spc="-115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FBE469"/>
                  </a:solidFill>
                </a:uFill>
                <a:latin typeface="Arial Narrow"/>
                <a:ea typeface="+mn-ea"/>
                <a:cs typeface="Arial Narrow"/>
              </a:rPr>
              <a:t>71</a:t>
            </a:r>
            <a:endParaRPr kumimoji="0" sz="123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35873" y="406885"/>
            <a:ext cx="3309097" cy="3507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  <a:tabLst>
                <a:tab pos="3297507" algn="l"/>
              </a:tabLst>
            </a:pPr>
            <a:r>
              <a:rPr spc="168" dirty="0">
                <a:solidFill>
                  <a:srgbClr val="FBE469"/>
                </a:solidFill>
                <a:uFill>
                  <a:solidFill>
                    <a:srgbClr val="FBE469"/>
                  </a:solidFill>
                </a:uFill>
              </a:rPr>
              <a:t>MIS</a:t>
            </a:r>
            <a:r>
              <a:rPr spc="185" dirty="0">
                <a:solidFill>
                  <a:srgbClr val="FBE469"/>
                </a:solidFill>
                <a:uFill>
                  <a:solidFill>
                    <a:srgbClr val="FBE469"/>
                  </a:solidFill>
                </a:uFill>
              </a:rPr>
              <a:t> </a:t>
            </a:r>
            <a:r>
              <a:rPr spc="238" dirty="0">
                <a:solidFill>
                  <a:srgbClr val="FBE469"/>
                </a:solidFill>
                <a:uFill>
                  <a:solidFill>
                    <a:srgbClr val="FBE469"/>
                  </a:solidFill>
                </a:uFill>
              </a:rPr>
              <a:t>EMOCIONES</a:t>
            </a:r>
            <a:r>
              <a:rPr u="heavy" dirty="0">
                <a:solidFill>
                  <a:srgbClr val="FBE469"/>
                </a:solidFill>
                <a:uFill>
                  <a:solidFill>
                    <a:srgbClr val="FBE469"/>
                  </a:solidFill>
                </a:uFill>
              </a:rPr>
              <a:t>	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434770" y="3830372"/>
          <a:ext cx="6238315" cy="7575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94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9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96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96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21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6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6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70139" y="3879341"/>
            <a:ext cx="229495" cy="1653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39544" y="3881538"/>
            <a:ext cx="135671" cy="16539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96829" y="3881538"/>
            <a:ext cx="143424" cy="165398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3571931" y="4131652"/>
            <a:ext cx="429746" cy="165847"/>
            <a:chOff x="2168588" y="4682539"/>
            <a:chExt cx="487045" cy="18796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68588" y="4682539"/>
              <a:ext cx="127411" cy="18782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53538" y="4682539"/>
              <a:ext cx="87858" cy="18782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97468" y="4682539"/>
              <a:ext cx="358165" cy="187821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79793" y="4134553"/>
            <a:ext cx="139557" cy="16540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39532" y="4134553"/>
            <a:ext cx="135681" cy="165401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3559010" y="4384858"/>
            <a:ext cx="459441" cy="165847"/>
            <a:chOff x="2153945" y="4969506"/>
            <a:chExt cx="520700" cy="187960"/>
          </a:xfrm>
        </p:grpSpPr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53945" y="4969506"/>
              <a:ext cx="131804" cy="18745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41816" y="4969506"/>
              <a:ext cx="87870" cy="18745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85746" y="4969506"/>
              <a:ext cx="388297" cy="187455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707162" y="4387179"/>
            <a:ext cx="112421" cy="165401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4916474" y="3876759"/>
            <a:ext cx="225238" cy="170329"/>
            <a:chOff x="3692404" y="4393660"/>
            <a:chExt cx="255270" cy="193040"/>
          </a:xfrm>
        </p:grpSpPr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64165" y="4399076"/>
              <a:ext cx="158165" cy="187451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699726" y="4400981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4" h="164464">
                  <a:moveTo>
                    <a:pt x="0" y="82016"/>
                  </a:moveTo>
                  <a:lnTo>
                    <a:pt x="9434" y="50111"/>
                  </a:lnTo>
                  <a:lnTo>
                    <a:pt x="35166" y="24039"/>
                  </a:lnTo>
                  <a:lnTo>
                    <a:pt x="73337" y="6451"/>
                  </a:lnTo>
                  <a:lnTo>
                    <a:pt x="120091" y="0"/>
                  </a:lnTo>
                  <a:lnTo>
                    <a:pt x="166844" y="6451"/>
                  </a:lnTo>
                  <a:lnTo>
                    <a:pt x="205016" y="24039"/>
                  </a:lnTo>
                  <a:lnTo>
                    <a:pt x="230747" y="50111"/>
                  </a:lnTo>
                  <a:lnTo>
                    <a:pt x="240182" y="82016"/>
                  </a:lnTo>
                  <a:lnTo>
                    <a:pt x="230747" y="113921"/>
                  </a:lnTo>
                  <a:lnTo>
                    <a:pt x="205016" y="139993"/>
                  </a:lnTo>
                  <a:lnTo>
                    <a:pt x="166844" y="157581"/>
                  </a:lnTo>
                  <a:lnTo>
                    <a:pt x="120091" y="164033"/>
                  </a:lnTo>
                  <a:lnTo>
                    <a:pt x="73337" y="157581"/>
                  </a:lnTo>
                  <a:lnTo>
                    <a:pt x="35166" y="139993"/>
                  </a:lnTo>
                  <a:lnTo>
                    <a:pt x="9434" y="113921"/>
                  </a:lnTo>
                  <a:lnTo>
                    <a:pt x="0" y="82016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4916474" y="4387178"/>
            <a:ext cx="225238" cy="165847"/>
            <a:chOff x="3692404" y="4972135"/>
            <a:chExt cx="255270" cy="187960"/>
          </a:xfrm>
        </p:grpSpPr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58311" y="4972135"/>
              <a:ext cx="171347" cy="18745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3699726" y="4980914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4" h="164464">
                  <a:moveTo>
                    <a:pt x="0" y="82016"/>
                  </a:moveTo>
                  <a:lnTo>
                    <a:pt x="9434" y="50111"/>
                  </a:lnTo>
                  <a:lnTo>
                    <a:pt x="35166" y="24039"/>
                  </a:lnTo>
                  <a:lnTo>
                    <a:pt x="73337" y="6451"/>
                  </a:lnTo>
                  <a:lnTo>
                    <a:pt x="120091" y="0"/>
                  </a:lnTo>
                  <a:lnTo>
                    <a:pt x="166844" y="6451"/>
                  </a:lnTo>
                  <a:lnTo>
                    <a:pt x="205016" y="24039"/>
                  </a:lnTo>
                  <a:lnTo>
                    <a:pt x="230747" y="50111"/>
                  </a:lnTo>
                  <a:lnTo>
                    <a:pt x="240182" y="82016"/>
                  </a:lnTo>
                  <a:lnTo>
                    <a:pt x="230747" y="113921"/>
                  </a:lnTo>
                  <a:lnTo>
                    <a:pt x="205016" y="139993"/>
                  </a:lnTo>
                  <a:lnTo>
                    <a:pt x="166844" y="157581"/>
                  </a:lnTo>
                  <a:lnTo>
                    <a:pt x="120091" y="164033"/>
                  </a:lnTo>
                  <a:lnTo>
                    <a:pt x="73337" y="157581"/>
                  </a:lnTo>
                  <a:lnTo>
                    <a:pt x="35166" y="139993"/>
                  </a:lnTo>
                  <a:lnTo>
                    <a:pt x="9434" y="113921"/>
                  </a:lnTo>
                  <a:lnTo>
                    <a:pt x="0" y="82016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6777256" y="4387181"/>
            <a:ext cx="225238" cy="165847"/>
            <a:chOff x="5801290" y="4972138"/>
            <a:chExt cx="255270" cy="187960"/>
          </a:xfrm>
        </p:grpSpPr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871883" y="4972138"/>
              <a:ext cx="158153" cy="187451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5808611" y="4986781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4" h="164464">
                  <a:moveTo>
                    <a:pt x="0" y="82016"/>
                  </a:moveTo>
                  <a:lnTo>
                    <a:pt x="9434" y="50111"/>
                  </a:lnTo>
                  <a:lnTo>
                    <a:pt x="35166" y="24039"/>
                  </a:lnTo>
                  <a:lnTo>
                    <a:pt x="73337" y="6451"/>
                  </a:lnTo>
                  <a:lnTo>
                    <a:pt x="120091" y="0"/>
                  </a:lnTo>
                  <a:lnTo>
                    <a:pt x="166844" y="6451"/>
                  </a:lnTo>
                  <a:lnTo>
                    <a:pt x="205016" y="24039"/>
                  </a:lnTo>
                  <a:lnTo>
                    <a:pt x="230747" y="50111"/>
                  </a:lnTo>
                  <a:lnTo>
                    <a:pt x="240182" y="82016"/>
                  </a:lnTo>
                  <a:lnTo>
                    <a:pt x="230747" y="113921"/>
                  </a:lnTo>
                  <a:lnTo>
                    <a:pt x="205016" y="139993"/>
                  </a:lnTo>
                  <a:lnTo>
                    <a:pt x="166844" y="157581"/>
                  </a:lnTo>
                  <a:lnTo>
                    <a:pt x="120091" y="164033"/>
                  </a:lnTo>
                  <a:lnTo>
                    <a:pt x="73337" y="157581"/>
                  </a:lnTo>
                  <a:lnTo>
                    <a:pt x="35166" y="139993"/>
                  </a:lnTo>
                  <a:lnTo>
                    <a:pt x="9434" y="113921"/>
                  </a:lnTo>
                  <a:lnTo>
                    <a:pt x="0" y="82016"/>
                  </a:lnTo>
                  <a:close/>
                </a:path>
              </a:pathLst>
            </a:custGeom>
            <a:ln w="14643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2134945" y="1020218"/>
            <a:ext cx="7763435" cy="5361454"/>
            <a:chOff x="540004" y="1156246"/>
            <a:chExt cx="8798560" cy="6076315"/>
          </a:xfrm>
        </p:grpSpPr>
        <p:sp>
          <p:nvSpPr>
            <p:cNvPr id="29" name="object 29"/>
            <p:cNvSpPr/>
            <p:nvPr/>
          </p:nvSpPr>
          <p:spPr>
            <a:xfrm>
              <a:off x="540004" y="1156246"/>
              <a:ext cx="8798560" cy="6076315"/>
            </a:xfrm>
            <a:custGeom>
              <a:avLst/>
              <a:gdLst/>
              <a:ahLst/>
              <a:cxnLst/>
              <a:rect l="l" t="t" r="r" b="b"/>
              <a:pathLst>
                <a:path w="8798560" h="6076315">
                  <a:moveTo>
                    <a:pt x="8798407" y="0"/>
                  </a:moveTo>
                  <a:lnTo>
                    <a:pt x="0" y="0"/>
                  </a:lnTo>
                  <a:lnTo>
                    <a:pt x="0" y="6076149"/>
                  </a:lnTo>
                  <a:lnTo>
                    <a:pt x="8798407" y="6076149"/>
                  </a:lnTo>
                  <a:lnTo>
                    <a:pt x="87984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1235100" y="5822479"/>
              <a:ext cx="7881620" cy="287020"/>
            </a:xfrm>
            <a:custGeom>
              <a:avLst/>
              <a:gdLst/>
              <a:ahLst/>
              <a:cxnLst/>
              <a:rect l="l" t="t" r="r" b="b"/>
              <a:pathLst>
                <a:path w="7881620" h="287020">
                  <a:moveTo>
                    <a:pt x="777468" y="0"/>
                  </a:moveTo>
                  <a:lnTo>
                    <a:pt x="0" y="0"/>
                  </a:lnTo>
                  <a:lnTo>
                    <a:pt x="0" y="286410"/>
                  </a:lnTo>
                  <a:lnTo>
                    <a:pt x="777468" y="286410"/>
                  </a:lnTo>
                  <a:lnTo>
                    <a:pt x="777468" y="0"/>
                  </a:lnTo>
                  <a:close/>
                </a:path>
                <a:path w="7881620" h="287020">
                  <a:moveTo>
                    <a:pt x="1554988" y="0"/>
                  </a:moveTo>
                  <a:lnTo>
                    <a:pt x="777519" y="0"/>
                  </a:lnTo>
                  <a:lnTo>
                    <a:pt x="777519" y="286410"/>
                  </a:lnTo>
                  <a:lnTo>
                    <a:pt x="1554988" y="286410"/>
                  </a:lnTo>
                  <a:lnTo>
                    <a:pt x="1554988" y="0"/>
                  </a:lnTo>
                  <a:close/>
                </a:path>
                <a:path w="7881620" h="287020">
                  <a:moveTo>
                    <a:pt x="3663746" y="0"/>
                  </a:moveTo>
                  <a:lnTo>
                    <a:pt x="1555026" y="0"/>
                  </a:lnTo>
                  <a:lnTo>
                    <a:pt x="1555026" y="286410"/>
                  </a:lnTo>
                  <a:lnTo>
                    <a:pt x="3663746" y="286410"/>
                  </a:lnTo>
                  <a:lnTo>
                    <a:pt x="3663746" y="0"/>
                  </a:lnTo>
                  <a:close/>
                </a:path>
                <a:path w="7881620" h="287020">
                  <a:moveTo>
                    <a:pt x="7881226" y="0"/>
                  </a:moveTo>
                  <a:lnTo>
                    <a:pt x="5772493" y="0"/>
                  </a:lnTo>
                  <a:lnTo>
                    <a:pt x="3663759" y="0"/>
                  </a:lnTo>
                  <a:lnTo>
                    <a:pt x="3663759" y="286410"/>
                  </a:lnTo>
                  <a:lnTo>
                    <a:pt x="5772493" y="286410"/>
                  </a:lnTo>
                  <a:lnTo>
                    <a:pt x="7881226" y="286410"/>
                  </a:lnTo>
                  <a:lnTo>
                    <a:pt x="7881226" y="0"/>
                  </a:lnTo>
                  <a:close/>
                </a:path>
              </a:pathLst>
            </a:custGeom>
            <a:solidFill>
              <a:srgbClr val="F6F4F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2790126" y="5536120"/>
              <a:ext cx="0" cy="859790"/>
            </a:xfrm>
            <a:custGeom>
              <a:avLst/>
              <a:gdLst/>
              <a:ahLst/>
              <a:cxnLst/>
              <a:rect l="l" t="t" r="r" b="b"/>
              <a:pathLst>
                <a:path h="859789">
                  <a:moveTo>
                    <a:pt x="0" y="0"/>
                  </a:moveTo>
                  <a:lnTo>
                    <a:pt x="0" y="859193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4898860" y="5536120"/>
              <a:ext cx="0" cy="859790"/>
            </a:xfrm>
            <a:custGeom>
              <a:avLst/>
              <a:gdLst/>
              <a:ahLst/>
              <a:cxnLst/>
              <a:rect l="l" t="t" r="r" b="b"/>
              <a:pathLst>
                <a:path h="859789">
                  <a:moveTo>
                    <a:pt x="0" y="0"/>
                  </a:moveTo>
                  <a:lnTo>
                    <a:pt x="0" y="859193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7007593" y="5536120"/>
              <a:ext cx="0" cy="859790"/>
            </a:xfrm>
            <a:custGeom>
              <a:avLst/>
              <a:gdLst/>
              <a:ahLst/>
              <a:cxnLst/>
              <a:rect l="l" t="t" r="r" b="b"/>
              <a:pathLst>
                <a:path h="859789">
                  <a:moveTo>
                    <a:pt x="0" y="0"/>
                  </a:moveTo>
                  <a:lnTo>
                    <a:pt x="0" y="859193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2012619" y="5822429"/>
              <a:ext cx="7105650" cy="0"/>
            </a:xfrm>
            <a:custGeom>
              <a:avLst/>
              <a:gdLst/>
              <a:ahLst/>
              <a:cxnLst/>
              <a:rect l="l" t="t" r="r" b="b"/>
              <a:pathLst>
                <a:path w="7105650">
                  <a:moveTo>
                    <a:pt x="0" y="0"/>
                  </a:moveTo>
                  <a:lnTo>
                    <a:pt x="7105611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2012619" y="6108877"/>
              <a:ext cx="7105650" cy="0"/>
            </a:xfrm>
            <a:custGeom>
              <a:avLst/>
              <a:gdLst/>
              <a:ahLst/>
              <a:cxnLst/>
              <a:rect l="l" t="t" r="r" b="b"/>
              <a:pathLst>
                <a:path w="7105650">
                  <a:moveTo>
                    <a:pt x="0" y="0"/>
                  </a:moveTo>
                  <a:lnTo>
                    <a:pt x="7105611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9116466" y="5536120"/>
              <a:ext cx="0" cy="859790"/>
            </a:xfrm>
            <a:custGeom>
              <a:avLst/>
              <a:gdLst/>
              <a:ahLst/>
              <a:cxnLst/>
              <a:rect l="l" t="t" r="r" b="b"/>
              <a:pathLst>
                <a:path h="859789">
                  <a:moveTo>
                    <a:pt x="0" y="0"/>
                  </a:moveTo>
                  <a:lnTo>
                    <a:pt x="0" y="859193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7" name="object 3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22310" y="5598584"/>
              <a:ext cx="246475" cy="176105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92045" y="5592064"/>
              <a:ext cx="260094" cy="187452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93020" y="5594184"/>
              <a:ext cx="158153" cy="18782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902337" y="5594183"/>
              <a:ext cx="158165" cy="187821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20735" y="5594184"/>
              <a:ext cx="127406" cy="18782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19529" y="5885690"/>
              <a:ext cx="253504" cy="17574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80310" y="5878660"/>
              <a:ext cx="127411" cy="187455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65248" y="5878660"/>
              <a:ext cx="87870" cy="187455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09621" y="5878664"/>
              <a:ext cx="358165" cy="187451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790238" y="5881302"/>
              <a:ext cx="166941" cy="187455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905258" y="5881302"/>
              <a:ext cx="149378" cy="187455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017801" y="5881302"/>
              <a:ext cx="136198" cy="187455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531099" y="6172301"/>
              <a:ext cx="221869" cy="175729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65667" y="6164973"/>
              <a:ext cx="132346" cy="187452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53970" y="6164969"/>
              <a:ext cx="87870" cy="187455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97760" y="6164969"/>
              <a:ext cx="388297" cy="187455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790238" y="6167907"/>
              <a:ext cx="166941" cy="187452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905258" y="6167903"/>
              <a:ext cx="149378" cy="187455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20735" y="6167907"/>
              <a:ext cx="127406" cy="187452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3097822" y="2393149"/>
              <a:ext cx="5483225" cy="1195070"/>
            </a:xfrm>
            <a:custGeom>
              <a:avLst/>
              <a:gdLst/>
              <a:ahLst/>
              <a:cxnLst/>
              <a:rect l="l" t="t" r="r" b="b"/>
              <a:pathLst>
                <a:path w="5483225" h="1195070">
                  <a:moveTo>
                    <a:pt x="1306334" y="0"/>
                  </a:moveTo>
                  <a:lnTo>
                    <a:pt x="0" y="0"/>
                  </a:lnTo>
                  <a:lnTo>
                    <a:pt x="0" y="1195031"/>
                  </a:lnTo>
                  <a:lnTo>
                    <a:pt x="1306334" y="1195031"/>
                  </a:lnTo>
                  <a:lnTo>
                    <a:pt x="1306334" y="0"/>
                  </a:lnTo>
                  <a:close/>
                </a:path>
                <a:path w="5483225" h="1195070">
                  <a:moveTo>
                    <a:pt x="3394710" y="140601"/>
                  </a:moveTo>
                  <a:lnTo>
                    <a:pt x="2088375" y="140601"/>
                  </a:lnTo>
                  <a:lnTo>
                    <a:pt x="2088375" y="1195044"/>
                  </a:lnTo>
                  <a:lnTo>
                    <a:pt x="3394710" y="1195044"/>
                  </a:lnTo>
                  <a:lnTo>
                    <a:pt x="3394710" y="140601"/>
                  </a:lnTo>
                  <a:close/>
                </a:path>
                <a:path w="5483225" h="1195070">
                  <a:moveTo>
                    <a:pt x="5483085" y="597522"/>
                  </a:moveTo>
                  <a:lnTo>
                    <a:pt x="4176750" y="597522"/>
                  </a:lnTo>
                  <a:lnTo>
                    <a:pt x="4176750" y="1195031"/>
                  </a:lnTo>
                  <a:lnTo>
                    <a:pt x="5483085" y="1195031"/>
                  </a:lnTo>
                  <a:lnTo>
                    <a:pt x="5483085" y="597522"/>
                  </a:lnTo>
                  <a:close/>
                </a:path>
              </a:pathLst>
            </a:custGeom>
            <a:solidFill>
              <a:srgbClr val="F8BE7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2708262" y="3588181"/>
              <a:ext cx="6262370" cy="0"/>
            </a:xfrm>
            <a:custGeom>
              <a:avLst/>
              <a:gdLst/>
              <a:ahLst/>
              <a:cxnLst/>
              <a:rect l="l" t="t" r="r" b="b"/>
              <a:pathLst>
                <a:path w="6262370">
                  <a:moveTo>
                    <a:pt x="0" y="0"/>
                  </a:moveTo>
                  <a:lnTo>
                    <a:pt x="6262204" y="0"/>
                  </a:lnTo>
                </a:path>
              </a:pathLst>
            </a:custGeom>
            <a:ln w="11722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8" name="object 5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692398" y="2139361"/>
              <a:ext cx="180132" cy="187455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787072" y="2281855"/>
              <a:ext cx="162560" cy="187455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7881607" y="2736658"/>
              <a:ext cx="145415" cy="187960"/>
            </a:xfrm>
            <a:custGeom>
              <a:avLst/>
              <a:gdLst/>
              <a:ahLst/>
              <a:cxnLst/>
              <a:rect l="l" t="t" r="r" b="b"/>
              <a:pathLst>
                <a:path w="145415" h="187960">
                  <a:moveTo>
                    <a:pt x="0" y="187821"/>
                  </a:moveTo>
                  <a:lnTo>
                    <a:pt x="144985" y="187821"/>
                  </a:lnTo>
                  <a:lnTo>
                    <a:pt x="144985" y="0"/>
                  </a:lnTo>
                  <a:lnTo>
                    <a:pt x="0" y="0"/>
                  </a:lnTo>
                  <a:lnTo>
                    <a:pt x="0" y="187821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1" name="object 6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497630" y="3683825"/>
              <a:ext cx="560603" cy="187451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455373" y="3683825"/>
              <a:ext cx="825741" cy="187451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616241" y="3683821"/>
              <a:ext cx="679439" cy="187455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1267929" y="4627435"/>
              <a:ext cx="7816215" cy="287020"/>
            </a:xfrm>
            <a:custGeom>
              <a:avLst/>
              <a:gdLst/>
              <a:ahLst/>
              <a:cxnLst/>
              <a:rect l="l" t="t" r="r" b="b"/>
              <a:pathLst>
                <a:path w="7816215" h="287020">
                  <a:moveTo>
                    <a:pt x="1494116" y="0"/>
                  </a:moveTo>
                  <a:lnTo>
                    <a:pt x="747090" y="0"/>
                  </a:lnTo>
                  <a:lnTo>
                    <a:pt x="0" y="0"/>
                  </a:lnTo>
                  <a:lnTo>
                    <a:pt x="0" y="286410"/>
                  </a:lnTo>
                  <a:lnTo>
                    <a:pt x="747039" y="286410"/>
                  </a:lnTo>
                  <a:lnTo>
                    <a:pt x="1494116" y="286410"/>
                  </a:lnTo>
                  <a:lnTo>
                    <a:pt x="1494116" y="0"/>
                  </a:lnTo>
                  <a:close/>
                </a:path>
                <a:path w="7816215" h="287020">
                  <a:moveTo>
                    <a:pt x="3601339" y="0"/>
                  </a:moveTo>
                  <a:lnTo>
                    <a:pt x="1494218" y="0"/>
                  </a:lnTo>
                  <a:lnTo>
                    <a:pt x="1494218" y="286410"/>
                  </a:lnTo>
                  <a:lnTo>
                    <a:pt x="3601339" y="286410"/>
                  </a:lnTo>
                  <a:lnTo>
                    <a:pt x="3601339" y="0"/>
                  </a:lnTo>
                  <a:close/>
                </a:path>
                <a:path w="7816215" h="287020">
                  <a:moveTo>
                    <a:pt x="7815593" y="0"/>
                  </a:moveTo>
                  <a:lnTo>
                    <a:pt x="5708472" y="0"/>
                  </a:lnTo>
                  <a:lnTo>
                    <a:pt x="3601351" y="0"/>
                  </a:lnTo>
                  <a:lnTo>
                    <a:pt x="3601351" y="286410"/>
                  </a:lnTo>
                  <a:lnTo>
                    <a:pt x="5708472" y="286410"/>
                  </a:lnTo>
                  <a:lnTo>
                    <a:pt x="7815593" y="286410"/>
                  </a:lnTo>
                  <a:lnTo>
                    <a:pt x="7815593" y="0"/>
                  </a:lnTo>
                  <a:close/>
                </a:path>
              </a:pathLst>
            </a:custGeom>
            <a:solidFill>
              <a:srgbClr val="F6F4F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5" name="object 6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513967" y="4403483"/>
              <a:ext cx="300692" cy="175729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531543" y="4690226"/>
              <a:ext cx="267111" cy="175727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531531" y="4976535"/>
              <a:ext cx="267124" cy="175740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523771" y="4109910"/>
              <a:ext cx="171347" cy="187820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514398" y="5311174"/>
              <a:ext cx="171903" cy="187455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076074" y="1156246"/>
              <a:ext cx="2308487" cy="210286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3729012" y="5607723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4" h="164464">
                  <a:moveTo>
                    <a:pt x="0" y="82016"/>
                  </a:moveTo>
                  <a:lnTo>
                    <a:pt x="9434" y="50111"/>
                  </a:lnTo>
                  <a:lnTo>
                    <a:pt x="35166" y="24039"/>
                  </a:lnTo>
                  <a:lnTo>
                    <a:pt x="73337" y="6451"/>
                  </a:lnTo>
                  <a:lnTo>
                    <a:pt x="120091" y="0"/>
                  </a:lnTo>
                  <a:lnTo>
                    <a:pt x="166844" y="6451"/>
                  </a:lnTo>
                  <a:lnTo>
                    <a:pt x="205016" y="24039"/>
                  </a:lnTo>
                  <a:lnTo>
                    <a:pt x="230747" y="50111"/>
                  </a:lnTo>
                  <a:lnTo>
                    <a:pt x="240182" y="82016"/>
                  </a:lnTo>
                  <a:lnTo>
                    <a:pt x="230747" y="113921"/>
                  </a:lnTo>
                  <a:lnTo>
                    <a:pt x="205016" y="139993"/>
                  </a:lnTo>
                  <a:lnTo>
                    <a:pt x="166844" y="157581"/>
                  </a:lnTo>
                  <a:lnTo>
                    <a:pt x="120091" y="164033"/>
                  </a:lnTo>
                  <a:lnTo>
                    <a:pt x="73337" y="157581"/>
                  </a:lnTo>
                  <a:lnTo>
                    <a:pt x="35166" y="139993"/>
                  </a:lnTo>
                  <a:lnTo>
                    <a:pt x="9434" y="113921"/>
                  </a:lnTo>
                  <a:lnTo>
                    <a:pt x="0" y="82016"/>
                  </a:lnTo>
                  <a:close/>
                </a:path>
              </a:pathLst>
            </a:custGeom>
            <a:ln w="14643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1101703" y="6928704"/>
              <a:ext cx="299085" cy="164465"/>
            </a:xfrm>
            <a:custGeom>
              <a:avLst/>
              <a:gdLst/>
              <a:ahLst/>
              <a:cxnLst/>
              <a:rect l="l" t="t" r="r" b="b"/>
              <a:pathLst>
                <a:path w="299084" h="164465">
                  <a:moveTo>
                    <a:pt x="0" y="82016"/>
                  </a:moveTo>
                  <a:lnTo>
                    <a:pt x="11738" y="50090"/>
                  </a:lnTo>
                  <a:lnTo>
                    <a:pt x="43751" y="24020"/>
                  </a:lnTo>
                  <a:lnTo>
                    <a:pt x="91232" y="6444"/>
                  </a:lnTo>
                  <a:lnTo>
                    <a:pt x="149377" y="0"/>
                  </a:lnTo>
                  <a:lnTo>
                    <a:pt x="207521" y="6444"/>
                  </a:lnTo>
                  <a:lnTo>
                    <a:pt x="255003" y="24020"/>
                  </a:lnTo>
                  <a:lnTo>
                    <a:pt x="287016" y="50090"/>
                  </a:lnTo>
                  <a:lnTo>
                    <a:pt x="298754" y="82016"/>
                  </a:lnTo>
                  <a:lnTo>
                    <a:pt x="287016" y="113943"/>
                  </a:lnTo>
                  <a:lnTo>
                    <a:pt x="255003" y="140012"/>
                  </a:lnTo>
                  <a:lnTo>
                    <a:pt x="207521" y="157588"/>
                  </a:lnTo>
                  <a:lnTo>
                    <a:pt x="149377" y="164033"/>
                  </a:lnTo>
                  <a:lnTo>
                    <a:pt x="91232" y="157588"/>
                  </a:lnTo>
                  <a:lnTo>
                    <a:pt x="43751" y="140012"/>
                  </a:lnTo>
                  <a:lnTo>
                    <a:pt x="11738" y="113943"/>
                  </a:lnTo>
                  <a:lnTo>
                    <a:pt x="0" y="82016"/>
                  </a:lnTo>
                  <a:close/>
                </a:path>
              </a:pathLst>
            </a:custGeom>
            <a:ln w="14643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object 73"/>
            <p:cNvSpPr/>
            <p:nvPr/>
          </p:nvSpPr>
          <p:spPr>
            <a:xfrm>
              <a:off x="1101703" y="6840834"/>
              <a:ext cx="299085" cy="164465"/>
            </a:xfrm>
            <a:custGeom>
              <a:avLst/>
              <a:gdLst/>
              <a:ahLst/>
              <a:cxnLst/>
              <a:rect l="l" t="t" r="r" b="b"/>
              <a:pathLst>
                <a:path w="299084" h="164465">
                  <a:moveTo>
                    <a:pt x="0" y="82016"/>
                  </a:moveTo>
                  <a:lnTo>
                    <a:pt x="11738" y="50090"/>
                  </a:lnTo>
                  <a:lnTo>
                    <a:pt x="43751" y="24020"/>
                  </a:lnTo>
                  <a:lnTo>
                    <a:pt x="91232" y="6444"/>
                  </a:lnTo>
                  <a:lnTo>
                    <a:pt x="149377" y="0"/>
                  </a:lnTo>
                  <a:lnTo>
                    <a:pt x="207521" y="6444"/>
                  </a:lnTo>
                  <a:lnTo>
                    <a:pt x="255003" y="24020"/>
                  </a:lnTo>
                  <a:lnTo>
                    <a:pt x="287016" y="50090"/>
                  </a:lnTo>
                  <a:lnTo>
                    <a:pt x="298754" y="82016"/>
                  </a:lnTo>
                  <a:lnTo>
                    <a:pt x="287016" y="113943"/>
                  </a:lnTo>
                  <a:lnTo>
                    <a:pt x="255003" y="140012"/>
                  </a:lnTo>
                  <a:lnTo>
                    <a:pt x="207521" y="157588"/>
                  </a:lnTo>
                  <a:lnTo>
                    <a:pt x="149377" y="164033"/>
                  </a:lnTo>
                  <a:lnTo>
                    <a:pt x="91232" y="157588"/>
                  </a:lnTo>
                  <a:lnTo>
                    <a:pt x="43751" y="140012"/>
                  </a:lnTo>
                  <a:lnTo>
                    <a:pt x="11738" y="113943"/>
                  </a:lnTo>
                  <a:lnTo>
                    <a:pt x="0" y="82016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4" name="object 7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466075" y="6897955"/>
              <a:ext cx="883913" cy="140958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9116910" y="4584042"/>
              <a:ext cx="175729" cy="389557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9116913" y="5767364"/>
              <a:ext cx="175727" cy="389557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076074" y="1667499"/>
              <a:ext cx="415596" cy="175740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3729012" y="5891847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4" h="167004">
                  <a:moveTo>
                    <a:pt x="0" y="83477"/>
                  </a:moveTo>
                  <a:lnTo>
                    <a:pt x="9434" y="50974"/>
                  </a:lnTo>
                  <a:lnTo>
                    <a:pt x="35166" y="24441"/>
                  </a:lnTo>
                  <a:lnTo>
                    <a:pt x="73337" y="6556"/>
                  </a:lnTo>
                  <a:lnTo>
                    <a:pt x="120091" y="0"/>
                  </a:lnTo>
                  <a:lnTo>
                    <a:pt x="166844" y="6556"/>
                  </a:lnTo>
                  <a:lnTo>
                    <a:pt x="205016" y="24441"/>
                  </a:lnTo>
                  <a:lnTo>
                    <a:pt x="230747" y="50974"/>
                  </a:lnTo>
                  <a:lnTo>
                    <a:pt x="240182" y="83477"/>
                  </a:lnTo>
                  <a:lnTo>
                    <a:pt x="230747" y="115979"/>
                  </a:lnTo>
                  <a:lnTo>
                    <a:pt x="205016" y="142513"/>
                  </a:lnTo>
                  <a:lnTo>
                    <a:pt x="166844" y="160397"/>
                  </a:lnTo>
                  <a:lnTo>
                    <a:pt x="120091" y="166954"/>
                  </a:lnTo>
                  <a:lnTo>
                    <a:pt x="73337" y="160397"/>
                  </a:lnTo>
                  <a:lnTo>
                    <a:pt x="35166" y="142513"/>
                  </a:lnTo>
                  <a:lnTo>
                    <a:pt x="9434" y="11597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object 79"/>
            <p:cNvSpPr/>
            <p:nvPr/>
          </p:nvSpPr>
          <p:spPr>
            <a:xfrm>
              <a:off x="5837898" y="5598947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4" h="167004">
                  <a:moveTo>
                    <a:pt x="0" y="83477"/>
                  </a:moveTo>
                  <a:lnTo>
                    <a:pt x="9434" y="50974"/>
                  </a:lnTo>
                  <a:lnTo>
                    <a:pt x="35166" y="24441"/>
                  </a:lnTo>
                  <a:lnTo>
                    <a:pt x="73337" y="6556"/>
                  </a:lnTo>
                  <a:lnTo>
                    <a:pt x="120091" y="0"/>
                  </a:lnTo>
                  <a:lnTo>
                    <a:pt x="166844" y="6556"/>
                  </a:lnTo>
                  <a:lnTo>
                    <a:pt x="205016" y="24441"/>
                  </a:lnTo>
                  <a:lnTo>
                    <a:pt x="230747" y="50974"/>
                  </a:lnTo>
                  <a:lnTo>
                    <a:pt x="240182" y="83477"/>
                  </a:lnTo>
                  <a:lnTo>
                    <a:pt x="230747" y="115979"/>
                  </a:lnTo>
                  <a:lnTo>
                    <a:pt x="205016" y="142513"/>
                  </a:lnTo>
                  <a:lnTo>
                    <a:pt x="166844" y="160397"/>
                  </a:lnTo>
                  <a:lnTo>
                    <a:pt x="120091" y="166954"/>
                  </a:lnTo>
                  <a:lnTo>
                    <a:pt x="73337" y="160397"/>
                  </a:lnTo>
                  <a:lnTo>
                    <a:pt x="35166" y="142513"/>
                  </a:lnTo>
                  <a:lnTo>
                    <a:pt x="9434" y="11597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object 80"/>
            <p:cNvSpPr/>
            <p:nvPr/>
          </p:nvSpPr>
          <p:spPr>
            <a:xfrm>
              <a:off x="5837898" y="5894768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4" h="164464">
                  <a:moveTo>
                    <a:pt x="0" y="82016"/>
                  </a:moveTo>
                  <a:lnTo>
                    <a:pt x="9434" y="50111"/>
                  </a:lnTo>
                  <a:lnTo>
                    <a:pt x="35166" y="24039"/>
                  </a:lnTo>
                  <a:lnTo>
                    <a:pt x="73337" y="6451"/>
                  </a:lnTo>
                  <a:lnTo>
                    <a:pt x="120091" y="0"/>
                  </a:lnTo>
                  <a:lnTo>
                    <a:pt x="166844" y="6451"/>
                  </a:lnTo>
                  <a:lnTo>
                    <a:pt x="205016" y="24039"/>
                  </a:lnTo>
                  <a:lnTo>
                    <a:pt x="230747" y="50111"/>
                  </a:lnTo>
                  <a:lnTo>
                    <a:pt x="240182" y="82016"/>
                  </a:lnTo>
                  <a:lnTo>
                    <a:pt x="230747" y="113921"/>
                  </a:lnTo>
                  <a:lnTo>
                    <a:pt x="205016" y="139993"/>
                  </a:lnTo>
                  <a:lnTo>
                    <a:pt x="166844" y="157581"/>
                  </a:lnTo>
                  <a:lnTo>
                    <a:pt x="120091" y="164033"/>
                  </a:lnTo>
                  <a:lnTo>
                    <a:pt x="73337" y="157581"/>
                  </a:lnTo>
                  <a:lnTo>
                    <a:pt x="35166" y="139993"/>
                  </a:lnTo>
                  <a:lnTo>
                    <a:pt x="9434" y="113921"/>
                  </a:lnTo>
                  <a:lnTo>
                    <a:pt x="0" y="82016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object 81"/>
            <p:cNvSpPr/>
            <p:nvPr/>
          </p:nvSpPr>
          <p:spPr>
            <a:xfrm>
              <a:off x="5837898" y="6170104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4" h="167004">
                  <a:moveTo>
                    <a:pt x="0" y="83477"/>
                  </a:moveTo>
                  <a:lnTo>
                    <a:pt x="9434" y="50974"/>
                  </a:lnTo>
                  <a:lnTo>
                    <a:pt x="35166" y="24441"/>
                  </a:lnTo>
                  <a:lnTo>
                    <a:pt x="73337" y="6556"/>
                  </a:lnTo>
                  <a:lnTo>
                    <a:pt x="120091" y="0"/>
                  </a:lnTo>
                  <a:lnTo>
                    <a:pt x="166844" y="6556"/>
                  </a:lnTo>
                  <a:lnTo>
                    <a:pt x="205016" y="24441"/>
                  </a:lnTo>
                  <a:lnTo>
                    <a:pt x="230747" y="50974"/>
                  </a:lnTo>
                  <a:lnTo>
                    <a:pt x="240182" y="83477"/>
                  </a:lnTo>
                  <a:lnTo>
                    <a:pt x="230747" y="115979"/>
                  </a:lnTo>
                  <a:lnTo>
                    <a:pt x="205016" y="142513"/>
                  </a:lnTo>
                  <a:lnTo>
                    <a:pt x="166844" y="160397"/>
                  </a:lnTo>
                  <a:lnTo>
                    <a:pt x="120091" y="166954"/>
                  </a:lnTo>
                  <a:lnTo>
                    <a:pt x="73337" y="160397"/>
                  </a:lnTo>
                  <a:lnTo>
                    <a:pt x="35166" y="142513"/>
                  </a:lnTo>
                  <a:lnTo>
                    <a:pt x="9434" y="11597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2" name="object 82"/>
          <p:cNvGrpSpPr/>
          <p:nvPr/>
        </p:nvGrpSpPr>
        <p:grpSpPr>
          <a:xfrm>
            <a:off x="8638026" y="4134552"/>
            <a:ext cx="222437" cy="165847"/>
            <a:chOff x="7910162" y="4685826"/>
            <a:chExt cx="252095" cy="187960"/>
          </a:xfrm>
        </p:grpSpPr>
        <p:pic>
          <p:nvPicPr>
            <p:cNvPr id="83" name="object 8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985581" y="4685826"/>
              <a:ext cx="136198" cy="187455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910162" y="4686560"/>
              <a:ext cx="251891" cy="1786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Salud mental </a:t>
            </a:r>
            <a:br>
              <a:rPr lang="es-MX" dirty="0"/>
            </a:b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/>
              <a:t>1. Declaración de Caracas (1990) </a:t>
            </a:r>
          </a:p>
          <a:p>
            <a:pPr marL="0" indent="0">
              <a:buNone/>
            </a:pPr>
            <a:r>
              <a:rPr lang="es-MX" dirty="0"/>
              <a:t>2. Principios para la Protección de las personas con Enfermedades Mentales y para la Mejora de los Servicios de Salud Mental (1991) </a:t>
            </a:r>
          </a:p>
          <a:p>
            <a:pPr marL="0" indent="0">
              <a:buNone/>
            </a:pPr>
            <a:r>
              <a:rPr lang="es-MX" dirty="0"/>
              <a:t>3. Declaración de Madrid sobre los Requisitos Éticos de la Práctica de la Psiquiatría (1996) </a:t>
            </a:r>
          </a:p>
          <a:p>
            <a:pPr marL="0" indent="0">
              <a:buNone/>
            </a:pPr>
            <a:r>
              <a:rPr lang="es-MX" dirty="0"/>
              <a:t>4. Carta de Brasilia sobre principios orientadores para el desarrollo de la atención de la salud mental en las Américas (2005) </a:t>
            </a:r>
          </a:p>
          <a:p>
            <a:pPr marL="0" indent="0">
              <a:buNone/>
            </a:pPr>
            <a:r>
              <a:rPr lang="es-MX" dirty="0"/>
              <a:t>5. Convención sobre los Derechos de las Personas con Discapacidad (2010)</a:t>
            </a:r>
          </a:p>
        </p:txBody>
      </p:sp>
    </p:spTree>
    <p:extLst>
      <p:ext uri="{BB962C8B-B14F-4D97-AF65-F5344CB8AC3E}">
        <p14:creationId xmlns:p14="http://schemas.microsoft.com/office/powerpoint/2010/main" val="8716778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2558" y="6331102"/>
            <a:ext cx="251572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>
                <a:tab pos="239819" algn="l"/>
              </a:tabLst>
              <a:defRPr/>
            </a:pPr>
            <a:r>
              <a:rPr kumimoji="0" sz="1235" b="0" i="0" u="heavy" strike="noStrike" kern="0" cap="none" spc="-22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FBE469"/>
                  </a:solidFill>
                </a:uFill>
                <a:latin typeface="Arial Narrow"/>
                <a:ea typeface="+mn-ea"/>
                <a:cs typeface="Arial Narrow"/>
              </a:rPr>
              <a:t>72</a:t>
            </a:r>
            <a:r>
              <a:rPr kumimoji="0" sz="1235" b="0" i="0" u="heavy" strike="noStrike" kern="0" cap="none" spc="0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FBE469"/>
                  </a:solidFill>
                </a:uFill>
                <a:latin typeface="Arial Narrow"/>
                <a:ea typeface="+mn-ea"/>
                <a:cs typeface="Arial Narrow"/>
              </a:rPr>
              <a:t>	</a:t>
            </a:r>
            <a:endParaRPr kumimoji="0" sz="123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47266" y="406885"/>
            <a:ext cx="3319743" cy="3507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  <a:tabLst>
                <a:tab pos="739628" algn="l"/>
              </a:tabLst>
            </a:pPr>
            <a:r>
              <a:rPr u="heavy" dirty="0">
                <a:solidFill>
                  <a:srgbClr val="FBE469"/>
                </a:solidFill>
                <a:uFill>
                  <a:solidFill>
                    <a:srgbClr val="FBE469"/>
                  </a:solidFill>
                </a:uFill>
              </a:rPr>
              <a:t>	</a:t>
            </a:r>
            <a:r>
              <a:rPr spc="168" dirty="0">
                <a:solidFill>
                  <a:srgbClr val="FBE469"/>
                </a:solidFill>
                <a:uFill>
                  <a:solidFill>
                    <a:srgbClr val="FBE469"/>
                  </a:solidFill>
                </a:uFill>
              </a:rPr>
              <a:t>MIS</a:t>
            </a:r>
            <a:r>
              <a:rPr spc="185" dirty="0">
                <a:solidFill>
                  <a:srgbClr val="FBE469"/>
                </a:solidFill>
                <a:uFill>
                  <a:solidFill>
                    <a:srgbClr val="FBE469"/>
                  </a:solidFill>
                </a:uFill>
              </a:rPr>
              <a:t> </a:t>
            </a:r>
            <a:r>
              <a:rPr spc="256" dirty="0">
                <a:solidFill>
                  <a:srgbClr val="FBE469"/>
                </a:solidFill>
                <a:uFill>
                  <a:solidFill>
                    <a:srgbClr val="FBE469"/>
                  </a:solidFill>
                </a:uFill>
              </a:rPr>
              <a:t>EMOCIONES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293766" y="1020218"/>
            <a:ext cx="7763435" cy="5361454"/>
            <a:chOff x="720001" y="1156246"/>
            <a:chExt cx="8798560" cy="6076315"/>
          </a:xfrm>
        </p:grpSpPr>
        <p:sp>
          <p:nvSpPr>
            <p:cNvPr id="5" name="object 5"/>
            <p:cNvSpPr/>
            <p:nvPr/>
          </p:nvSpPr>
          <p:spPr>
            <a:xfrm>
              <a:off x="720001" y="1156246"/>
              <a:ext cx="8798560" cy="6076315"/>
            </a:xfrm>
            <a:custGeom>
              <a:avLst/>
              <a:gdLst/>
              <a:ahLst/>
              <a:cxnLst/>
              <a:rect l="l" t="t" r="r" b="b"/>
              <a:pathLst>
                <a:path w="8798560" h="6076315">
                  <a:moveTo>
                    <a:pt x="8798407" y="0"/>
                  </a:moveTo>
                  <a:lnTo>
                    <a:pt x="0" y="0"/>
                  </a:lnTo>
                  <a:lnTo>
                    <a:pt x="0" y="6076149"/>
                  </a:lnTo>
                  <a:lnTo>
                    <a:pt x="8798407" y="6076149"/>
                  </a:lnTo>
                  <a:lnTo>
                    <a:pt x="87984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5879516" y="2209482"/>
              <a:ext cx="472440" cy="4558665"/>
            </a:xfrm>
            <a:custGeom>
              <a:avLst/>
              <a:gdLst/>
              <a:ahLst/>
              <a:cxnLst/>
              <a:rect l="l" t="t" r="r" b="b"/>
              <a:pathLst>
                <a:path w="472439" h="4558665">
                  <a:moveTo>
                    <a:pt x="471944" y="3519944"/>
                  </a:moveTo>
                  <a:lnTo>
                    <a:pt x="0" y="3519944"/>
                  </a:lnTo>
                  <a:lnTo>
                    <a:pt x="0" y="4221340"/>
                  </a:lnTo>
                  <a:lnTo>
                    <a:pt x="0" y="4558500"/>
                  </a:lnTo>
                  <a:lnTo>
                    <a:pt x="471944" y="4558500"/>
                  </a:lnTo>
                  <a:lnTo>
                    <a:pt x="471944" y="4221353"/>
                  </a:lnTo>
                  <a:lnTo>
                    <a:pt x="471944" y="3519944"/>
                  </a:lnTo>
                  <a:close/>
                </a:path>
                <a:path w="472439" h="4558665">
                  <a:moveTo>
                    <a:pt x="471944" y="2117115"/>
                  </a:moveTo>
                  <a:lnTo>
                    <a:pt x="0" y="2117115"/>
                  </a:lnTo>
                  <a:lnTo>
                    <a:pt x="0" y="2818473"/>
                  </a:lnTo>
                  <a:lnTo>
                    <a:pt x="0" y="3519881"/>
                  </a:lnTo>
                  <a:lnTo>
                    <a:pt x="471944" y="3519881"/>
                  </a:lnTo>
                  <a:lnTo>
                    <a:pt x="471944" y="2818536"/>
                  </a:lnTo>
                  <a:lnTo>
                    <a:pt x="471944" y="2117115"/>
                  </a:lnTo>
                  <a:close/>
                </a:path>
                <a:path w="472439" h="4558665">
                  <a:moveTo>
                    <a:pt x="471944" y="0"/>
                  </a:moveTo>
                  <a:lnTo>
                    <a:pt x="0" y="0"/>
                  </a:lnTo>
                  <a:lnTo>
                    <a:pt x="0" y="714273"/>
                  </a:lnTo>
                  <a:lnTo>
                    <a:pt x="0" y="1415630"/>
                  </a:lnTo>
                  <a:lnTo>
                    <a:pt x="0" y="2117039"/>
                  </a:lnTo>
                  <a:lnTo>
                    <a:pt x="471944" y="2117039"/>
                  </a:lnTo>
                  <a:lnTo>
                    <a:pt x="471944" y="1415694"/>
                  </a:lnTo>
                  <a:lnTo>
                    <a:pt x="471944" y="714336"/>
                  </a:lnTo>
                  <a:lnTo>
                    <a:pt x="471944" y="0"/>
                  </a:lnTo>
                  <a:close/>
                </a:path>
              </a:pathLst>
            </a:custGeom>
            <a:solidFill>
              <a:srgbClr val="F6F4F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5879515" y="2209444"/>
              <a:ext cx="0" cy="4223385"/>
            </a:xfrm>
            <a:custGeom>
              <a:avLst/>
              <a:gdLst/>
              <a:ahLst/>
              <a:cxnLst/>
              <a:rect l="l" t="t" r="r" b="b"/>
              <a:pathLst>
                <a:path h="4223385">
                  <a:moveTo>
                    <a:pt x="0" y="0"/>
                  </a:moveTo>
                  <a:lnTo>
                    <a:pt x="0" y="4223219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6351524" y="2209444"/>
              <a:ext cx="0" cy="4223385"/>
            </a:xfrm>
            <a:custGeom>
              <a:avLst/>
              <a:gdLst/>
              <a:ahLst/>
              <a:cxnLst/>
              <a:rect l="l" t="t" r="r" b="b"/>
              <a:pathLst>
                <a:path h="4223385">
                  <a:moveTo>
                    <a:pt x="0" y="0"/>
                  </a:moveTo>
                  <a:lnTo>
                    <a:pt x="0" y="4223219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5407647" y="2923819"/>
              <a:ext cx="1423670" cy="0"/>
            </a:xfrm>
            <a:custGeom>
              <a:avLst/>
              <a:gdLst/>
              <a:ahLst/>
              <a:cxnLst/>
              <a:rect l="l" t="t" r="r" b="b"/>
              <a:pathLst>
                <a:path w="1423670">
                  <a:moveTo>
                    <a:pt x="0" y="0"/>
                  </a:moveTo>
                  <a:lnTo>
                    <a:pt x="1423060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5407647" y="3625176"/>
              <a:ext cx="1423670" cy="0"/>
            </a:xfrm>
            <a:custGeom>
              <a:avLst/>
              <a:gdLst/>
              <a:ahLst/>
              <a:cxnLst/>
              <a:rect l="l" t="t" r="r" b="b"/>
              <a:pathLst>
                <a:path w="1423670">
                  <a:moveTo>
                    <a:pt x="0" y="0"/>
                  </a:moveTo>
                  <a:lnTo>
                    <a:pt x="1423060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5407647" y="4326521"/>
              <a:ext cx="1423670" cy="0"/>
            </a:xfrm>
            <a:custGeom>
              <a:avLst/>
              <a:gdLst/>
              <a:ahLst/>
              <a:cxnLst/>
              <a:rect l="l" t="t" r="r" b="b"/>
              <a:pathLst>
                <a:path w="1423670">
                  <a:moveTo>
                    <a:pt x="0" y="0"/>
                  </a:moveTo>
                  <a:lnTo>
                    <a:pt x="1423060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5407647" y="5028019"/>
              <a:ext cx="1423670" cy="0"/>
            </a:xfrm>
            <a:custGeom>
              <a:avLst/>
              <a:gdLst/>
              <a:ahLst/>
              <a:cxnLst/>
              <a:rect l="l" t="t" r="r" b="b"/>
              <a:pathLst>
                <a:path w="1423670">
                  <a:moveTo>
                    <a:pt x="0" y="0"/>
                  </a:moveTo>
                  <a:lnTo>
                    <a:pt x="1423060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5407647" y="5729363"/>
              <a:ext cx="1423670" cy="0"/>
            </a:xfrm>
            <a:custGeom>
              <a:avLst/>
              <a:gdLst/>
              <a:ahLst/>
              <a:cxnLst/>
              <a:rect l="l" t="t" r="r" b="b"/>
              <a:pathLst>
                <a:path w="1423670">
                  <a:moveTo>
                    <a:pt x="0" y="0"/>
                  </a:moveTo>
                  <a:lnTo>
                    <a:pt x="1423060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5407647" y="6430835"/>
              <a:ext cx="1423670" cy="0"/>
            </a:xfrm>
            <a:custGeom>
              <a:avLst/>
              <a:gdLst/>
              <a:ahLst/>
              <a:cxnLst/>
              <a:rect l="l" t="t" r="r" b="b"/>
              <a:pathLst>
                <a:path w="1423670">
                  <a:moveTo>
                    <a:pt x="0" y="0"/>
                  </a:moveTo>
                  <a:lnTo>
                    <a:pt x="1423060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6823392" y="2921914"/>
              <a:ext cx="0" cy="3510915"/>
            </a:xfrm>
            <a:custGeom>
              <a:avLst/>
              <a:gdLst/>
              <a:ahLst/>
              <a:cxnLst/>
              <a:rect l="l" t="t" r="r" b="b"/>
              <a:pathLst>
                <a:path h="3510915">
                  <a:moveTo>
                    <a:pt x="0" y="0"/>
                  </a:moveTo>
                  <a:lnTo>
                    <a:pt x="0" y="3510737"/>
                  </a:lnTo>
                </a:path>
              </a:pathLst>
            </a:custGeom>
            <a:ln w="146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35650" y="2479785"/>
              <a:ext cx="260094" cy="18745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96356" y="2479785"/>
              <a:ext cx="127411" cy="18745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81293" y="2479785"/>
              <a:ext cx="87870" cy="18745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25235" y="2479789"/>
              <a:ext cx="327609" cy="18745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70738" y="2387380"/>
              <a:ext cx="131800" cy="18745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58610" y="2387380"/>
              <a:ext cx="87858" cy="18745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02539" y="2387380"/>
              <a:ext cx="171829" cy="18745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82448" y="2572050"/>
              <a:ext cx="263610" cy="18745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90857" y="3188906"/>
              <a:ext cx="158165" cy="18743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65799" y="3188906"/>
              <a:ext cx="149920" cy="18743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35165" y="3188906"/>
              <a:ext cx="158165" cy="18743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93943" y="3890835"/>
              <a:ext cx="149364" cy="18745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65799" y="3890831"/>
              <a:ext cx="149378" cy="18745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35165" y="3890831"/>
              <a:ext cx="158165" cy="18745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17375" y="4592328"/>
              <a:ext cx="105435" cy="18745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089230" y="4592328"/>
              <a:ext cx="111302" cy="18745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61531" y="4592328"/>
              <a:ext cx="105444" cy="18745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620296" y="5294118"/>
              <a:ext cx="93728" cy="18745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092164" y="5294118"/>
              <a:ext cx="93725" cy="18744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564464" y="5294118"/>
              <a:ext cx="93728" cy="18745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617375" y="5995615"/>
              <a:ext cx="111290" cy="187455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089230" y="5995615"/>
              <a:ext cx="111302" cy="187455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564464" y="5995615"/>
              <a:ext cx="99586" cy="187455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514860" y="6594957"/>
              <a:ext cx="300697" cy="17573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004293" y="6594956"/>
              <a:ext cx="267124" cy="17574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476593" y="6594956"/>
              <a:ext cx="267124" cy="175740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2884893" y="3013887"/>
              <a:ext cx="2065020" cy="3286760"/>
            </a:xfrm>
            <a:custGeom>
              <a:avLst/>
              <a:gdLst/>
              <a:ahLst/>
              <a:cxnLst/>
              <a:rect l="l" t="t" r="r" b="b"/>
              <a:pathLst>
                <a:path w="2065020" h="3286760">
                  <a:moveTo>
                    <a:pt x="181610" y="2844063"/>
                  </a:moveTo>
                  <a:lnTo>
                    <a:pt x="12" y="2844063"/>
                  </a:lnTo>
                  <a:lnTo>
                    <a:pt x="12" y="3286341"/>
                  </a:lnTo>
                  <a:lnTo>
                    <a:pt x="181610" y="3286341"/>
                  </a:lnTo>
                  <a:lnTo>
                    <a:pt x="181610" y="2844063"/>
                  </a:lnTo>
                  <a:close/>
                </a:path>
                <a:path w="2065020" h="3286760">
                  <a:moveTo>
                    <a:pt x="254838" y="2132317"/>
                  </a:moveTo>
                  <a:lnTo>
                    <a:pt x="12" y="2132317"/>
                  </a:lnTo>
                  <a:lnTo>
                    <a:pt x="12" y="2577528"/>
                  </a:lnTo>
                  <a:lnTo>
                    <a:pt x="254838" y="2577528"/>
                  </a:lnTo>
                  <a:lnTo>
                    <a:pt x="254838" y="2132317"/>
                  </a:lnTo>
                  <a:close/>
                </a:path>
                <a:path w="2065020" h="3286760">
                  <a:moveTo>
                    <a:pt x="254838" y="1420571"/>
                  </a:moveTo>
                  <a:lnTo>
                    <a:pt x="12" y="1420571"/>
                  </a:lnTo>
                  <a:lnTo>
                    <a:pt x="12" y="1865782"/>
                  </a:lnTo>
                  <a:lnTo>
                    <a:pt x="254838" y="1865782"/>
                  </a:lnTo>
                  <a:lnTo>
                    <a:pt x="254838" y="1420571"/>
                  </a:lnTo>
                  <a:close/>
                </a:path>
                <a:path w="2065020" h="3286760">
                  <a:moveTo>
                    <a:pt x="869924" y="711746"/>
                  </a:moveTo>
                  <a:lnTo>
                    <a:pt x="0" y="711746"/>
                  </a:lnTo>
                  <a:lnTo>
                    <a:pt x="0" y="1154023"/>
                  </a:lnTo>
                  <a:lnTo>
                    <a:pt x="869924" y="1154023"/>
                  </a:lnTo>
                  <a:lnTo>
                    <a:pt x="869924" y="711746"/>
                  </a:lnTo>
                  <a:close/>
                </a:path>
                <a:path w="2065020" h="3286760">
                  <a:moveTo>
                    <a:pt x="2064956" y="0"/>
                  </a:moveTo>
                  <a:lnTo>
                    <a:pt x="12" y="0"/>
                  </a:lnTo>
                  <a:lnTo>
                    <a:pt x="12" y="445211"/>
                  </a:lnTo>
                  <a:lnTo>
                    <a:pt x="2064956" y="445211"/>
                  </a:lnTo>
                  <a:lnTo>
                    <a:pt x="2064956" y="0"/>
                  </a:lnTo>
                  <a:close/>
                </a:path>
              </a:pathLst>
            </a:custGeom>
            <a:solidFill>
              <a:srgbClr val="C4D982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2884906" y="2882087"/>
              <a:ext cx="0" cy="3553460"/>
            </a:xfrm>
            <a:custGeom>
              <a:avLst/>
              <a:gdLst/>
              <a:ahLst/>
              <a:cxnLst/>
              <a:rect l="l" t="t" r="r" b="b"/>
              <a:pathLst>
                <a:path h="3553460">
                  <a:moveTo>
                    <a:pt x="0" y="0"/>
                  </a:moveTo>
                  <a:lnTo>
                    <a:pt x="0" y="3552875"/>
                  </a:lnTo>
                </a:path>
              </a:pathLst>
            </a:custGeom>
            <a:ln w="11722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4" name="object 4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040655" y="3142763"/>
              <a:ext cx="162560" cy="187455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3844150" y="3853481"/>
              <a:ext cx="180340" cy="187960"/>
            </a:xfrm>
            <a:custGeom>
              <a:avLst/>
              <a:gdLst/>
              <a:ahLst/>
              <a:cxnLst/>
              <a:rect l="l" t="t" r="r" b="b"/>
              <a:pathLst>
                <a:path w="180339" h="187960">
                  <a:moveTo>
                    <a:pt x="0" y="187455"/>
                  </a:moveTo>
                  <a:lnTo>
                    <a:pt x="180132" y="187455"/>
                  </a:lnTo>
                  <a:lnTo>
                    <a:pt x="180132" y="0"/>
                  </a:lnTo>
                  <a:lnTo>
                    <a:pt x="0" y="0"/>
                  </a:lnTo>
                  <a:lnTo>
                    <a:pt x="0" y="187455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3227311" y="4563692"/>
              <a:ext cx="106045" cy="187960"/>
            </a:xfrm>
            <a:custGeom>
              <a:avLst/>
              <a:gdLst/>
              <a:ahLst/>
              <a:cxnLst/>
              <a:rect l="l" t="t" r="r" b="b"/>
              <a:pathLst>
                <a:path w="106045" h="187960">
                  <a:moveTo>
                    <a:pt x="0" y="187821"/>
                  </a:moveTo>
                  <a:lnTo>
                    <a:pt x="105435" y="187821"/>
                  </a:lnTo>
                  <a:lnTo>
                    <a:pt x="105435" y="0"/>
                  </a:lnTo>
                  <a:lnTo>
                    <a:pt x="0" y="0"/>
                  </a:lnTo>
                  <a:lnTo>
                    <a:pt x="0" y="187821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3227311" y="5275080"/>
              <a:ext cx="106045" cy="187960"/>
            </a:xfrm>
            <a:custGeom>
              <a:avLst/>
              <a:gdLst/>
              <a:ahLst/>
              <a:cxnLst/>
              <a:rect l="l" t="t" r="r" b="b"/>
              <a:pathLst>
                <a:path w="106045" h="187960">
                  <a:moveTo>
                    <a:pt x="0" y="187455"/>
                  </a:moveTo>
                  <a:lnTo>
                    <a:pt x="105435" y="187455"/>
                  </a:lnTo>
                  <a:lnTo>
                    <a:pt x="105435" y="0"/>
                  </a:lnTo>
                  <a:lnTo>
                    <a:pt x="0" y="0"/>
                  </a:lnTo>
                  <a:lnTo>
                    <a:pt x="0" y="187455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8" name="object 4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156280" y="5985802"/>
              <a:ext cx="111290" cy="187451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188972" y="3137937"/>
              <a:ext cx="612556" cy="187455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486306" y="3848655"/>
              <a:ext cx="1309535" cy="187455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81430" y="4559006"/>
              <a:ext cx="1814360" cy="187821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285671" y="5270394"/>
              <a:ext cx="1511071" cy="187455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023783" y="5980963"/>
              <a:ext cx="779500" cy="187451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7993227" y="2238044"/>
              <a:ext cx="472440" cy="4558665"/>
            </a:xfrm>
            <a:custGeom>
              <a:avLst/>
              <a:gdLst/>
              <a:ahLst/>
              <a:cxnLst/>
              <a:rect l="l" t="t" r="r" b="b"/>
              <a:pathLst>
                <a:path w="472440" h="4558665">
                  <a:moveTo>
                    <a:pt x="471944" y="2818612"/>
                  </a:moveTo>
                  <a:lnTo>
                    <a:pt x="0" y="2818612"/>
                  </a:lnTo>
                  <a:lnTo>
                    <a:pt x="0" y="3520008"/>
                  </a:lnTo>
                  <a:lnTo>
                    <a:pt x="0" y="4221416"/>
                  </a:lnTo>
                  <a:lnTo>
                    <a:pt x="0" y="4558576"/>
                  </a:lnTo>
                  <a:lnTo>
                    <a:pt x="471944" y="4558576"/>
                  </a:lnTo>
                  <a:lnTo>
                    <a:pt x="471944" y="4221416"/>
                  </a:lnTo>
                  <a:lnTo>
                    <a:pt x="471944" y="3520021"/>
                  </a:lnTo>
                  <a:lnTo>
                    <a:pt x="471944" y="2818612"/>
                  </a:lnTo>
                  <a:close/>
                </a:path>
                <a:path w="472440" h="4558665">
                  <a:moveTo>
                    <a:pt x="471944" y="1415770"/>
                  </a:moveTo>
                  <a:lnTo>
                    <a:pt x="0" y="1415770"/>
                  </a:lnTo>
                  <a:lnTo>
                    <a:pt x="0" y="2117102"/>
                  </a:lnTo>
                  <a:lnTo>
                    <a:pt x="0" y="2818523"/>
                  </a:lnTo>
                  <a:lnTo>
                    <a:pt x="471944" y="2818523"/>
                  </a:lnTo>
                  <a:lnTo>
                    <a:pt x="471944" y="2117179"/>
                  </a:lnTo>
                  <a:lnTo>
                    <a:pt x="471944" y="1415770"/>
                  </a:lnTo>
                  <a:close/>
                </a:path>
                <a:path w="472440" h="4558665">
                  <a:moveTo>
                    <a:pt x="471944" y="0"/>
                  </a:moveTo>
                  <a:lnTo>
                    <a:pt x="0" y="0"/>
                  </a:lnTo>
                  <a:lnTo>
                    <a:pt x="0" y="714260"/>
                  </a:lnTo>
                  <a:lnTo>
                    <a:pt x="0" y="1415681"/>
                  </a:lnTo>
                  <a:lnTo>
                    <a:pt x="471944" y="1415681"/>
                  </a:lnTo>
                  <a:lnTo>
                    <a:pt x="471944" y="714336"/>
                  </a:lnTo>
                  <a:lnTo>
                    <a:pt x="471944" y="0"/>
                  </a:lnTo>
                  <a:close/>
                </a:path>
              </a:pathLst>
            </a:custGeom>
            <a:solidFill>
              <a:srgbClr val="F6F4F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7993227" y="2237994"/>
              <a:ext cx="0" cy="4223385"/>
            </a:xfrm>
            <a:custGeom>
              <a:avLst/>
              <a:gdLst/>
              <a:ahLst/>
              <a:cxnLst/>
              <a:rect l="l" t="t" r="r" b="b"/>
              <a:pathLst>
                <a:path h="4223385">
                  <a:moveTo>
                    <a:pt x="0" y="0"/>
                  </a:moveTo>
                  <a:lnTo>
                    <a:pt x="0" y="4223296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8465236" y="2237994"/>
              <a:ext cx="0" cy="4223385"/>
            </a:xfrm>
            <a:custGeom>
              <a:avLst/>
              <a:gdLst/>
              <a:ahLst/>
              <a:cxnLst/>
              <a:rect l="l" t="t" r="r" b="b"/>
              <a:pathLst>
                <a:path h="4223385">
                  <a:moveTo>
                    <a:pt x="0" y="0"/>
                  </a:moveTo>
                  <a:lnTo>
                    <a:pt x="0" y="4223296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7521372" y="2952381"/>
              <a:ext cx="1423670" cy="0"/>
            </a:xfrm>
            <a:custGeom>
              <a:avLst/>
              <a:gdLst/>
              <a:ahLst/>
              <a:cxnLst/>
              <a:rect l="l" t="t" r="r" b="b"/>
              <a:pathLst>
                <a:path w="1423670">
                  <a:moveTo>
                    <a:pt x="0" y="0"/>
                  </a:moveTo>
                  <a:lnTo>
                    <a:pt x="1423200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7521372" y="3653726"/>
              <a:ext cx="1423670" cy="0"/>
            </a:xfrm>
            <a:custGeom>
              <a:avLst/>
              <a:gdLst/>
              <a:ahLst/>
              <a:cxnLst/>
              <a:rect l="l" t="t" r="r" b="b"/>
              <a:pathLst>
                <a:path w="1423670">
                  <a:moveTo>
                    <a:pt x="0" y="0"/>
                  </a:moveTo>
                  <a:lnTo>
                    <a:pt x="1423200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7521372" y="4355223"/>
              <a:ext cx="1423670" cy="0"/>
            </a:xfrm>
            <a:custGeom>
              <a:avLst/>
              <a:gdLst/>
              <a:ahLst/>
              <a:cxnLst/>
              <a:rect l="l" t="t" r="r" b="b"/>
              <a:pathLst>
                <a:path w="1423670">
                  <a:moveTo>
                    <a:pt x="0" y="0"/>
                  </a:moveTo>
                  <a:lnTo>
                    <a:pt x="1423200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7521372" y="5056568"/>
              <a:ext cx="1423670" cy="0"/>
            </a:xfrm>
            <a:custGeom>
              <a:avLst/>
              <a:gdLst/>
              <a:ahLst/>
              <a:cxnLst/>
              <a:rect l="l" t="t" r="r" b="b"/>
              <a:pathLst>
                <a:path w="1423670">
                  <a:moveTo>
                    <a:pt x="0" y="0"/>
                  </a:moveTo>
                  <a:lnTo>
                    <a:pt x="1423200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7521372" y="5758065"/>
              <a:ext cx="1423670" cy="0"/>
            </a:xfrm>
            <a:custGeom>
              <a:avLst/>
              <a:gdLst/>
              <a:ahLst/>
              <a:cxnLst/>
              <a:rect l="l" t="t" r="r" b="b"/>
              <a:pathLst>
                <a:path w="1423670">
                  <a:moveTo>
                    <a:pt x="0" y="0"/>
                  </a:moveTo>
                  <a:lnTo>
                    <a:pt x="1423200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7521372" y="6459461"/>
              <a:ext cx="1423670" cy="0"/>
            </a:xfrm>
            <a:custGeom>
              <a:avLst/>
              <a:gdLst/>
              <a:ahLst/>
              <a:cxnLst/>
              <a:rect l="l" t="t" r="r" b="b"/>
              <a:pathLst>
                <a:path w="1423670">
                  <a:moveTo>
                    <a:pt x="0" y="0"/>
                  </a:moveTo>
                  <a:lnTo>
                    <a:pt x="1423200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8937243" y="2950616"/>
              <a:ext cx="0" cy="3510915"/>
            </a:xfrm>
            <a:custGeom>
              <a:avLst/>
              <a:gdLst/>
              <a:ahLst/>
              <a:cxnLst/>
              <a:rect l="l" t="t" r="r" b="b"/>
              <a:pathLst>
                <a:path h="3510915">
                  <a:moveTo>
                    <a:pt x="0" y="0"/>
                  </a:moveTo>
                  <a:lnTo>
                    <a:pt x="0" y="3510673"/>
                  </a:lnTo>
                </a:path>
              </a:pathLst>
            </a:custGeom>
            <a:ln w="146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4" name="object 6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49654" y="2508195"/>
              <a:ext cx="260534" cy="187455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24888" y="2415929"/>
              <a:ext cx="127411" cy="187455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09826" y="2415929"/>
              <a:ext cx="87870" cy="187455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253768" y="2415929"/>
              <a:ext cx="123018" cy="187455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24888" y="2600539"/>
              <a:ext cx="263610" cy="187821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85174" y="2415929"/>
              <a:ext cx="131804" cy="187455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72906" y="2415929"/>
              <a:ext cx="87870" cy="187455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16988" y="2415929"/>
              <a:ext cx="171829" cy="187455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596897" y="2600539"/>
              <a:ext cx="263610" cy="187821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714094" y="3217086"/>
              <a:ext cx="136198" cy="187821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177174" y="3217086"/>
              <a:ext cx="158165" cy="187821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658402" y="3217086"/>
              <a:ext cx="136198" cy="187821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708239" y="3919397"/>
              <a:ext cx="149364" cy="187451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180248" y="3919393"/>
              <a:ext cx="149378" cy="187455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652547" y="3919393"/>
              <a:ext cx="149378" cy="187455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734592" y="4620373"/>
              <a:ext cx="99586" cy="187821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206460" y="4620374"/>
              <a:ext cx="99580" cy="187820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678761" y="4620373"/>
              <a:ext cx="99586" cy="187821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734592" y="5322667"/>
              <a:ext cx="93728" cy="187455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206460" y="5322671"/>
              <a:ext cx="93725" cy="187451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678761" y="5322667"/>
              <a:ext cx="93728" cy="187455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734592" y="6023799"/>
              <a:ext cx="99586" cy="187821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203527" y="6023799"/>
              <a:ext cx="111302" cy="187821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678761" y="6023799"/>
              <a:ext cx="99586" cy="187821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655521" y="6623514"/>
              <a:ext cx="246023" cy="175734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124443" y="6623514"/>
              <a:ext cx="253065" cy="175740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611400" y="6623514"/>
              <a:ext cx="221432" cy="175740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913488" y="1792497"/>
              <a:ext cx="389557" cy="518433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8007723" y="1725129"/>
              <a:ext cx="486214" cy="647306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372061" y="6605208"/>
              <a:ext cx="93294" cy="140591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502182" y="6626077"/>
              <a:ext cx="95491" cy="140591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43077" y="1156246"/>
              <a:ext cx="6856346" cy="201294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7640142" y="3929202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016"/>
                  </a:moveTo>
                  <a:lnTo>
                    <a:pt x="9434" y="50111"/>
                  </a:lnTo>
                  <a:lnTo>
                    <a:pt x="35166" y="24039"/>
                  </a:lnTo>
                  <a:lnTo>
                    <a:pt x="73337" y="6451"/>
                  </a:lnTo>
                  <a:lnTo>
                    <a:pt x="120091" y="0"/>
                  </a:lnTo>
                  <a:lnTo>
                    <a:pt x="166844" y="6451"/>
                  </a:lnTo>
                  <a:lnTo>
                    <a:pt x="205016" y="24039"/>
                  </a:lnTo>
                  <a:lnTo>
                    <a:pt x="230747" y="50111"/>
                  </a:lnTo>
                  <a:lnTo>
                    <a:pt x="240182" y="82016"/>
                  </a:lnTo>
                  <a:lnTo>
                    <a:pt x="230747" y="113921"/>
                  </a:lnTo>
                  <a:lnTo>
                    <a:pt x="205016" y="139993"/>
                  </a:lnTo>
                  <a:lnTo>
                    <a:pt x="166844" y="157581"/>
                  </a:lnTo>
                  <a:lnTo>
                    <a:pt x="120091" y="164033"/>
                  </a:lnTo>
                  <a:lnTo>
                    <a:pt x="73337" y="157581"/>
                  </a:lnTo>
                  <a:lnTo>
                    <a:pt x="35166" y="139993"/>
                  </a:lnTo>
                  <a:lnTo>
                    <a:pt x="9434" y="113921"/>
                  </a:lnTo>
                  <a:lnTo>
                    <a:pt x="0" y="82016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object 97"/>
            <p:cNvSpPr/>
            <p:nvPr/>
          </p:nvSpPr>
          <p:spPr>
            <a:xfrm>
              <a:off x="7648930" y="3232099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016"/>
                  </a:moveTo>
                  <a:lnTo>
                    <a:pt x="9434" y="50111"/>
                  </a:lnTo>
                  <a:lnTo>
                    <a:pt x="35166" y="24039"/>
                  </a:lnTo>
                  <a:lnTo>
                    <a:pt x="73337" y="6451"/>
                  </a:lnTo>
                  <a:lnTo>
                    <a:pt x="120091" y="0"/>
                  </a:lnTo>
                  <a:lnTo>
                    <a:pt x="166844" y="6451"/>
                  </a:lnTo>
                  <a:lnTo>
                    <a:pt x="205016" y="24039"/>
                  </a:lnTo>
                  <a:lnTo>
                    <a:pt x="230747" y="50111"/>
                  </a:lnTo>
                  <a:lnTo>
                    <a:pt x="240182" y="82016"/>
                  </a:lnTo>
                  <a:lnTo>
                    <a:pt x="230747" y="113921"/>
                  </a:lnTo>
                  <a:lnTo>
                    <a:pt x="205016" y="139993"/>
                  </a:lnTo>
                  <a:lnTo>
                    <a:pt x="166844" y="157581"/>
                  </a:lnTo>
                  <a:lnTo>
                    <a:pt x="120091" y="164033"/>
                  </a:lnTo>
                  <a:lnTo>
                    <a:pt x="73337" y="157581"/>
                  </a:lnTo>
                  <a:lnTo>
                    <a:pt x="35166" y="139993"/>
                  </a:lnTo>
                  <a:lnTo>
                    <a:pt x="9434" y="113921"/>
                  </a:lnTo>
                  <a:lnTo>
                    <a:pt x="0" y="82016"/>
                  </a:lnTo>
                  <a:close/>
                </a:path>
              </a:pathLst>
            </a:custGeom>
            <a:ln w="14643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8" name="object 98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518080" y="3186690"/>
              <a:ext cx="251891" cy="178676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768703" y="6919705"/>
              <a:ext cx="299085" cy="164465"/>
            </a:xfrm>
            <a:custGeom>
              <a:avLst/>
              <a:gdLst/>
              <a:ahLst/>
              <a:cxnLst/>
              <a:rect l="l" t="t" r="r" b="b"/>
              <a:pathLst>
                <a:path w="299084" h="164465">
                  <a:moveTo>
                    <a:pt x="0" y="82016"/>
                  </a:moveTo>
                  <a:lnTo>
                    <a:pt x="11738" y="50090"/>
                  </a:lnTo>
                  <a:lnTo>
                    <a:pt x="43751" y="24020"/>
                  </a:lnTo>
                  <a:lnTo>
                    <a:pt x="91232" y="6444"/>
                  </a:lnTo>
                  <a:lnTo>
                    <a:pt x="149377" y="0"/>
                  </a:lnTo>
                  <a:lnTo>
                    <a:pt x="207521" y="6444"/>
                  </a:lnTo>
                  <a:lnTo>
                    <a:pt x="255003" y="24020"/>
                  </a:lnTo>
                  <a:lnTo>
                    <a:pt x="287016" y="50090"/>
                  </a:lnTo>
                  <a:lnTo>
                    <a:pt x="298754" y="82016"/>
                  </a:lnTo>
                  <a:lnTo>
                    <a:pt x="287016" y="113943"/>
                  </a:lnTo>
                  <a:lnTo>
                    <a:pt x="255003" y="140012"/>
                  </a:lnTo>
                  <a:lnTo>
                    <a:pt x="207521" y="157588"/>
                  </a:lnTo>
                  <a:lnTo>
                    <a:pt x="149377" y="164033"/>
                  </a:lnTo>
                  <a:lnTo>
                    <a:pt x="91232" y="157588"/>
                  </a:lnTo>
                  <a:lnTo>
                    <a:pt x="43751" y="140012"/>
                  </a:lnTo>
                  <a:lnTo>
                    <a:pt x="11738" y="113943"/>
                  </a:lnTo>
                  <a:lnTo>
                    <a:pt x="0" y="82016"/>
                  </a:lnTo>
                  <a:close/>
                </a:path>
              </a:pathLst>
            </a:custGeom>
            <a:ln w="14643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object 100"/>
            <p:cNvSpPr/>
            <p:nvPr/>
          </p:nvSpPr>
          <p:spPr>
            <a:xfrm>
              <a:off x="768703" y="6831835"/>
              <a:ext cx="299085" cy="164465"/>
            </a:xfrm>
            <a:custGeom>
              <a:avLst/>
              <a:gdLst/>
              <a:ahLst/>
              <a:cxnLst/>
              <a:rect l="l" t="t" r="r" b="b"/>
              <a:pathLst>
                <a:path w="299084" h="164465">
                  <a:moveTo>
                    <a:pt x="0" y="82016"/>
                  </a:moveTo>
                  <a:lnTo>
                    <a:pt x="11738" y="50090"/>
                  </a:lnTo>
                  <a:lnTo>
                    <a:pt x="43751" y="24020"/>
                  </a:lnTo>
                  <a:lnTo>
                    <a:pt x="91232" y="6444"/>
                  </a:lnTo>
                  <a:lnTo>
                    <a:pt x="149377" y="0"/>
                  </a:lnTo>
                  <a:lnTo>
                    <a:pt x="207521" y="6444"/>
                  </a:lnTo>
                  <a:lnTo>
                    <a:pt x="255003" y="24020"/>
                  </a:lnTo>
                  <a:lnTo>
                    <a:pt x="287016" y="50090"/>
                  </a:lnTo>
                  <a:lnTo>
                    <a:pt x="298754" y="82016"/>
                  </a:lnTo>
                  <a:lnTo>
                    <a:pt x="287016" y="113943"/>
                  </a:lnTo>
                  <a:lnTo>
                    <a:pt x="255003" y="140012"/>
                  </a:lnTo>
                  <a:lnTo>
                    <a:pt x="207521" y="157588"/>
                  </a:lnTo>
                  <a:lnTo>
                    <a:pt x="149377" y="164033"/>
                  </a:lnTo>
                  <a:lnTo>
                    <a:pt x="91232" y="157588"/>
                  </a:lnTo>
                  <a:lnTo>
                    <a:pt x="43751" y="140012"/>
                  </a:lnTo>
                  <a:lnTo>
                    <a:pt x="11738" y="113943"/>
                  </a:lnTo>
                  <a:lnTo>
                    <a:pt x="0" y="82016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1" name="object 101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133071" y="6888955"/>
              <a:ext cx="883913" cy="140958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43077" y="1658495"/>
              <a:ext cx="415593" cy="175727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6002820" y="3194011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4" h="164464">
                  <a:moveTo>
                    <a:pt x="0" y="82016"/>
                  </a:moveTo>
                  <a:lnTo>
                    <a:pt x="9434" y="50111"/>
                  </a:lnTo>
                  <a:lnTo>
                    <a:pt x="35166" y="24039"/>
                  </a:lnTo>
                  <a:lnTo>
                    <a:pt x="73337" y="6451"/>
                  </a:lnTo>
                  <a:lnTo>
                    <a:pt x="120091" y="0"/>
                  </a:lnTo>
                  <a:lnTo>
                    <a:pt x="166844" y="6451"/>
                  </a:lnTo>
                  <a:lnTo>
                    <a:pt x="205016" y="24039"/>
                  </a:lnTo>
                  <a:lnTo>
                    <a:pt x="230747" y="50111"/>
                  </a:lnTo>
                  <a:lnTo>
                    <a:pt x="240182" y="82016"/>
                  </a:lnTo>
                  <a:lnTo>
                    <a:pt x="230747" y="113921"/>
                  </a:lnTo>
                  <a:lnTo>
                    <a:pt x="205016" y="139993"/>
                  </a:lnTo>
                  <a:lnTo>
                    <a:pt x="166844" y="157581"/>
                  </a:lnTo>
                  <a:lnTo>
                    <a:pt x="120091" y="164033"/>
                  </a:lnTo>
                  <a:lnTo>
                    <a:pt x="73337" y="157581"/>
                  </a:lnTo>
                  <a:lnTo>
                    <a:pt x="35166" y="139993"/>
                  </a:lnTo>
                  <a:lnTo>
                    <a:pt x="9434" y="113921"/>
                  </a:lnTo>
                  <a:lnTo>
                    <a:pt x="0" y="82016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4" name="object 104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461220" y="3186690"/>
              <a:ext cx="251891" cy="178676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104384" y="3224777"/>
              <a:ext cx="251891" cy="178676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8589137" y="3232099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016"/>
                  </a:moveTo>
                  <a:lnTo>
                    <a:pt x="9434" y="50111"/>
                  </a:lnTo>
                  <a:lnTo>
                    <a:pt x="35166" y="24039"/>
                  </a:lnTo>
                  <a:lnTo>
                    <a:pt x="73337" y="6451"/>
                  </a:lnTo>
                  <a:lnTo>
                    <a:pt x="120091" y="0"/>
                  </a:lnTo>
                  <a:lnTo>
                    <a:pt x="166844" y="6451"/>
                  </a:lnTo>
                  <a:lnTo>
                    <a:pt x="205016" y="24039"/>
                  </a:lnTo>
                  <a:lnTo>
                    <a:pt x="230747" y="50111"/>
                  </a:lnTo>
                  <a:lnTo>
                    <a:pt x="240182" y="82016"/>
                  </a:lnTo>
                  <a:lnTo>
                    <a:pt x="230747" y="113921"/>
                  </a:lnTo>
                  <a:lnTo>
                    <a:pt x="205016" y="139993"/>
                  </a:lnTo>
                  <a:lnTo>
                    <a:pt x="166844" y="157581"/>
                  </a:lnTo>
                  <a:lnTo>
                    <a:pt x="120091" y="164033"/>
                  </a:lnTo>
                  <a:lnTo>
                    <a:pt x="73337" y="157581"/>
                  </a:lnTo>
                  <a:lnTo>
                    <a:pt x="35166" y="139993"/>
                  </a:lnTo>
                  <a:lnTo>
                    <a:pt x="9434" y="113921"/>
                  </a:lnTo>
                  <a:lnTo>
                    <a:pt x="0" y="82016"/>
                  </a:lnTo>
                  <a:close/>
                </a:path>
              </a:pathLst>
            </a:custGeom>
            <a:ln w="14643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7" name="object 107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6461220" y="3895515"/>
              <a:ext cx="251891" cy="178676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8586203" y="3929202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4">
                  <a:moveTo>
                    <a:pt x="0" y="83477"/>
                  </a:moveTo>
                  <a:lnTo>
                    <a:pt x="9434" y="50974"/>
                  </a:lnTo>
                  <a:lnTo>
                    <a:pt x="35166" y="24441"/>
                  </a:lnTo>
                  <a:lnTo>
                    <a:pt x="73337" y="6556"/>
                  </a:lnTo>
                  <a:lnTo>
                    <a:pt x="120091" y="0"/>
                  </a:lnTo>
                  <a:lnTo>
                    <a:pt x="166844" y="6556"/>
                  </a:lnTo>
                  <a:lnTo>
                    <a:pt x="205016" y="24441"/>
                  </a:lnTo>
                  <a:lnTo>
                    <a:pt x="230747" y="50974"/>
                  </a:lnTo>
                  <a:lnTo>
                    <a:pt x="240182" y="83477"/>
                  </a:lnTo>
                  <a:lnTo>
                    <a:pt x="230747" y="115979"/>
                  </a:lnTo>
                  <a:lnTo>
                    <a:pt x="205016" y="142513"/>
                  </a:lnTo>
                  <a:lnTo>
                    <a:pt x="166844" y="160397"/>
                  </a:lnTo>
                  <a:lnTo>
                    <a:pt x="120091" y="166954"/>
                  </a:lnTo>
                  <a:lnTo>
                    <a:pt x="73337" y="160397"/>
                  </a:lnTo>
                  <a:lnTo>
                    <a:pt x="35166" y="142513"/>
                  </a:lnTo>
                  <a:lnTo>
                    <a:pt x="9434" y="11597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9" name="object 109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518080" y="4586763"/>
              <a:ext cx="251891" cy="181597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6002820" y="4594085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4" h="167004">
                  <a:moveTo>
                    <a:pt x="0" y="83477"/>
                  </a:moveTo>
                  <a:lnTo>
                    <a:pt x="9434" y="50974"/>
                  </a:lnTo>
                  <a:lnTo>
                    <a:pt x="35166" y="24441"/>
                  </a:lnTo>
                  <a:lnTo>
                    <a:pt x="73337" y="6556"/>
                  </a:lnTo>
                  <a:lnTo>
                    <a:pt x="120091" y="0"/>
                  </a:lnTo>
                  <a:lnTo>
                    <a:pt x="166844" y="6556"/>
                  </a:lnTo>
                  <a:lnTo>
                    <a:pt x="205016" y="24441"/>
                  </a:lnTo>
                  <a:lnTo>
                    <a:pt x="230747" y="50974"/>
                  </a:lnTo>
                  <a:lnTo>
                    <a:pt x="240182" y="83477"/>
                  </a:lnTo>
                  <a:lnTo>
                    <a:pt x="230747" y="115979"/>
                  </a:lnTo>
                  <a:lnTo>
                    <a:pt x="205016" y="142513"/>
                  </a:lnTo>
                  <a:lnTo>
                    <a:pt x="166844" y="160397"/>
                  </a:lnTo>
                  <a:lnTo>
                    <a:pt x="120091" y="166954"/>
                  </a:lnTo>
                  <a:lnTo>
                    <a:pt x="73337" y="160397"/>
                  </a:lnTo>
                  <a:lnTo>
                    <a:pt x="35166" y="142513"/>
                  </a:lnTo>
                  <a:lnTo>
                    <a:pt x="9434" y="11597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1" name="object 111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461220" y="4586763"/>
              <a:ext cx="251891" cy="181597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7631353" y="4635093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4">
                  <a:moveTo>
                    <a:pt x="0" y="83477"/>
                  </a:moveTo>
                  <a:lnTo>
                    <a:pt x="9434" y="50974"/>
                  </a:lnTo>
                  <a:lnTo>
                    <a:pt x="35166" y="24441"/>
                  </a:lnTo>
                  <a:lnTo>
                    <a:pt x="73337" y="6556"/>
                  </a:lnTo>
                  <a:lnTo>
                    <a:pt x="120091" y="0"/>
                  </a:lnTo>
                  <a:lnTo>
                    <a:pt x="166844" y="6556"/>
                  </a:lnTo>
                  <a:lnTo>
                    <a:pt x="205016" y="24441"/>
                  </a:lnTo>
                  <a:lnTo>
                    <a:pt x="230747" y="50974"/>
                  </a:lnTo>
                  <a:lnTo>
                    <a:pt x="240182" y="83477"/>
                  </a:lnTo>
                  <a:lnTo>
                    <a:pt x="230747" y="115979"/>
                  </a:lnTo>
                  <a:lnTo>
                    <a:pt x="205016" y="142513"/>
                  </a:lnTo>
                  <a:lnTo>
                    <a:pt x="166844" y="160397"/>
                  </a:lnTo>
                  <a:lnTo>
                    <a:pt x="120091" y="166954"/>
                  </a:lnTo>
                  <a:lnTo>
                    <a:pt x="73337" y="160397"/>
                  </a:lnTo>
                  <a:lnTo>
                    <a:pt x="35166" y="142513"/>
                  </a:lnTo>
                  <a:lnTo>
                    <a:pt x="9434" y="11597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3" name="object 113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104384" y="4627772"/>
              <a:ext cx="251891" cy="181597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8574493" y="4635093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4">
                  <a:moveTo>
                    <a:pt x="0" y="83477"/>
                  </a:moveTo>
                  <a:lnTo>
                    <a:pt x="9434" y="50974"/>
                  </a:lnTo>
                  <a:lnTo>
                    <a:pt x="35166" y="24441"/>
                  </a:lnTo>
                  <a:lnTo>
                    <a:pt x="73337" y="6556"/>
                  </a:lnTo>
                  <a:lnTo>
                    <a:pt x="120091" y="0"/>
                  </a:lnTo>
                  <a:lnTo>
                    <a:pt x="166844" y="6556"/>
                  </a:lnTo>
                  <a:lnTo>
                    <a:pt x="205016" y="24441"/>
                  </a:lnTo>
                  <a:lnTo>
                    <a:pt x="230747" y="50974"/>
                  </a:lnTo>
                  <a:lnTo>
                    <a:pt x="240182" y="83477"/>
                  </a:lnTo>
                  <a:lnTo>
                    <a:pt x="230747" y="115979"/>
                  </a:lnTo>
                  <a:lnTo>
                    <a:pt x="205016" y="142513"/>
                  </a:lnTo>
                  <a:lnTo>
                    <a:pt x="166844" y="160397"/>
                  </a:lnTo>
                  <a:lnTo>
                    <a:pt x="120091" y="166954"/>
                  </a:lnTo>
                  <a:lnTo>
                    <a:pt x="73337" y="160397"/>
                  </a:lnTo>
                  <a:lnTo>
                    <a:pt x="35166" y="142513"/>
                  </a:lnTo>
                  <a:lnTo>
                    <a:pt x="9434" y="11597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" name="object 115"/>
            <p:cNvSpPr/>
            <p:nvPr/>
          </p:nvSpPr>
          <p:spPr>
            <a:xfrm>
              <a:off x="5534190" y="5997079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4" h="167004">
                  <a:moveTo>
                    <a:pt x="0" y="83477"/>
                  </a:moveTo>
                  <a:lnTo>
                    <a:pt x="9434" y="50974"/>
                  </a:lnTo>
                  <a:lnTo>
                    <a:pt x="35166" y="24441"/>
                  </a:lnTo>
                  <a:lnTo>
                    <a:pt x="73337" y="6556"/>
                  </a:lnTo>
                  <a:lnTo>
                    <a:pt x="120091" y="0"/>
                  </a:lnTo>
                  <a:lnTo>
                    <a:pt x="166844" y="6556"/>
                  </a:lnTo>
                  <a:lnTo>
                    <a:pt x="205016" y="24441"/>
                  </a:lnTo>
                  <a:lnTo>
                    <a:pt x="230747" y="50974"/>
                  </a:lnTo>
                  <a:lnTo>
                    <a:pt x="240182" y="83477"/>
                  </a:lnTo>
                  <a:lnTo>
                    <a:pt x="230747" y="115979"/>
                  </a:lnTo>
                  <a:lnTo>
                    <a:pt x="205016" y="142513"/>
                  </a:lnTo>
                  <a:lnTo>
                    <a:pt x="166844" y="160397"/>
                  </a:lnTo>
                  <a:lnTo>
                    <a:pt x="120091" y="166954"/>
                  </a:lnTo>
                  <a:lnTo>
                    <a:pt x="73337" y="160397"/>
                  </a:lnTo>
                  <a:lnTo>
                    <a:pt x="35166" y="142513"/>
                  </a:lnTo>
                  <a:lnTo>
                    <a:pt x="9434" y="11597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6" name="object 116"/>
            <p:cNvSpPr/>
            <p:nvPr/>
          </p:nvSpPr>
          <p:spPr>
            <a:xfrm>
              <a:off x="6011608" y="5997079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4" h="167004">
                  <a:moveTo>
                    <a:pt x="0" y="83477"/>
                  </a:moveTo>
                  <a:lnTo>
                    <a:pt x="9434" y="50974"/>
                  </a:lnTo>
                  <a:lnTo>
                    <a:pt x="35166" y="24441"/>
                  </a:lnTo>
                  <a:lnTo>
                    <a:pt x="73337" y="6556"/>
                  </a:lnTo>
                  <a:lnTo>
                    <a:pt x="120091" y="0"/>
                  </a:lnTo>
                  <a:lnTo>
                    <a:pt x="166844" y="6556"/>
                  </a:lnTo>
                  <a:lnTo>
                    <a:pt x="205016" y="24441"/>
                  </a:lnTo>
                  <a:lnTo>
                    <a:pt x="230747" y="50974"/>
                  </a:lnTo>
                  <a:lnTo>
                    <a:pt x="240182" y="83477"/>
                  </a:lnTo>
                  <a:lnTo>
                    <a:pt x="230747" y="115979"/>
                  </a:lnTo>
                  <a:lnTo>
                    <a:pt x="205016" y="142513"/>
                  </a:lnTo>
                  <a:lnTo>
                    <a:pt x="166844" y="160397"/>
                  </a:lnTo>
                  <a:lnTo>
                    <a:pt x="120091" y="166954"/>
                  </a:lnTo>
                  <a:lnTo>
                    <a:pt x="73337" y="160397"/>
                  </a:lnTo>
                  <a:lnTo>
                    <a:pt x="35166" y="142513"/>
                  </a:lnTo>
                  <a:lnTo>
                    <a:pt x="9434" y="11597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58328" y="6331102"/>
            <a:ext cx="251572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35" b="0" i="0" u="heavy" strike="noStrike" kern="0" cap="none" spc="119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FBE469"/>
                  </a:solidFill>
                </a:uFill>
                <a:latin typeface="Arial Narrow"/>
                <a:ea typeface="+mn-ea"/>
                <a:cs typeface="Arial Narrow"/>
              </a:rPr>
              <a:t>  </a:t>
            </a:r>
            <a:r>
              <a:rPr kumimoji="0" sz="1235" b="0" i="0" u="heavy" strike="noStrike" kern="0" cap="none" spc="-44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FBE469"/>
                  </a:solidFill>
                </a:uFill>
                <a:latin typeface="Arial Narrow"/>
                <a:ea typeface="+mn-ea"/>
                <a:cs typeface="Arial Narrow"/>
              </a:rPr>
              <a:t>73</a:t>
            </a:r>
            <a:endParaRPr kumimoji="0" sz="123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35873" y="406885"/>
            <a:ext cx="3309097" cy="3507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  <a:tabLst>
                <a:tab pos="3297507" algn="l"/>
              </a:tabLst>
            </a:pPr>
            <a:r>
              <a:rPr spc="168" dirty="0">
                <a:solidFill>
                  <a:srgbClr val="FBE469"/>
                </a:solidFill>
                <a:uFill>
                  <a:solidFill>
                    <a:srgbClr val="FBE469"/>
                  </a:solidFill>
                </a:uFill>
              </a:rPr>
              <a:t>MIS</a:t>
            </a:r>
            <a:r>
              <a:rPr spc="185" dirty="0">
                <a:solidFill>
                  <a:srgbClr val="FBE469"/>
                </a:solidFill>
                <a:uFill>
                  <a:solidFill>
                    <a:srgbClr val="FBE469"/>
                  </a:solidFill>
                </a:uFill>
              </a:rPr>
              <a:t> </a:t>
            </a:r>
            <a:r>
              <a:rPr spc="238" dirty="0">
                <a:solidFill>
                  <a:srgbClr val="FBE469"/>
                </a:solidFill>
                <a:uFill>
                  <a:solidFill>
                    <a:srgbClr val="FBE469"/>
                  </a:solidFill>
                </a:uFill>
              </a:rPr>
              <a:t>EMOCIONES</a:t>
            </a:r>
            <a:r>
              <a:rPr u="heavy" dirty="0">
                <a:solidFill>
                  <a:srgbClr val="FBE469"/>
                </a:solidFill>
                <a:uFill>
                  <a:solidFill>
                    <a:srgbClr val="FBE469"/>
                  </a:solidFill>
                </a:uFill>
              </a:rPr>
              <a:t>	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757652" y="1973221"/>
          <a:ext cx="3101787" cy="9726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5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4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54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54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15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5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5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26311" y="2120206"/>
            <a:ext cx="229485" cy="165401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8503427" y="2120205"/>
            <a:ext cx="430306" cy="165847"/>
            <a:chOff x="7757617" y="2402899"/>
            <a:chExt cx="487680" cy="18796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57617" y="2402899"/>
              <a:ext cx="127411" cy="18745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42554" y="2402899"/>
              <a:ext cx="87870" cy="18745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86496" y="2402899"/>
              <a:ext cx="358597" cy="187455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9266211" y="2120205"/>
            <a:ext cx="459441" cy="165847"/>
            <a:chOff x="8622106" y="2402899"/>
            <a:chExt cx="520700" cy="18796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22106" y="2402899"/>
              <a:ext cx="131804" cy="18745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09837" y="2402899"/>
              <a:ext cx="87858" cy="18745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53919" y="2402899"/>
              <a:ext cx="388297" cy="187455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112631" y="2474146"/>
            <a:ext cx="104657" cy="165398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877993" y="2474144"/>
            <a:ext cx="135681" cy="165401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094533" y="2740463"/>
            <a:ext cx="158940" cy="165401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877993" y="2740463"/>
            <a:ext cx="131804" cy="165401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987663" y="2005455"/>
            <a:ext cx="341141" cy="457441"/>
          </a:xfrm>
          <a:prstGeom prst="rect">
            <a:avLst/>
          </a:prstGeom>
        </p:spPr>
      </p:pic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6757652" y="3580727"/>
          <a:ext cx="3101787" cy="9726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5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4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54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54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15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5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5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26311" y="3728231"/>
            <a:ext cx="229485" cy="165398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8503427" y="3728227"/>
            <a:ext cx="430306" cy="165847"/>
            <a:chOff x="7757617" y="4225324"/>
            <a:chExt cx="487680" cy="187960"/>
          </a:xfrm>
        </p:grpSpPr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57617" y="4225324"/>
              <a:ext cx="127411" cy="18745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42554" y="4225324"/>
              <a:ext cx="87870" cy="18745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86496" y="4225324"/>
              <a:ext cx="358597" cy="187455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9266211" y="3728227"/>
            <a:ext cx="459441" cy="165847"/>
            <a:chOff x="8622106" y="4225324"/>
            <a:chExt cx="520700" cy="187960"/>
          </a:xfrm>
        </p:grpSpPr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22106" y="4225324"/>
              <a:ext cx="131804" cy="18745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09837" y="4225328"/>
              <a:ext cx="87858" cy="18745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53919" y="4225324"/>
              <a:ext cx="388297" cy="187455"/>
            </a:xfrm>
            <a:prstGeom prst="rect">
              <a:avLst/>
            </a:prstGeom>
          </p:spPr>
        </p:pic>
      </p:grpSp>
      <p:pic>
        <p:nvPicPr>
          <p:cNvPr id="29" name="object 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112631" y="4082292"/>
            <a:ext cx="104657" cy="165398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875416" y="4082292"/>
            <a:ext cx="143434" cy="165398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426444" y="4082289"/>
            <a:ext cx="143434" cy="165401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094533" y="4348619"/>
            <a:ext cx="158940" cy="165401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877993" y="4348619"/>
            <a:ext cx="131804" cy="165401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428909" y="4348619"/>
            <a:ext cx="131804" cy="165401"/>
          </a:xfrm>
          <a:prstGeom prst="rect">
            <a:avLst/>
          </a:prstGeom>
        </p:spPr>
      </p:pic>
      <p:grpSp>
        <p:nvGrpSpPr>
          <p:cNvPr id="35" name="object 35"/>
          <p:cNvGrpSpPr/>
          <p:nvPr/>
        </p:nvGrpSpPr>
        <p:grpSpPr>
          <a:xfrm>
            <a:off x="2134945" y="1020218"/>
            <a:ext cx="7763435" cy="5361454"/>
            <a:chOff x="540004" y="1156246"/>
            <a:chExt cx="8798560" cy="6076315"/>
          </a:xfrm>
        </p:grpSpPr>
        <p:sp>
          <p:nvSpPr>
            <p:cNvPr id="36" name="object 36"/>
            <p:cNvSpPr/>
            <p:nvPr/>
          </p:nvSpPr>
          <p:spPr>
            <a:xfrm>
              <a:off x="540004" y="1156246"/>
              <a:ext cx="8798560" cy="6076315"/>
            </a:xfrm>
            <a:custGeom>
              <a:avLst/>
              <a:gdLst/>
              <a:ahLst/>
              <a:cxnLst/>
              <a:rect l="l" t="t" r="r" b="b"/>
              <a:pathLst>
                <a:path w="8798560" h="6076315">
                  <a:moveTo>
                    <a:pt x="8798407" y="0"/>
                  </a:moveTo>
                  <a:lnTo>
                    <a:pt x="0" y="0"/>
                  </a:lnTo>
                  <a:lnTo>
                    <a:pt x="0" y="6076149"/>
                  </a:lnTo>
                  <a:lnTo>
                    <a:pt x="8798407" y="6076149"/>
                  </a:lnTo>
                  <a:lnTo>
                    <a:pt x="87984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1515478" y="2694190"/>
              <a:ext cx="3250565" cy="3465195"/>
            </a:xfrm>
            <a:custGeom>
              <a:avLst/>
              <a:gdLst/>
              <a:ahLst/>
              <a:cxnLst/>
              <a:rect l="l" t="t" r="r" b="b"/>
              <a:pathLst>
                <a:path w="3250565" h="3465195">
                  <a:moveTo>
                    <a:pt x="1518094" y="0"/>
                  </a:moveTo>
                  <a:lnTo>
                    <a:pt x="1518094" y="866254"/>
                  </a:lnTo>
                  <a:lnTo>
                    <a:pt x="1567746" y="867673"/>
                  </a:lnTo>
                  <a:lnTo>
                    <a:pt x="1616883" y="871891"/>
                  </a:lnTo>
                  <a:lnTo>
                    <a:pt x="1665406" y="878850"/>
                  </a:lnTo>
                  <a:lnTo>
                    <a:pt x="1713214" y="888490"/>
                  </a:lnTo>
                  <a:lnTo>
                    <a:pt x="1760209" y="900754"/>
                  </a:lnTo>
                  <a:lnTo>
                    <a:pt x="1806292" y="915583"/>
                  </a:lnTo>
                  <a:lnTo>
                    <a:pt x="1851363" y="932918"/>
                  </a:lnTo>
                  <a:lnTo>
                    <a:pt x="1895323" y="952701"/>
                  </a:lnTo>
                  <a:lnTo>
                    <a:pt x="1938072" y="974873"/>
                  </a:lnTo>
                  <a:lnTo>
                    <a:pt x="1979512" y="999376"/>
                  </a:lnTo>
                  <a:lnTo>
                    <a:pt x="2019542" y="1026151"/>
                  </a:lnTo>
                  <a:lnTo>
                    <a:pt x="2058065" y="1055140"/>
                  </a:lnTo>
                  <a:lnTo>
                    <a:pt x="2094979" y="1086284"/>
                  </a:lnTo>
                  <a:lnTo>
                    <a:pt x="2130187" y="1119524"/>
                  </a:lnTo>
                  <a:lnTo>
                    <a:pt x="2163589" y="1154802"/>
                  </a:lnTo>
                  <a:lnTo>
                    <a:pt x="2195085" y="1192059"/>
                  </a:lnTo>
                  <a:lnTo>
                    <a:pt x="2224576" y="1231238"/>
                  </a:lnTo>
                  <a:lnTo>
                    <a:pt x="2251964" y="1272278"/>
                  </a:lnTo>
                  <a:lnTo>
                    <a:pt x="2277148" y="1315123"/>
                  </a:lnTo>
                  <a:lnTo>
                    <a:pt x="2298911" y="1357380"/>
                  </a:lnTo>
                  <a:lnTo>
                    <a:pt x="2318145" y="1400266"/>
                  </a:lnTo>
                  <a:lnTo>
                    <a:pt x="2334876" y="1443689"/>
                  </a:lnTo>
                  <a:lnTo>
                    <a:pt x="2349130" y="1487561"/>
                  </a:lnTo>
                  <a:lnTo>
                    <a:pt x="2360933" y="1531791"/>
                  </a:lnTo>
                  <a:lnTo>
                    <a:pt x="2370310" y="1576290"/>
                  </a:lnTo>
                  <a:lnTo>
                    <a:pt x="2377289" y="1620968"/>
                  </a:lnTo>
                  <a:lnTo>
                    <a:pt x="2381894" y="1665735"/>
                  </a:lnTo>
                  <a:lnTo>
                    <a:pt x="2384151" y="1710501"/>
                  </a:lnTo>
                  <a:lnTo>
                    <a:pt x="2384088" y="1755177"/>
                  </a:lnTo>
                  <a:lnTo>
                    <a:pt x="2381729" y="1799673"/>
                  </a:lnTo>
                  <a:lnTo>
                    <a:pt x="2377100" y="1843898"/>
                  </a:lnTo>
                  <a:lnTo>
                    <a:pt x="2370228" y="1887763"/>
                  </a:lnTo>
                  <a:lnTo>
                    <a:pt x="2361139" y="1931179"/>
                  </a:lnTo>
                  <a:lnTo>
                    <a:pt x="2349858" y="1974056"/>
                  </a:lnTo>
                  <a:lnTo>
                    <a:pt x="2336412" y="2016303"/>
                  </a:lnTo>
                  <a:lnTo>
                    <a:pt x="2320826" y="2057831"/>
                  </a:lnTo>
                  <a:lnTo>
                    <a:pt x="2303127" y="2098550"/>
                  </a:lnTo>
                  <a:lnTo>
                    <a:pt x="2283340" y="2138371"/>
                  </a:lnTo>
                  <a:lnTo>
                    <a:pt x="2261491" y="2177203"/>
                  </a:lnTo>
                  <a:lnTo>
                    <a:pt x="2237606" y="2214957"/>
                  </a:lnTo>
                  <a:lnTo>
                    <a:pt x="2211712" y="2251543"/>
                  </a:lnTo>
                  <a:lnTo>
                    <a:pt x="2183835" y="2286872"/>
                  </a:lnTo>
                  <a:lnTo>
                    <a:pt x="2153999" y="2320852"/>
                  </a:lnTo>
                  <a:lnTo>
                    <a:pt x="2122232" y="2353396"/>
                  </a:lnTo>
                  <a:lnTo>
                    <a:pt x="2088559" y="2384412"/>
                  </a:lnTo>
                  <a:lnTo>
                    <a:pt x="2053006" y="2413811"/>
                  </a:lnTo>
                  <a:lnTo>
                    <a:pt x="2015599" y="2441504"/>
                  </a:lnTo>
                  <a:lnTo>
                    <a:pt x="1976364" y="2467400"/>
                  </a:lnTo>
                  <a:lnTo>
                    <a:pt x="1935327" y="2491409"/>
                  </a:lnTo>
                  <a:lnTo>
                    <a:pt x="1893069" y="2513186"/>
                  </a:lnTo>
                  <a:lnTo>
                    <a:pt x="1850184" y="2532431"/>
                  </a:lnTo>
                  <a:lnTo>
                    <a:pt x="1806760" y="2549172"/>
                  </a:lnTo>
                  <a:lnTo>
                    <a:pt x="1762889" y="2563434"/>
                  </a:lnTo>
                  <a:lnTo>
                    <a:pt x="1718658" y="2575244"/>
                  </a:lnTo>
                  <a:lnTo>
                    <a:pt x="1674159" y="2584627"/>
                  </a:lnTo>
                  <a:lnTo>
                    <a:pt x="1629481" y="2591610"/>
                  </a:lnTo>
                  <a:lnTo>
                    <a:pt x="1584715" y="2596218"/>
                  </a:lnTo>
                  <a:lnTo>
                    <a:pt x="1539948" y="2598479"/>
                  </a:lnTo>
                  <a:lnTo>
                    <a:pt x="1495273" y="2598417"/>
                  </a:lnTo>
                  <a:lnTo>
                    <a:pt x="1450777" y="2596060"/>
                  </a:lnTo>
                  <a:lnTo>
                    <a:pt x="1406552" y="2591432"/>
                  </a:lnTo>
                  <a:lnTo>
                    <a:pt x="1362686" y="2584561"/>
                  </a:lnTo>
                  <a:lnTo>
                    <a:pt x="1319270" y="2575472"/>
                  </a:lnTo>
                  <a:lnTo>
                    <a:pt x="1276394" y="2564191"/>
                  </a:lnTo>
                  <a:lnTo>
                    <a:pt x="1234147" y="2550745"/>
                  </a:lnTo>
                  <a:lnTo>
                    <a:pt x="1192619" y="2535160"/>
                  </a:lnTo>
                  <a:lnTo>
                    <a:pt x="1151899" y="2517461"/>
                  </a:lnTo>
                  <a:lnTo>
                    <a:pt x="1112079" y="2497676"/>
                  </a:lnTo>
                  <a:lnTo>
                    <a:pt x="1073246" y="2475829"/>
                  </a:lnTo>
                  <a:lnTo>
                    <a:pt x="1035492" y="2451947"/>
                  </a:lnTo>
                  <a:lnTo>
                    <a:pt x="998906" y="2426056"/>
                  </a:lnTo>
                  <a:lnTo>
                    <a:pt x="963578" y="2398182"/>
                  </a:lnTo>
                  <a:lnTo>
                    <a:pt x="929597" y="2368352"/>
                  </a:lnTo>
                  <a:lnTo>
                    <a:pt x="897054" y="2336591"/>
                  </a:lnTo>
                  <a:lnTo>
                    <a:pt x="866038" y="2302926"/>
                  </a:lnTo>
                  <a:lnTo>
                    <a:pt x="836638" y="2267382"/>
                  </a:lnTo>
                  <a:lnTo>
                    <a:pt x="808946" y="2229986"/>
                  </a:lnTo>
                  <a:lnTo>
                    <a:pt x="783050" y="2190764"/>
                  </a:lnTo>
                  <a:lnTo>
                    <a:pt x="759040" y="2149741"/>
                  </a:lnTo>
                  <a:lnTo>
                    <a:pt x="0" y="2566974"/>
                  </a:lnTo>
                  <a:lnTo>
                    <a:pt x="24597" y="2610252"/>
                  </a:lnTo>
                  <a:lnTo>
                    <a:pt x="50323" y="2652643"/>
                  </a:lnTo>
                  <a:lnTo>
                    <a:pt x="77152" y="2694134"/>
                  </a:lnTo>
                  <a:lnTo>
                    <a:pt x="105060" y="2734709"/>
                  </a:lnTo>
                  <a:lnTo>
                    <a:pt x="134021" y="2774354"/>
                  </a:lnTo>
                  <a:lnTo>
                    <a:pt x="164012" y="2813054"/>
                  </a:lnTo>
                  <a:lnTo>
                    <a:pt x="195006" y="2850795"/>
                  </a:lnTo>
                  <a:lnTo>
                    <a:pt x="226980" y="2887561"/>
                  </a:lnTo>
                  <a:lnTo>
                    <a:pt x="259907" y="2923338"/>
                  </a:lnTo>
                  <a:lnTo>
                    <a:pt x="293764" y="2958112"/>
                  </a:lnTo>
                  <a:lnTo>
                    <a:pt x="328526" y="2991868"/>
                  </a:lnTo>
                  <a:lnTo>
                    <a:pt x="364167" y="3024591"/>
                  </a:lnTo>
                  <a:lnTo>
                    <a:pt x="400662" y="3056266"/>
                  </a:lnTo>
                  <a:lnTo>
                    <a:pt x="437988" y="3086878"/>
                  </a:lnTo>
                  <a:lnTo>
                    <a:pt x="476118" y="3116414"/>
                  </a:lnTo>
                  <a:lnTo>
                    <a:pt x="515029" y="3144858"/>
                  </a:lnTo>
                  <a:lnTo>
                    <a:pt x="554695" y="3172195"/>
                  </a:lnTo>
                  <a:lnTo>
                    <a:pt x="595091" y="3198412"/>
                  </a:lnTo>
                  <a:lnTo>
                    <a:pt x="636193" y="3223493"/>
                  </a:lnTo>
                  <a:lnTo>
                    <a:pt x="677976" y="3247423"/>
                  </a:lnTo>
                  <a:lnTo>
                    <a:pt x="720414" y="3270189"/>
                  </a:lnTo>
                  <a:lnTo>
                    <a:pt x="763483" y="3291774"/>
                  </a:lnTo>
                  <a:lnTo>
                    <a:pt x="807158" y="3312165"/>
                  </a:lnTo>
                  <a:lnTo>
                    <a:pt x="851414" y="3331347"/>
                  </a:lnTo>
                  <a:lnTo>
                    <a:pt x="896227" y="3349305"/>
                  </a:lnTo>
                  <a:lnTo>
                    <a:pt x="941571" y="3366025"/>
                  </a:lnTo>
                  <a:lnTo>
                    <a:pt x="987421" y="3381491"/>
                  </a:lnTo>
                  <a:lnTo>
                    <a:pt x="1033753" y="3395690"/>
                  </a:lnTo>
                  <a:lnTo>
                    <a:pt x="1080542" y="3408606"/>
                  </a:lnTo>
                  <a:lnTo>
                    <a:pt x="1127763" y="3420225"/>
                  </a:lnTo>
                  <a:lnTo>
                    <a:pt x="1175391" y="3430531"/>
                  </a:lnTo>
                  <a:lnTo>
                    <a:pt x="1223401" y="3439512"/>
                  </a:lnTo>
                  <a:lnTo>
                    <a:pt x="1271768" y="3447150"/>
                  </a:lnTo>
                  <a:lnTo>
                    <a:pt x="1320468" y="3453433"/>
                  </a:lnTo>
                  <a:lnTo>
                    <a:pt x="1369475" y="3458346"/>
                  </a:lnTo>
                  <a:lnTo>
                    <a:pt x="1418765" y="3461873"/>
                  </a:lnTo>
                  <a:lnTo>
                    <a:pt x="1468313" y="3464000"/>
                  </a:lnTo>
                  <a:lnTo>
                    <a:pt x="1518094" y="3464712"/>
                  </a:lnTo>
                  <a:lnTo>
                    <a:pt x="1566584" y="3464046"/>
                  </a:lnTo>
                  <a:lnTo>
                    <a:pt x="1614743" y="3462061"/>
                  </a:lnTo>
                  <a:lnTo>
                    <a:pt x="1662556" y="3458774"/>
                  </a:lnTo>
                  <a:lnTo>
                    <a:pt x="1710005" y="3454202"/>
                  </a:lnTo>
                  <a:lnTo>
                    <a:pt x="1757072" y="3448363"/>
                  </a:lnTo>
                  <a:lnTo>
                    <a:pt x="1803740" y="3441274"/>
                  </a:lnTo>
                  <a:lnTo>
                    <a:pt x="1849991" y="3432952"/>
                  </a:lnTo>
                  <a:lnTo>
                    <a:pt x="1895809" y="3423414"/>
                  </a:lnTo>
                  <a:lnTo>
                    <a:pt x="1941175" y="3412679"/>
                  </a:lnTo>
                  <a:lnTo>
                    <a:pt x="1986073" y="3400763"/>
                  </a:lnTo>
                  <a:lnTo>
                    <a:pt x="2030485" y="3387684"/>
                  </a:lnTo>
                  <a:lnTo>
                    <a:pt x="2074393" y="3373459"/>
                  </a:lnTo>
                  <a:lnTo>
                    <a:pt x="2117781" y="3358106"/>
                  </a:lnTo>
                  <a:lnTo>
                    <a:pt x="2160631" y="3341642"/>
                  </a:lnTo>
                  <a:lnTo>
                    <a:pt x="2202926" y="3324084"/>
                  </a:lnTo>
                  <a:lnTo>
                    <a:pt x="2244648" y="3305449"/>
                  </a:lnTo>
                  <a:lnTo>
                    <a:pt x="2285780" y="3285756"/>
                  </a:lnTo>
                  <a:lnTo>
                    <a:pt x="2326304" y="3265021"/>
                  </a:lnTo>
                  <a:lnTo>
                    <a:pt x="2366204" y="3243261"/>
                  </a:lnTo>
                  <a:lnTo>
                    <a:pt x="2405461" y="3220495"/>
                  </a:lnTo>
                  <a:lnTo>
                    <a:pt x="2444059" y="3196739"/>
                  </a:lnTo>
                  <a:lnTo>
                    <a:pt x="2481979" y="3172011"/>
                  </a:lnTo>
                  <a:lnTo>
                    <a:pt x="2519206" y="3146329"/>
                  </a:lnTo>
                  <a:lnTo>
                    <a:pt x="2555721" y="3119708"/>
                  </a:lnTo>
                  <a:lnTo>
                    <a:pt x="2591507" y="3092168"/>
                  </a:lnTo>
                  <a:lnTo>
                    <a:pt x="2626546" y="3063725"/>
                  </a:lnTo>
                  <a:lnTo>
                    <a:pt x="2660821" y="3034397"/>
                  </a:lnTo>
                  <a:lnTo>
                    <a:pt x="2694316" y="3004201"/>
                  </a:lnTo>
                  <a:lnTo>
                    <a:pt x="2727012" y="2973154"/>
                  </a:lnTo>
                  <a:lnTo>
                    <a:pt x="2758892" y="2941274"/>
                  </a:lnTo>
                  <a:lnTo>
                    <a:pt x="2789939" y="2908578"/>
                  </a:lnTo>
                  <a:lnTo>
                    <a:pt x="2820135" y="2875083"/>
                  </a:lnTo>
                  <a:lnTo>
                    <a:pt x="2849463" y="2840808"/>
                  </a:lnTo>
                  <a:lnTo>
                    <a:pt x="2877906" y="2805768"/>
                  </a:lnTo>
                  <a:lnTo>
                    <a:pt x="2905447" y="2769982"/>
                  </a:lnTo>
                  <a:lnTo>
                    <a:pt x="2932067" y="2733468"/>
                  </a:lnTo>
                  <a:lnTo>
                    <a:pt x="2957750" y="2696241"/>
                  </a:lnTo>
                  <a:lnTo>
                    <a:pt x="2982478" y="2658320"/>
                  </a:lnTo>
                  <a:lnTo>
                    <a:pt x="3006233" y="2619723"/>
                  </a:lnTo>
                  <a:lnTo>
                    <a:pt x="3029000" y="2580465"/>
                  </a:lnTo>
                  <a:lnTo>
                    <a:pt x="3050759" y="2540566"/>
                  </a:lnTo>
                  <a:lnTo>
                    <a:pt x="3071494" y="2500042"/>
                  </a:lnTo>
                  <a:lnTo>
                    <a:pt x="3091188" y="2458910"/>
                  </a:lnTo>
                  <a:lnTo>
                    <a:pt x="3109822" y="2417188"/>
                  </a:lnTo>
                  <a:lnTo>
                    <a:pt x="3127380" y="2374893"/>
                  </a:lnTo>
                  <a:lnTo>
                    <a:pt x="3143845" y="2332043"/>
                  </a:lnTo>
                  <a:lnTo>
                    <a:pt x="3159198" y="2288655"/>
                  </a:lnTo>
                  <a:lnTo>
                    <a:pt x="3173423" y="2244746"/>
                  </a:lnTo>
                  <a:lnTo>
                    <a:pt x="3186502" y="2200335"/>
                  </a:lnTo>
                  <a:lnTo>
                    <a:pt x="3198417" y="2155437"/>
                  </a:lnTo>
                  <a:lnTo>
                    <a:pt x="3209153" y="2110070"/>
                  </a:lnTo>
                  <a:lnTo>
                    <a:pt x="3218690" y="2064253"/>
                  </a:lnTo>
                  <a:lnTo>
                    <a:pt x="3227012" y="2018001"/>
                  </a:lnTo>
                  <a:lnTo>
                    <a:pt x="3234101" y="1971334"/>
                  </a:lnTo>
                  <a:lnTo>
                    <a:pt x="3239941" y="1924267"/>
                  </a:lnTo>
                  <a:lnTo>
                    <a:pt x="3244512" y="1876818"/>
                  </a:lnTo>
                  <a:lnTo>
                    <a:pt x="3247800" y="1829005"/>
                  </a:lnTo>
                  <a:lnTo>
                    <a:pt x="3249785" y="1780845"/>
                  </a:lnTo>
                  <a:lnTo>
                    <a:pt x="3250450" y="1732356"/>
                  </a:lnTo>
                  <a:lnTo>
                    <a:pt x="3249785" y="1683866"/>
                  </a:lnTo>
                  <a:lnTo>
                    <a:pt x="3247800" y="1635706"/>
                  </a:lnTo>
                  <a:lnTo>
                    <a:pt x="3244512" y="1587893"/>
                  </a:lnTo>
                  <a:lnTo>
                    <a:pt x="3239941" y="1540445"/>
                  </a:lnTo>
                  <a:lnTo>
                    <a:pt x="3234101" y="1493378"/>
                  </a:lnTo>
                  <a:lnTo>
                    <a:pt x="3227012" y="1446710"/>
                  </a:lnTo>
                  <a:lnTo>
                    <a:pt x="3218690" y="1400459"/>
                  </a:lnTo>
                  <a:lnTo>
                    <a:pt x="3209153" y="1354641"/>
                  </a:lnTo>
                  <a:lnTo>
                    <a:pt x="3198417" y="1309275"/>
                  </a:lnTo>
                  <a:lnTo>
                    <a:pt x="3186502" y="1264377"/>
                  </a:lnTo>
                  <a:lnTo>
                    <a:pt x="3173423" y="1219965"/>
                  </a:lnTo>
                  <a:lnTo>
                    <a:pt x="3159198" y="1176056"/>
                  </a:lnTo>
                  <a:lnTo>
                    <a:pt x="3143845" y="1132668"/>
                  </a:lnTo>
                  <a:lnTo>
                    <a:pt x="3127380" y="1089818"/>
                  </a:lnTo>
                  <a:lnTo>
                    <a:pt x="3109822" y="1047524"/>
                  </a:lnTo>
                  <a:lnTo>
                    <a:pt x="3091188" y="1005802"/>
                  </a:lnTo>
                  <a:lnTo>
                    <a:pt x="3071494" y="964670"/>
                  </a:lnTo>
                  <a:lnTo>
                    <a:pt x="3050759" y="924146"/>
                  </a:lnTo>
                  <a:lnTo>
                    <a:pt x="3029000" y="884246"/>
                  </a:lnTo>
                  <a:lnTo>
                    <a:pt x="3006233" y="844989"/>
                  </a:lnTo>
                  <a:lnTo>
                    <a:pt x="2982478" y="806391"/>
                  </a:lnTo>
                  <a:lnTo>
                    <a:pt x="2957750" y="768470"/>
                  </a:lnTo>
                  <a:lnTo>
                    <a:pt x="2932067" y="731244"/>
                  </a:lnTo>
                  <a:lnTo>
                    <a:pt x="2905447" y="694729"/>
                  </a:lnTo>
                  <a:lnTo>
                    <a:pt x="2877906" y="658943"/>
                  </a:lnTo>
                  <a:lnTo>
                    <a:pt x="2849463" y="623904"/>
                  </a:lnTo>
                  <a:lnTo>
                    <a:pt x="2820135" y="589628"/>
                  </a:lnTo>
                  <a:lnTo>
                    <a:pt x="2789939" y="556134"/>
                  </a:lnTo>
                  <a:lnTo>
                    <a:pt x="2758892" y="523438"/>
                  </a:lnTo>
                  <a:lnTo>
                    <a:pt x="2727012" y="491558"/>
                  </a:lnTo>
                  <a:lnTo>
                    <a:pt x="2694316" y="460511"/>
                  </a:lnTo>
                  <a:lnTo>
                    <a:pt x="2660821" y="430315"/>
                  </a:lnTo>
                  <a:lnTo>
                    <a:pt x="2626546" y="400986"/>
                  </a:lnTo>
                  <a:lnTo>
                    <a:pt x="2591507" y="372543"/>
                  </a:lnTo>
                  <a:lnTo>
                    <a:pt x="2555721" y="345003"/>
                  </a:lnTo>
                  <a:lnTo>
                    <a:pt x="2519206" y="318383"/>
                  </a:lnTo>
                  <a:lnTo>
                    <a:pt x="2481979" y="292700"/>
                  </a:lnTo>
                  <a:lnTo>
                    <a:pt x="2444059" y="267972"/>
                  </a:lnTo>
                  <a:lnTo>
                    <a:pt x="2405461" y="244216"/>
                  </a:lnTo>
                  <a:lnTo>
                    <a:pt x="2366204" y="221450"/>
                  </a:lnTo>
                  <a:lnTo>
                    <a:pt x="2326304" y="199691"/>
                  </a:lnTo>
                  <a:lnTo>
                    <a:pt x="2285780" y="178956"/>
                  </a:lnTo>
                  <a:lnTo>
                    <a:pt x="2244648" y="159262"/>
                  </a:lnTo>
                  <a:lnTo>
                    <a:pt x="2202926" y="140628"/>
                  </a:lnTo>
                  <a:lnTo>
                    <a:pt x="2160631" y="123070"/>
                  </a:lnTo>
                  <a:lnTo>
                    <a:pt x="2117781" y="106605"/>
                  </a:lnTo>
                  <a:lnTo>
                    <a:pt x="2074393" y="91252"/>
                  </a:lnTo>
                  <a:lnTo>
                    <a:pt x="2030485" y="77027"/>
                  </a:lnTo>
                  <a:lnTo>
                    <a:pt x="1986073" y="63948"/>
                  </a:lnTo>
                  <a:lnTo>
                    <a:pt x="1941175" y="52032"/>
                  </a:lnTo>
                  <a:lnTo>
                    <a:pt x="1895809" y="41297"/>
                  </a:lnTo>
                  <a:lnTo>
                    <a:pt x="1849991" y="31760"/>
                  </a:lnTo>
                  <a:lnTo>
                    <a:pt x="1803740" y="23438"/>
                  </a:lnTo>
                  <a:lnTo>
                    <a:pt x="1757072" y="16348"/>
                  </a:lnTo>
                  <a:lnTo>
                    <a:pt x="1710005" y="10509"/>
                  </a:lnTo>
                  <a:lnTo>
                    <a:pt x="1662556" y="5937"/>
                  </a:lnTo>
                  <a:lnTo>
                    <a:pt x="1614743" y="2650"/>
                  </a:lnTo>
                  <a:lnTo>
                    <a:pt x="1566584" y="665"/>
                  </a:lnTo>
                  <a:lnTo>
                    <a:pt x="1518094" y="0"/>
                  </a:lnTo>
                  <a:close/>
                </a:path>
              </a:pathLst>
            </a:custGeom>
            <a:solidFill>
              <a:srgbClr val="6DD2C9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1515478" y="2694190"/>
              <a:ext cx="3250565" cy="3465195"/>
            </a:xfrm>
            <a:custGeom>
              <a:avLst/>
              <a:gdLst/>
              <a:ahLst/>
              <a:cxnLst/>
              <a:rect l="l" t="t" r="r" b="b"/>
              <a:pathLst>
                <a:path w="3250565" h="3465195">
                  <a:moveTo>
                    <a:pt x="1518094" y="0"/>
                  </a:moveTo>
                  <a:lnTo>
                    <a:pt x="1566584" y="665"/>
                  </a:lnTo>
                  <a:lnTo>
                    <a:pt x="1614743" y="2650"/>
                  </a:lnTo>
                  <a:lnTo>
                    <a:pt x="1662556" y="5937"/>
                  </a:lnTo>
                  <a:lnTo>
                    <a:pt x="1710005" y="10509"/>
                  </a:lnTo>
                  <a:lnTo>
                    <a:pt x="1757072" y="16348"/>
                  </a:lnTo>
                  <a:lnTo>
                    <a:pt x="1803740" y="23438"/>
                  </a:lnTo>
                  <a:lnTo>
                    <a:pt x="1849991" y="31760"/>
                  </a:lnTo>
                  <a:lnTo>
                    <a:pt x="1895809" y="41297"/>
                  </a:lnTo>
                  <a:lnTo>
                    <a:pt x="1941175" y="52032"/>
                  </a:lnTo>
                  <a:lnTo>
                    <a:pt x="1986073" y="63948"/>
                  </a:lnTo>
                  <a:lnTo>
                    <a:pt x="2030485" y="77027"/>
                  </a:lnTo>
                  <a:lnTo>
                    <a:pt x="2074393" y="91252"/>
                  </a:lnTo>
                  <a:lnTo>
                    <a:pt x="2117781" y="106605"/>
                  </a:lnTo>
                  <a:lnTo>
                    <a:pt x="2160631" y="123070"/>
                  </a:lnTo>
                  <a:lnTo>
                    <a:pt x="2202926" y="140628"/>
                  </a:lnTo>
                  <a:lnTo>
                    <a:pt x="2244648" y="159262"/>
                  </a:lnTo>
                  <a:lnTo>
                    <a:pt x="2285780" y="178956"/>
                  </a:lnTo>
                  <a:lnTo>
                    <a:pt x="2326304" y="199691"/>
                  </a:lnTo>
                  <a:lnTo>
                    <a:pt x="2366204" y="221450"/>
                  </a:lnTo>
                  <a:lnTo>
                    <a:pt x="2405461" y="244216"/>
                  </a:lnTo>
                  <a:lnTo>
                    <a:pt x="2444059" y="267972"/>
                  </a:lnTo>
                  <a:lnTo>
                    <a:pt x="2481979" y="292700"/>
                  </a:lnTo>
                  <a:lnTo>
                    <a:pt x="2519206" y="318383"/>
                  </a:lnTo>
                  <a:lnTo>
                    <a:pt x="2555721" y="345003"/>
                  </a:lnTo>
                  <a:lnTo>
                    <a:pt x="2591507" y="372543"/>
                  </a:lnTo>
                  <a:lnTo>
                    <a:pt x="2626546" y="400986"/>
                  </a:lnTo>
                  <a:lnTo>
                    <a:pt x="2660821" y="430315"/>
                  </a:lnTo>
                  <a:lnTo>
                    <a:pt x="2694316" y="460511"/>
                  </a:lnTo>
                  <a:lnTo>
                    <a:pt x="2727012" y="491558"/>
                  </a:lnTo>
                  <a:lnTo>
                    <a:pt x="2758892" y="523438"/>
                  </a:lnTo>
                  <a:lnTo>
                    <a:pt x="2789939" y="556134"/>
                  </a:lnTo>
                  <a:lnTo>
                    <a:pt x="2820135" y="589628"/>
                  </a:lnTo>
                  <a:lnTo>
                    <a:pt x="2849463" y="623904"/>
                  </a:lnTo>
                  <a:lnTo>
                    <a:pt x="2877906" y="658943"/>
                  </a:lnTo>
                  <a:lnTo>
                    <a:pt x="2905447" y="694729"/>
                  </a:lnTo>
                  <a:lnTo>
                    <a:pt x="2932067" y="731244"/>
                  </a:lnTo>
                  <a:lnTo>
                    <a:pt x="2957750" y="768470"/>
                  </a:lnTo>
                  <a:lnTo>
                    <a:pt x="2982478" y="806391"/>
                  </a:lnTo>
                  <a:lnTo>
                    <a:pt x="3006233" y="844989"/>
                  </a:lnTo>
                  <a:lnTo>
                    <a:pt x="3029000" y="884246"/>
                  </a:lnTo>
                  <a:lnTo>
                    <a:pt x="3050759" y="924146"/>
                  </a:lnTo>
                  <a:lnTo>
                    <a:pt x="3071494" y="964670"/>
                  </a:lnTo>
                  <a:lnTo>
                    <a:pt x="3091188" y="1005802"/>
                  </a:lnTo>
                  <a:lnTo>
                    <a:pt x="3109822" y="1047524"/>
                  </a:lnTo>
                  <a:lnTo>
                    <a:pt x="3127380" y="1089818"/>
                  </a:lnTo>
                  <a:lnTo>
                    <a:pt x="3143845" y="1132668"/>
                  </a:lnTo>
                  <a:lnTo>
                    <a:pt x="3159198" y="1176056"/>
                  </a:lnTo>
                  <a:lnTo>
                    <a:pt x="3173423" y="1219965"/>
                  </a:lnTo>
                  <a:lnTo>
                    <a:pt x="3186502" y="1264377"/>
                  </a:lnTo>
                  <a:lnTo>
                    <a:pt x="3198417" y="1309275"/>
                  </a:lnTo>
                  <a:lnTo>
                    <a:pt x="3209153" y="1354641"/>
                  </a:lnTo>
                  <a:lnTo>
                    <a:pt x="3218690" y="1400459"/>
                  </a:lnTo>
                  <a:lnTo>
                    <a:pt x="3227012" y="1446710"/>
                  </a:lnTo>
                  <a:lnTo>
                    <a:pt x="3234101" y="1493378"/>
                  </a:lnTo>
                  <a:lnTo>
                    <a:pt x="3239941" y="1540445"/>
                  </a:lnTo>
                  <a:lnTo>
                    <a:pt x="3244512" y="1587893"/>
                  </a:lnTo>
                  <a:lnTo>
                    <a:pt x="3247800" y="1635706"/>
                  </a:lnTo>
                  <a:lnTo>
                    <a:pt x="3249785" y="1683866"/>
                  </a:lnTo>
                  <a:lnTo>
                    <a:pt x="3250450" y="1732356"/>
                  </a:lnTo>
                  <a:lnTo>
                    <a:pt x="3249785" y="1780845"/>
                  </a:lnTo>
                  <a:lnTo>
                    <a:pt x="3247800" y="1829005"/>
                  </a:lnTo>
                  <a:lnTo>
                    <a:pt x="3244512" y="1876818"/>
                  </a:lnTo>
                  <a:lnTo>
                    <a:pt x="3239941" y="1924267"/>
                  </a:lnTo>
                  <a:lnTo>
                    <a:pt x="3234101" y="1971334"/>
                  </a:lnTo>
                  <a:lnTo>
                    <a:pt x="3227012" y="2018001"/>
                  </a:lnTo>
                  <a:lnTo>
                    <a:pt x="3218690" y="2064253"/>
                  </a:lnTo>
                  <a:lnTo>
                    <a:pt x="3209153" y="2110070"/>
                  </a:lnTo>
                  <a:lnTo>
                    <a:pt x="3198417" y="2155437"/>
                  </a:lnTo>
                  <a:lnTo>
                    <a:pt x="3186502" y="2200335"/>
                  </a:lnTo>
                  <a:lnTo>
                    <a:pt x="3173423" y="2244746"/>
                  </a:lnTo>
                  <a:lnTo>
                    <a:pt x="3159198" y="2288655"/>
                  </a:lnTo>
                  <a:lnTo>
                    <a:pt x="3143845" y="2332043"/>
                  </a:lnTo>
                  <a:lnTo>
                    <a:pt x="3127380" y="2374893"/>
                  </a:lnTo>
                  <a:lnTo>
                    <a:pt x="3109822" y="2417188"/>
                  </a:lnTo>
                  <a:lnTo>
                    <a:pt x="3091188" y="2458910"/>
                  </a:lnTo>
                  <a:lnTo>
                    <a:pt x="3071494" y="2500042"/>
                  </a:lnTo>
                  <a:lnTo>
                    <a:pt x="3050759" y="2540566"/>
                  </a:lnTo>
                  <a:lnTo>
                    <a:pt x="3029000" y="2580465"/>
                  </a:lnTo>
                  <a:lnTo>
                    <a:pt x="3006233" y="2619723"/>
                  </a:lnTo>
                  <a:lnTo>
                    <a:pt x="2982478" y="2658320"/>
                  </a:lnTo>
                  <a:lnTo>
                    <a:pt x="2957750" y="2696241"/>
                  </a:lnTo>
                  <a:lnTo>
                    <a:pt x="2932067" y="2733468"/>
                  </a:lnTo>
                  <a:lnTo>
                    <a:pt x="2905447" y="2769982"/>
                  </a:lnTo>
                  <a:lnTo>
                    <a:pt x="2877906" y="2805768"/>
                  </a:lnTo>
                  <a:lnTo>
                    <a:pt x="2849463" y="2840808"/>
                  </a:lnTo>
                  <a:lnTo>
                    <a:pt x="2820135" y="2875083"/>
                  </a:lnTo>
                  <a:lnTo>
                    <a:pt x="2789939" y="2908578"/>
                  </a:lnTo>
                  <a:lnTo>
                    <a:pt x="2758892" y="2941274"/>
                  </a:lnTo>
                  <a:lnTo>
                    <a:pt x="2727012" y="2973154"/>
                  </a:lnTo>
                  <a:lnTo>
                    <a:pt x="2694316" y="3004201"/>
                  </a:lnTo>
                  <a:lnTo>
                    <a:pt x="2660821" y="3034397"/>
                  </a:lnTo>
                  <a:lnTo>
                    <a:pt x="2626546" y="3063725"/>
                  </a:lnTo>
                  <a:lnTo>
                    <a:pt x="2591507" y="3092168"/>
                  </a:lnTo>
                  <a:lnTo>
                    <a:pt x="2555721" y="3119708"/>
                  </a:lnTo>
                  <a:lnTo>
                    <a:pt x="2519206" y="3146329"/>
                  </a:lnTo>
                  <a:lnTo>
                    <a:pt x="2481979" y="3172011"/>
                  </a:lnTo>
                  <a:lnTo>
                    <a:pt x="2444059" y="3196739"/>
                  </a:lnTo>
                  <a:lnTo>
                    <a:pt x="2405461" y="3220495"/>
                  </a:lnTo>
                  <a:lnTo>
                    <a:pt x="2366204" y="3243261"/>
                  </a:lnTo>
                  <a:lnTo>
                    <a:pt x="2326304" y="3265021"/>
                  </a:lnTo>
                  <a:lnTo>
                    <a:pt x="2285780" y="3285756"/>
                  </a:lnTo>
                  <a:lnTo>
                    <a:pt x="2244648" y="3305449"/>
                  </a:lnTo>
                  <a:lnTo>
                    <a:pt x="2202926" y="3324084"/>
                  </a:lnTo>
                  <a:lnTo>
                    <a:pt x="2160631" y="3341642"/>
                  </a:lnTo>
                  <a:lnTo>
                    <a:pt x="2117781" y="3358106"/>
                  </a:lnTo>
                  <a:lnTo>
                    <a:pt x="2074393" y="3373459"/>
                  </a:lnTo>
                  <a:lnTo>
                    <a:pt x="2030485" y="3387684"/>
                  </a:lnTo>
                  <a:lnTo>
                    <a:pt x="1986073" y="3400763"/>
                  </a:lnTo>
                  <a:lnTo>
                    <a:pt x="1941175" y="3412679"/>
                  </a:lnTo>
                  <a:lnTo>
                    <a:pt x="1895809" y="3423414"/>
                  </a:lnTo>
                  <a:lnTo>
                    <a:pt x="1849991" y="3432952"/>
                  </a:lnTo>
                  <a:lnTo>
                    <a:pt x="1803740" y="3441274"/>
                  </a:lnTo>
                  <a:lnTo>
                    <a:pt x="1757072" y="3448363"/>
                  </a:lnTo>
                  <a:lnTo>
                    <a:pt x="1710005" y="3454202"/>
                  </a:lnTo>
                  <a:lnTo>
                    <a:pt x="1662556" y="3458774"/>
                  </a:lnTo>
                  <a:lnTo>
                    <a:pt x="1614743" y="3462061"/>
                  </a:lnTo>
                  <a:lnTo>
                    <a:pt x="1566584" y="3464046"/>
                  </a:lnTo>
                  <a:lnTo>
                    <a:pt x="1518094" y="3464712"/>
                  </a:lnTo>
                  <a:lnTo>
                    <a:pt x="1468313" y="3464000"/>
                  </a:lnTo>
                  <a:lnTo>
                    <a:pt x="1418765" y="3461873"/>
                  </a:lnTo>
                  <a:lnTo>
                    <a:pt x="1369475" y="3458346"/>
                  </a:lnTo>
                  <a:lnTo>
                    <a:pt x="1320468" y="3453433"/>
                  </a:lnTo>
                  <a:lnTo>
                    <a:pt x="1271768" y="3447150"/>
                  </a:lnTo>
                  <a:lnTo>
                    <a:pt x="1223401" y="3439512"/>
                  </a:lnTo>
                  <a:lnTo>
                    <a:pt x="1175391" y="3430531"/>
                  </a:lnTo>
                  <a:lnTo>
                    <a:pt x="1127763" y="3420225"/>
                  </a:lnTo>
                  <a:lnTo>
                    <a:pt x="1080542" y="3408606"/>
                  </a:lnTo>
                  <a:lnTo>
                    <a:pt x="1033753" y="3395690"/>
                  </a:lnTo>
                  <a:lnTo>
                    <a:pt x="987421" y="3381491"/>
                  </a:lnTo>
                  <a:lnTo>
                    <a:pt x="941571" y="3366025"/>
                  </a:lnTo>
                  <a:lnTo>
                    <a:pt x="896227" y="3349305"/>
                  </a:lnTo>
                  <a:lnTo>
                    <a:pt x="851414" y="3331347"/>
                  </a:lnTo>
                  <a:lnTo>
                    <a:pt x="807158" y="3312165"/>
                  </a:lnTo>
                  <a:lnTo>
                    <a:pt x="763483" y="3291774"/>
                  </a:lnTo>
                  <a:lnTo>
                    <a:pt x="720414" y="3270189"/>
                  </a:lnTo>
                  <a:lnTo>
                    <a:pt x="677976" y="3247423"/>
                  </a:lnTo>
                  <a:lnTo>
                    <a:pt x="636193" y="3223493"/>
                  </a:lnTo>
                  <a:lnTo>
                    <a:pt x="595091" y="3198412"/>
                  </a:lnTo>
                  <a:lnTo>
                    <a:pt x="554695" y="3172195"/>
                  </a:lnTo>
                  <a:lnTo>
                    <a:pt x="515029" y="3144858"/>
                  </a:lnTo>
                  <a:lnTo>
                    <a:pt x="476118" y="3116414"/>
                  </a:lnTo>
                  <a:lnTo>
                    <a:pt x="437988" y="3086878"/>
                  </a:lnTo>
                  <a:lnTo>
                    <a:pt x="400662" y="3056266"/>
                  </a:lnTo>
                  <a:lnTo>
                    <a:pt x="364167" y="3024591"/>
                  </a:lnTo>
                  <a:lnTo>
                    <a:pt x="328526" y="2991868"/>
                  </a:lnTo>
                  <a:lnTo>
                    <a:pt x="293764" y="2958112"/>
                  </a:lnTo>
                  <a:lnTo>
                    <a:pt x="259907" y="2923338"/>
                  </a:lnTo>
                  <a:lnTo>
                    <a:pt x="226980" y="2887561"/>
                  </a:lnTo>
                  <a:lnTo>
                    <a:pt x="195006" y="2850795"/>
                  </a:lnTo>
                  <a:lnTo>
                    <a:pt x="164012" y="2813054"/>
                  </a:lnTo>
                  <a:lnTo>
                    <a:pt x="134021" y="2774354"/>
                  </a:lnTo>
                  <a:lnTo>
                    <a:pt x="105060" y="2734709"/>
                  </a:lnTo>
                  <a:lnTo>
                    <a:pt x="77152" y="2694134"/>
                  </a:lnTo>
                  <a:lnTo>
                    <a:pt x="50323" y="2652643"/>
                  </a:lnTo>
                  <a:lnTo>
                    <a:pt x="24597" y="2610252"/>
                  </a:lnTo>
                  <a:lnTo>
                    <a:pt x="0" y="2566974"/>
                  </a:lnTo>
                  <a:lnTo>
                    <a:pt x="759040" y="2149741"/>
                  </a:lnTo>
                  <a:lnTo>
                    <a:pt x="783050" y="2190764"/>
                  </a:lnTo>
                  <a:lnTo>
                    <a:pt x="808946" y="2229986"/>
                  </a:lnTo>
                  <a:lnTo>
                    <a:pt x="836638" y="2267382"/>
                  </a:lnTo>
                  <a:lnTo>
                    <a:pt x="866038" y="2302926"/>
                  </a:lnTo>
                  <a:lnTo>
                    <a:pt x="897054" y="2336591"/>
                  </a:lnTo>
                  <a:lnTo>
                    <a:pt x="929597" y="2368352"/>
                  </a:lnTo>
                  <a:lnTo>
                    <a:pt x="963578" y="2398182"/>
                  </a:lnTo>
                  <a:lnTo>
                    <a:pt x="998906" y="2426056"/>
                  </a:lnTo>
                  <a:lnTo>
                    <a:pt x="1035492" y="2451947"/>
                  </a:lnTo>
                  <a:lnTo>
                    <a:pt x="1073246" y="2475829"/>
                  </a:lnTo>
                  <a:lnTo>
                    <a:pt x="1112079" y="2497676"/>
                  </a:lnTo>
                  <a:lnTo>
                    <a:pt x="1151899" y="2517461"/>
                  </a:lnTo>
                  <a:lnTo>
                    <a:pt x="1192619" y="2535160"/>
                  </a:lnTo>
                  <a:lnTo>
                    <a:pt x="1234147" y="2550745"/>
                  </a:lnTo>
                  <a:lnTo>
                    <a:pt x="1276394" y="2564191"/>
                  </a:lnTo>
                  <a:lnTo>
                    <a:pt x="1319270" y="2575472"/>
                  </a:lnTo>
                  <a:lnTo>
                    <a:pt x="1362686" y="2584561"/>
                  </a:lnTo>
                  <a:lnTo>
                    <a:pt x="1406552" y="2591432"/>
                  </a:lnTo>
                  <a:lnTo>
                    <a:pt x="1450777" y="2596060"/>
                  </a:lnTo>
                  <a:lnTo>
                    <a:pt x="1495273" y="2598417"/>
                  </a:lnTo>
                  <a:lnTo>
                    <a:pt x="1539948" y="2598479"/>
                  </a:lnTo>
                  <a:lnTo>
                    <a:pt x="1584715" y="2596218"/>
                  </a:lnTo>
                  <a:lnTo>
                    <a:pt x="1629481" y="2591610"/>
                  </a:lnTo>
                  <a:lnTo>
                    <a:pt x="1674159" y="2584627"/>
                  </a:lnTo>
                  <a:lnTo>
                    <a:pt x="1718658" y="2575244"/>
                  </a:lnTo>
                  <a:lnTo>
                    <a:pt x="1762889" y="2563434"/>
                  </a:lnTo>
                  <a:lnTo>
                    <a:pt x="1806760" y="2549172"/>
                  </a:lnTo>
                  <a:lnTo>
                    <a:pt x="1850184" y="2532431"/>
                  </a:lnTo>
                  <a:lnTo>
                    <a:pt x="1893069" y="2513186"/>
                  </a:lnTo>
                  <a:lnTo>
                    <a:pt x="1935327" y="2491409"/>
                  </a:lnTo>
                  <a:lnTo>
                    <a:pt x="1976364" y="2467400"/>
                  </a:lnTo>
                  <a:lnTo>
                    <a:pt x="2015599" y="2441504"/>
                  </a:lnTo>
                  <a:lnTo>
                    <a:pt x="2053006" y="2413811"/>
                  </a:lnTo>
                  <a:lnTo>
                    <a:pt x="2088559" y="2384412"/>
                  </a:lnTo>
                  <a:lnTo>
                    <a:pt x="2122232" y="2353396"/>
                  </a:lnTo>
                  <a:lnTo>
                    <a:pt x="2153999" y="2320852"/>
                  </a:lnTo>
                  <a:lnTo>
                    <a:pt x="2183835" y="2286872"/>
                  </a:lnTo>
                  <a:lnTo>
                    <a:pt x="2211712" y="2251543"/>
                  </a:lnTo>
                  <a:lnTo>
                    <a:pt x="2237606" y="2214957"/>
                  </a:lnTo>
                  <a:lnTo>
                    <a:pt x="2261491" y="2177203"/>
                  </a:lnTo>
                  <a:lnTo>
                    <a:pt x="2283340" y="2138371"/>
                  </a:lnTo>
                  <a:lnTo>
                    <a:pt x="2303127" y="2098550"/>
                  </a:lnTo>
                  <a:lnTo>
                    <a:pt x="2320826" y="2057831"/>
                  </a:lnTo>
                  <a:lnTo>
                    <a:pt x="2336412" y="2016303"/>
                  </a:lnTo>
                  <a:lnTo>
                    <a:pt x="2349858" y="1974056"/>
                  </a:lnTo>
                  <a:lnTo>
                    <a:pt x="2361139" y="1931179"/>
                  </a:lnTo>
                  <a:lnTo>
                    <a:pt x="2370228" y="1887763"/>
                  </a:lnTo>
                  <a:lnTo>
                    <a:pt x="2377100" y="1843898"/>
                  </a:lnTo>
                  <a:lnTo>
                    <a:pt x="2381729" y="1799673"/>
                  </a:lnTo>
                  <a:lnTo>
                    <a:pt x="2384088" y="1755177"/>
                  </a:lnTo>
                  <a:lnTo>
                    <a:pt x="2384151" y="1710501"/>
                  </a:lnTo>
                  <a:lnTo>
                    <a:pt x="2381894" y="1665735"/>
                  </a:lnTo>
                  <a:lnTo>
                    <a:pt x="2377289" y="1620968"/>
                  </a:lnTo>
                  <a:lnTo>
                    <a:pt x="2370310" y="1576290"/>
                  </a:lnTo>
                  <a:lnTo>
                    <a:pt x="2360933" y="1531791"/>
                  </a:lnTo>
                  <a:lnTo>
                    <a:pt x="2349130" y="1487561"/>
                  </a:lnTo>
                  <a:lnTo>
                    <a:pt x="2334876" y="1443689"/>
                  </a:lnTo>
                  <a:lnTo>
                    <a:pt x="2318145" y="1400266"/>
                  </a:lnTo>
                  <a:lnTo>
                    <a:pt x="2298911" y="1357380"/>
                  </a:lnTo>
                  <a:lnTo>
                    <a:pt x="2277148" y="1315123"/>
                  </a:lnTo>
                  <a:lnTo>
                    <a:pt x="2251964" y="1272278"/>
                  </a:lnTo>
                  <a:lnTo>
                    <a:pt x="2224576" y="1231238"/>
                  </a:lnTo>
                  <a:lnTo>
                    <a:pt x="2195085" y="1192059"/>
                  </a:lnTo>
                  <a:lnTo>
                    <a:pt x="2163589" y="1154802"/>
                  </a:lnTo>
                  <a:lnTo>
                    <a:pt x="2130187" y="1119524"/>
                  </a:lnTo>
                  <a:lnTo>
                    <a:pt x="2094979" y="1086284"/>
                  </a:lnTo>
                  <a:lnTo>
                    <a:pt x="2058065" y="1055140"/>
                  </a:lnTo>
                  <a:lnTo>
                    <a:pt x="2019542" y="1026151"/>
                  </a:lnTo>
                  <a:lnTo>
                    <a:pt x="1979512" y="999376"/>
                  </a:lnTo>
                  <a:lnTo>
                    <a:pt x="1938072" y="974873"/>
                  </a:lnTo>
                  <a:lnTo>
                    <a:pt x="1895323" y="952701"/>
                  </a:lnTo>
                  <a:lnTo>
                    <a:pt x="1851363" y="932918"/>
                  </a:lnTo>
                  <a:lnTo>
                    <a:pt x="1806292" y="915583"/>
                  </a:lnTo>
                  <a:lnTo>
                    <a:pt x="1760209" y="900754"/>
                  </a:lnTo>
                  <a:lnTo>
                    <a:pt x="1713214" y="888490"/>
                  </a:lnTo>
                  <a:lnTo>
                    <a:pt x="1665406" y="878850"/>
                  </a:lnTo>
                  <a:lnTo>
                    <a:pt x="1616883" y="871891"/>
                  </a:lnTo>
                  <a:lnTo>
                    <a:pt x="1567746" y="867673"/>
                  </a:lnTo>
                  <a:lnTo>
                    <a:pt x="1518094" y="866254"/>
                  </a:lnTo>
                  <a:lnTo>
                    <a:pt x="1518094" y="0"/>
                  </a:lnTo>
                  <a:close/>
                </a:path>
              </a:pathLst>
            </a:custGeom>
            <a:ln w="2343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1300914" y="2694190"/>
              <a:ext cx="1732914" cy="2567305"/>
            </a:xfrm>
            <a:custGeom>
              <a:avLst/>
              <a:gdLst/>
              <a:ahLst/>
              <a:cxnLst/>
              <a:rect l="l" t="t" r="r" b="b"/>
              <a:pathLst>
                <a:path w="1732914" h="2567304">
                  <a:moveTo>
                    <a:pt x="1732658" y="0"/>
                  </a:moveTo>
                  <a:lnTo>
                    <a:pt x="1681207" y="763"/>
                  </a:lnTo>
                  <a:lnTo>
                    <a:pt x="1629888" y="3047"/>
                  </a:lnTo>
                  <a:lnTo>
                    <a:pt x="1578735" y="6844"/>
                  </a:lnTo>
                  <a:lnTo>
                    <a:pt x="1527778" y="12146"/>
                  </a:lnTo>
                  <a:lnTo>
                    <a:pt x="1477052" y="18944"/>
                  </a:lnTo>
                  <a:lnTo>
                    <a:pt x="1426587" y="27231"/>
                  </a:lnTo>
                  <a:lnTo>
                    <a:pt x="1376417" y="36998"/>
                  </a:lnTo>
                  <a:lnTo>
                    <a:pt x="1326574" y="48236"/>
                  </a:lnTo>
                  <a:lnTo>
                    <a:pt x="1277090" y="60938"/>
                  </a:lnTo>
                  <a:lnTo>
                    <a:pt x="1227998" y="75096"/>
                  </a:lnTo>
                  <a:lnTo>
                    <a:pt x="1179330" y="90700"/>
                  </a:lnTo>
                  <a:lnTo>
                    <a:pt x="1131118" y="107744"/>
                  </a:lnTo>
                  <a:lnTo>
                    <a:pt x="1083395" y="126219"/>
                  </a:lnTo>
                  <a:lnTo>
                    <a:pt x="1036194" y="146116"/>
                  </a:lnTo>
                  <a:lnTo>
                    <a:pt x="989546" y="167428"/>
                  </a:lnTo>
                  <a:lnTo>
                    <a:pt x="943483" y="190145"/>
                  </a:lnTo>
                  <a:lnTo>
                    <a:pt x="898040" y="214261"/>
                  </a:lnTo>
                  <a:lnTo>
                    <a:pt x="855868" y="238210"/>
                  </a:lnTo>
                  <a:lnTo>
                    <a:pt x="814621" y="263155"/>
                  </a:lnTo>
                  <a:lnTo>
                    <a:pt x="774306" y="289074"/>
                  </a:lnTo>
                  <a:lnTo>
                    <a:pt x="734928" y="315943"/>
                  </a:lnTo>
                  <a:lnTo>
                    <a:pt x="696496" y="343739"/>
                  </a:lnTo>
                  <a:lnTo>
                    <a:pt x="659015" y="372438"/>
                  </a:lnTo>
                  <a:lnTo>
                    <a:pt x="622494" y="402016"/>
                  </a:lnTo>
                  <a:lnTo>
                    <a:pt x="586937" y="432450"/>
                  </a:lnTo>
                  <a:lnTo>
                    <a:pt x="552354" y="463716"/>
                  </a:lnTo>
                  <a:lnTo>
                    <a:pt x="518749" y="495790"/>
                  </a:lnTo>
                  <a:lnTo>
                    <a:pt x="486131" y="528650"/>
                  </a:lnTo>
                  <a:lnTo>
                    <a:pt x="454505" y="562271"/>
                  </a:lnTo>
                  <a:lnTo>
                    <a:pt x="423880" y="596630"/>
                  </a:lnTo>
                  <a:lnTo>
                    <a:pt x="394261" y="631703"/>
                  </a:lnTo>
                  <a:lnTo>
                    <a:pt x="365656" y="667467"/>
                  </a:lnTo>
                  <a:lnTo>
                    <a:pt x="338072" y="703898"/>
                  </a:lnTo>
                  <a:lnTo>
                    <a:pt x="311514" y="740973"/>
                  </a:lnTo>
                  <a:lnTo>
                    <a:pt x="285991" y="778667"/>
                  </a:lnTo>
                  <a:lnTo>
                    <a:pt x="261509" y="816958"/>
                  </a:lnTo>
                  <a:lnTo>
                    <a:pt x="238074" y="855822"/>
                  </a:lnTo>
                  <a:lnTo>
                    <a:pt x="215695" y="895235"/>
                  </a:lnTo>
                  <a:lnTo>
                    <a:pt x="194377" y="935174"/>
                  </a:lnTo>
                  <a:lnTo>
                    <a:pt x="174127" y="975615"/>
                  </a:lnTo>
                  <a:lnTo>
                    <a:pt x="154953" y="1016534"/>
                  </a:lnTo>
                  <a:lnTo>
                    <a:pt x="136861" y="1057909"/>
                  </a:lnTo>
                  <a:lnTo>
                    <a:pt x="119858" y="1099714"/>
                  </a:lnTo>
                  <a:lnTo>
                    <a:pt x="103951" y="1141928"/>
                  </a:lnTo>
                  <a:lnTo>
                    <a:pt x="89146" y="1184525"/>
                  </a:lnTo>
                  <a:lnTo>
                    <a:pt x="75451" y="1227484"/>
                  </a:lnTo>
                  <a:lnTo>
                    <a:pt x="62872" y="1270779"/>
                  </a:lnTo>
                  <a:lnTo>
                    <a:pt x="51417" y="1314388"/>
                  </a:lnTo>
                  <a:lnTo>
                    <a:pt x="41092" y="1358286"/>
                  </a:lnTo>
                  <a:lnTo>
                    <a:pt x="31904" y="1402451"/>
                  </a:lnTo>
                  <a:lnTo>
                    <a:pt x="23860" y="1446859"/>
                  </a:lnTo>
                  <a:lnTo>
                    <a:pt x="16966" y="1491486"/>
                  </a:lnTo>
                  <a:lnTo>
                    <a:pt x="11230" y="1536308"/>
                  </a:lnTo>
                  <a:lnTo>
                    <a:pt x="6659" y="1581303"/>
                  </a:lnTo>
                  <a:lnTo>
                    <a:pt x="3259" y="1626446"/>
                  </a:lnTo>
                  <a:lnTo>
                    <a:pt x="1037" y="1671713"/>
                  </a:lnTo>
                  <a:lnTo>
                    <a:pt x="0" y="1717082"/>
                  </a:lnTo>
                  <a:lnTo>
                    <a:pt x="154" y="1762529"/>
                  </a:lnTo>
                  <a:lnTo>
                    <a:pt x="1508" y="1808030"/>
                  </a:lnTo>
                  <a:lnTo>
                    <a:pt x="4067" y="1853561"/>
                  </a:lnTo>
                  <a:lnTo>
                    <a:pt x="7838" y="1899099"/>
                  </a:lnTo>
                  <a:lnTo>
                    <a:pt x="12829" y="1944621"/>
                  </a:lnTo>
                  <a:lnTo>
                    <a:pt x="19046" y="1990102"/>
                  </a:lnTo>
                  <a:lnTo>
                    <a:pt x="26496" y="2035520"/>
                  </a:lnTo>
                  <a:lnTo>
                    <a:pt x="35186" y="2080850"/>
                  </a:lnTo>
                  <a:lnTo>
                    <a:pt x="45122" y="2126070"/>
                  </a:lnTo>
                  <a:lnTo>
                    <a:pt x="56312" y="2171154"/>
                  </a:lnTo>
                  <a:lnTo>
                    <a:pt x="68762" y="2216081"/>
                  </a:lnTo>
                  <a:lnTo>
                    <a:pt x="82480" y="2260826"/>
                  </a:lnTo>
                  <a:lnTo>
                    <a:pt x="97472" y="2305366"/>
                  </a:lnTo>
                  <a:lnTo>
                    <a:pt x="113745" y="2349677"/>
                  </a:lnTo>
                  <a:lnTo>
                    <a:pt x="131305" y="2393736"/>
                  </a:lnTo>
                  <a:lnTo>
                    <a:pt x="150161" y="2437518"/>
                  </a:lnTo>
                  <a:lnTo>
                    <a:pt x="170318" y="2481001"/>
                  </a:lnTo>
                  <a:lnTo>
                    <a:pt x="191783" y="2524161"/>
                  </a:lnTo>
                  <a:lnTo>
                    <a:pt x="214564" y="2566974"/>
                  </a:lnTo>
                  <a:lnTo>
                    <a:pt x="973617" y="2149741"/>
                  </a:lnTo>
                  <a:lnTo>
                    <a:pt x="951427" y="2106557"/>
                  </a:lnTo>
                  <a:lnTo>
                    <a:pt x="931739" y="2062313"/>
                  </a:lnTo>
                  <a:lnTo>
                    <a:pt x="914583" y="2017121"/>
                  </a:lnTo>
                  <a:lnTo>
                    <a:pt x="899986" y="1971093"/>
                  </a:lnTo>
                  <a:lnTo>
                    <a:pt x="887978" y="1924343"/>
                  </a:lnTo>
                  <a:lnTo>
                    <a:pt x="878588" y="1876982"/>
                  </a:lnTo>
                  <a:lnTo>
                    <a:pt x="871846" y="1829122"/>
                  </a:lnTo>
                  <a:lnTo>
                    <a:pt x="867779" y="1780876"/>
                  </a:lnTo>
                  <a:lnTo>
                    <a:pt x="866417" y="1732356"/>
                  </a:lnTo>
                  <a:lnTo>
                    <a:pt x="867698" y="1684838"/>
                  </a:lnTo>
                  <a:lnTo>
                    <a:pt x="871499" y="1637989"/>
                  </a:lnTo>
                  <a:lnTo>
                    <a:pt x="877753" y="1591876"/>
                  </a:lnTo>
                  <a:lnTo>
                    <a:pt x="886395" y="1546565"/>
                  </a:lnTo>
                  <a:lnTo>
                    <a:pt x="897357" y="1502121"/>
                  </a:lnTo>
                  <a:lnTo>
                    <a:pt x="910575" y="1458611"/>
                  </a:lnTo>
                  <a:lnTo>
                    <a:pt x="925982" y="1416101"/>
                  </a:lnTo>
                  <a:lnTo>
                    <a:pt x="943511" y="1374657"/>
                  </a:lnTo>
                  <a:lnTo>
                    <a:pt x="963098" y="1334344"/>
                  </a:lnTo>
                  <a:lnTo>
                    <a:pt x="984676" y="1295230"/>
                  </a:lnTo>
                  <a:lnTo>
                    <a:pt x="1008179" y="1257379"/>
                  </a:lnTo>
                  <a:lnTo>
                    <a:pt x="1033541" y="1220859"/>
                  </a:lnTo>
                  <a:lnTo>
                    <a:pt x="1060696" y="1185735"/>
                  </a:lnTo>
                  <a:lnTo>
                    <a:pt x="1089577" y="1152073"/>
                  </a:lnTo>
                  <a:lnTo>
                    <a:pt x="1120120" y="1119939"/>
                  </a:lnTo>
                  <a:lnTo>
                    <a:pt x="1152257" y="1089400"/>
                  </a:lnTo>
                  <a:lnTo>
                    <a:pt x="1185923" y="1060521"/>
                  </a:lnTo>
                  <a:lnTo>
                    <a:pt x="1221052" y="1033369"/>
                  </a:lnTo>
                  <a:lnTo>
                    <a:pt x="1257578" y="1008009"/>
                  </a:lnTo>
                  <a:lnTo>
                    <a:pt x="1295434" y="984508"/>
                  </a:lnTo>
                  <a:lnTo>
                    <a:pt x="1334555" y="962932"/>
                  </a:lnTo>
                  <a:lnTo>
                    <a:pt x="1374874" y="943346"/>
                  </a:lnTo>
                  <a:lnTo>
                    <a:pt x="1416327" y="925817"/>
                  </a:lnTo>
                  <a:lnTo>
                    <a:pt x="1458845" y="910411"/>
                  </a:lnTo>
                  <a:lnTo>
                    <a:pt x="1502365" y="897194"/>
                  </a:lnTo>
                  <a:lnTo>
                    <a:pt x="1546819" y="886232"/>
                  </a:lnTo>
                  <a:lnTo>
                    <a:pt x="1592141" y="877590"/>
                  </a:lnTo>
                  <a:lnTo>
                    <a:pt x="1638266" y="871336"/>
                  </a:lnTo>
                  <a:lnTo>
                    <a:pt x="1685127" y="867535"/>
                  </a:lnTo>
                  <a:lnTo>
                    <a:pt x="1732658" y="866254"/>
                  </a:lnTo>
                  <a:lnTo>
                    <a:pt x="1732658" y="0"/>
                  </a:lnTo>
                  <a:close/>
                </a:path>
              </a:pathLst>
            </a:custGeom>
            <a:solidFill>
              <a:srgbClr val="F8BE7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1300914" y="2694190"/>
              <a:ext cx="1732914" cy="2567305"/>
            </a:xfrm>
            <a:custGeom>
              <a:avLst/>
              <a:gdLst/>
              <a:ahLst/>
              <a:cxnLst/>
              <a:rect l="l" t="t" r="r" b="b"/>
              <a:pathLst>
                <a:path w="1732914" h="2567304">
                  <a:moveTo>
                    <a:pt x="214564" y="2566974"/>
                  </a:moveTo>
                  <a:lnTo>
                    <a:pt x="191783" y="2524161"/>
                  </a:lnTo>
                  <a:lnTo>
                    <a:pt x="170318" y="2481001"/>
                  </a:lnTo>
                  <a:lnTo>
                    <a:pt x="150161" y="2437518"/>
                  </a:lnTo>
                  <a:lnTo>
                    <a:pt x="131305" y="2393736"/>
                  </a:lnTo>
                  <a:lnTo>
                    <a:pt x="113745" y="2349677"/>
                  </a:lnTo>
                  <a:lnTo>
                    <a:pt x="97472" y="2305366"/>
                  </a:lnTo>
                  <a:lnTo>
                    <a:pt x="82480" y="2260826"/>
                  </a:lnTo>
                  <a:lnTo>
                    <a:pt x="68762" y="2216081"/>
                  </a:lnTo>
                  <a:lnTo>
                    <a:pt x="56312" y="2171154"/>
                  </a:lnTo>
                  <a:lnTo>
                    <a:pt x="45122" y="2126070"/>
                  </a:lnTo>
                  <a:lnTo>
                    <a:pt x="35186" y="2080850"/>
                  </a:lnTo>
                  <a:lnTo>
                    <a:pt x="26496" y="2035520"/>
                  </a:lnTo>
                  <a:lnTo>
                    <a:pt x="19046" y="1990102"/>
                  </a:lnTo>
                  <a:lnTo>
                    <a:pt x="12829" y="1944621"/>
                  </a:lnTo>
                  <a:lnTo>
                    <a:pt x="7838" y="1899099"/>
                  </a:lnTo>
                  <a:lnTo>
                    <a:pt x="4067" y="1853561"/>
                  </a:lnTo>
                  <a:lnTo>
                    <a:pt x="1508" y="1808030"/>
                  </a:lnTo>
                  <a:lnTo>
                    <a:pt x="154" y="1762529"/>
                  </a:lnTo>
                  <a:lnTo>
                    <a:pt x="0" y="1717082"/>
                  </a:lnTo>
                  <a:lnTo>
                    <a:pt x="1037" y="1671713"/>
                  </a:lnTo>
                  <a:lnTo>
                    <a:pt x="3259" y="1626446"/>
                  </a:lnTo>
                  <a:lnTo>
                    <a:pt x="6659" y="1581303"/>
                  </a:lnTo>
                  <a:lnTo>
                    <a:pt x="11230" y="1536308"/>
                  </a:lnTo>
                  <a:lnTo>
                    <a:pt x="16966" y="1491486"/>
                  </a:lnTo>
                  <a:lnTo>
                    <a:pt x="23860" y="1446859"/>
                  </a:lnTo>
                  <a:lnTo>
                    <a:pt x="31904" y="1402451"/>
                  </a:lnTo>
                  <a:lnTo>
                    <a:pt x="41092" y="1358286"/>
                  </a:lnTo>
                  <a:lnTo>
                    <a:pt x="51417" y="1314388"/>
                  </a:lnTo>
                  <a:lnTo>
                    <a:pt x="62872" y="1270779"/>
                  </a:lnTo>
                  <a:lnTo>
                    <a:pt x="75451" y="1227484"/>
                  </a:lnTo>
                  <a:lnTo>
                    <a:pt x="89146" y="1184525"/>
                  </a:lnTo>
                  <a:lnTo>
                    <a:pt x="103951" y="1141928"/>
                  </a:lnTo>
                  <a:lnTo>
                    <a:pt x="119858" y="1099714"/>
                  </a:lnTo>
                  <a:lnTo>
                    <a:pt x="136861" y="1057909"/>
                  </a:lnTo>
                  <a:lnTo>
                    <a:pt x="154953" y="1016534"/>
                  </a:lnTo>
                  <a:lnTo>
                    <a:pt x="174127" y="975615"/>
                  </a:lnTo>
                  <a:lnTo>
                    <a:pt x="194377" y="935174"/>
                  </a:lnTo>
                  <a:lnTo>
                    <a:pt x="215695" y="895235"/>
                  </a:lnTo>
                  <a:lnTo>
                    <a:pt x="238074" y="855822"/>
                  </a:lnTo>
                  <a:lnTo>
                    <a:pt x="261509" y="816958"/>
                  </a:lnTo>
                  <a:lnTo>
                    <a:pt x="285991" y="778667"/>
                  </a:lnTo>
                  <a:lnTo>
                    <a:pt x="311514" y="740973"/>
                  </a:lnTo>
                  <a:lnTo>
                    <a:pt x="338072" y="703898"/>
                  </a:lnTo>
                  <a:lnTo>
                    <a:pt x="365656" y="667467"/>
                  </a:lnTo>
                  <a:lnTo>
                    <a:pt x="394261" y="631703"/>
                  </a:lnTo>
                  <a:lnTo>
                    <a:pt x="423880" y="596630"/>
                  </a:lnTo>
                  <a:lnTo>
                    <a:pt x="454505" y="562271"/>
                  </a:lnTo>
                  <a:lnTo>
                    <a:pt x="486131" y="528650"/>
                  </a:lnTo>
                  <a:lnTo>
                    <a:pt x="518749" y="495790"/>
                  </a:lnTo>
                  <a:lnTo>
                    <a:pt x="552354" y="463716"/>
                  </a:lnTo>
                  <a:lnTo>
                    <a:pt x="586937" y="432450"/>
                  </a:lnTo>
                  <a:lnTo>
                    <a:pt x="622494" y="402016"/>
                  </a:lnTo>
                  <a:lnTo>
                    <a:pt x="659015" y="372438"/>
                  </a:lnTo>
                  <a:lnTo>
                    <a:pt x="696496" y="343739"/>
                  </a:lnTo>
                  <a:lnTo>
                    <a:pt x="734928" y="315943"/>
                  </a:lnTo>
                  <a:lnTo>
                    <a:pt x="774306" y="289074"/>
                  </a:lnTo>
                  <a:lnTo>
                    <a:pt x="814621" y="263155"/>
                  </a:lnTo>
                  <a:lnTo>
                    <a:pt x="855868" y="238210"/>
                  </a:lnTo>
                  <a:lnTo>
                    <a:pt x="898040" y="214261"/>
                  </a:lnTo>
                  <a:lnTo>
                    <a:pt x="943483" y="190145"/>
                  </a:lnTo>
                  <a:lnTo>
                    <a:pt x="989546" y="167428"/>
                  </a:lnTo>
                  <a:lnTo>
                    <a:pt x="1036194" y="146116"/>
                  </a:lnTo>
                  <a:lnTo>
                    <a:pt x="1083395" y="126219"/>
                  </a:lnTo>
                  <a:lnTo>
                    <a:pt x="1131118" y="107744"/>
                  </a:lnTo>
                  <a:lnTo>
                    <a:pt x="1179330" y="90700"/>
                  </a:lnTo>
                  <a:lnTo>
                    <a:pt x="1227998" y="75096"/>
                  </a:lnTo>
                  <a:lnTo>
                    <a:pt x="1277090" y="60938"/>
                  </a:lnTo>
                  <a:lnTo>
                    <a:pt x="1326574" y="48236"/>
                  </a:lnTo>
                  <a:lnTo>
                    <a:pt x="1376417" y="36998"/>
                  </a:lnTo>
                  <a:lnTo>
                    <a:pt x="1426587" y="27231"/>
                  </a:lnTo>
                  <a:lnTo>
                    <a:pt x="1477052" y="18944"/>
                  </a:lnTo>
                  <a:lnTo>
                    <a:pt x="1527778" y="12146"/>
                  </a:lnTo>
                  <a:lnTo>
                    <a:pt x="1578735" y="6844"/>
                  </a:lnTo>
                  <a:lnTo>
                    <a:pt x="1629888" y="3047"/>
                  </a:lnTo>
                  <a:lnTo>
                    <a:pt x="1681207" y="763"/>
                  </a:lnTo>
                  <a:lnTo>
                    <a:pt x="1732658" y="0"/>
                  </a:lnTo>
                  <a:lnTo>
                    <a:pt x="1732658" y="866254"/>
                  </a:lnTo>
                  <a:lnTo>
                    <a:pt x="1685127" y="867535"/>
                  </a:lnTo>
                  <a:lnTo>
                    <a:pt x="1638266" y="871336"/>
                  </a:lnTo>
                  <a:lnTo>
                    <a:pt x="1592141" y="877590"/>
                  </a:lnTo>
                  <a:lnTo>
                    <a:pt x="1546819" y="886232"/>
                  </a:lnTo>
                  <a:lnTo>
                    <a:pt x="1502365" y="897194"/>
                  </a:lnTo>
                  <a:lnTo>
                    <a:pt x="1458845" y="910411"/>
                  </a:lnTo>
                  <a:lnTo>
                    <a:pt x="1416327" y="925817"/>
                  </a:lnTo>
                  <a:lnTo>
                    <a:pt x="1374874" y="943346"/>
                  </a:lnTo>
                  <a:lnTo>
                    <a:pt x="1334555" y="962932"/>
                  </a:lnTo>
                  <a:lnTo>
                    <a:pt x="1295434" y="984508"/>
                  </a:lnTo>
                  <a:lnTo>
                    <a:pt x="1257578" y="1008009"/>
                  </a:lnTo>
                  <a:lnTo>
                    <a:pt x="1221052" y="1033369"/>
                  </a:lnTo>
                  <a:lnTo>
                    <a:pt x="1185923" y="1060521"/>
                  </a:lnTo>
                  <a:lnTo>
                    <a:pt x="1152257" y="1089400"/>
                  </a:lnTo>
                  <a:lnTo>
                    <a:pt x="1120120" y="1119939"/>
                  </a:lnTo>
                  <a:lnTo>
                    <a:pt x="1089577" y="1152073"/>
                  </a:lnTo>
                  <a:lnTo>
                    <a:pt x="1060696" y="1185735"/>
                  </a:lnTo>
                  <a:lnTo>
                    <a:pt x="1033541" y="1220859"/>
                  </a:lnTo>
                  <a:lnTo>
                    <a:pt x="1008179" y="1257379"/>
                  </a:lnTo>
                  <a:lnTo>
                    <a:pt x="984676" y="1295230"/>
                  </a:lnTo>
                  <a:lnTo>
                    <a:pt x="963098" y="1334344"/>
                  </a:lnTo>
                  <a:lnTo>
                    <a:pt x="943511" y="1374657"/>
                  </a:lnTo>
                  <a:lnTo>
                    <a:pt x="925982" y="1416101"/>
                  </a:lnTo>
                  <a:lnTo>
                    <a:pt x="910575" y="1458611"/>
                  </a:lnTo>
                  <a:lnTo>
                    <a:pt x="897357" y="1502121"/>
                  </a:lnTo>
                  <a:lnTo>
                    <a:pt x="886395" y="1546565"/>
                  </a:lnTo>
                  <a:lnTo>
                    <a:pt x="877753" y="1591876"/>
                  </a:lnTo>
                  <a:lnTo>
                    <a:pt x="871499" y="1637989"/>
                  </a:lnTo>
                  <a:lnTo>
                    <a:pt x="867698" y="1684838"/>
                  </a:lnTo>
                  <a:lnTo>
                    <a:pt x="866417" y="1732356"/>
                  </a:lnTo>
                  <a:lnTo>
                    <a:pt x="867779" y="1780876"/>
                  </a:lnTo>
                  <a:lnTo>
                    <a:pt x="871846" y="1829122"/>
                  </a:lnTo>
                  <a:lnTo>
                    <a:pt x="878588" y="1876982"/>
                  </a:lnTo>
                  <a:lnTo>
                    <a:pt x="887978" y="1924343"/>
                  </a:lnTo>
                  <a:lnTo>
                    <a:pt x="899986" y="1971093"/>
                  </a:lnTo>
                  <a:lnTo>
                    <a:pt x="914583" y="2017121"/>
                  </a:lnTo>
                  <a:lnTo>
                    <a:pt x="931739" y="2062313"/>
                  </a:lnTo>
                  <a:lnTo>
                    <a:pt x="951427" y="2106557"/>
                  </a:lnTo>
                  <a:lnTo>
                    <a:pt x="973617" y="2149741"/>
                  </a:lnTo>
                  <a:lnTo>
                    <a:pt x="214564" y="2566974"/>
                  </a:lnTo>
                  <a:close/>
                </a:path>
              </a:pathLst>
            </a:custGeom>
            <a:ln w="2343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4094607" y="4994626"/>
              <a:ext cx="171450" cy="187960"/>
            </a:xfrm>
            <a:custGeom>
              <a:avLst/>
              <a:gdLst/>
              <a:ahLst/>
              <a:cxnLst/>
              <a:rect l="l" t="t" r="r" b="b"/>
              <a:pathLst>
                <a:path w="171450" h="187960">
                  <a:moveTo>
                    <a:pt x="0" y="187455"/>
                  </a:moveTo>
                  <a:lnTo>
                    <a:pt x="171347" y="187455"/>
                  </a:lnTo>
                  <a:lnTo>
                    <a:pt x="171347" y="0"/>
                  </a:lnTo>
                  <a:lnTo>
                    <a:pt x="0" y="0"/>
                  </a:lnTo>
                  <a:lnTo>
                    <a:pt x="0" y="187455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2" name="object 4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845424" y="3715381"/>
              <a:ext cx="166941" cy="187455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2712415" y="2258212"/>
              <a:ext cx="82550" cy="85090"/>
            </a:xfrm>
            <a:custGeom>
              <a:avLst/>
              <a:gdLst/>
              <a:ahLst/>
              <a:cxnLst/>
              <a:rect l="l" t="t" r="r" b="b"/>
              <a:pathLst>
                <a:path w="82550" h="85089">
                  <a:moveTo>
                    <a:pt x="82016" y="0"/>
                  </a:moveTo>
                  <a:lnTo>
                    <a:pt x="0" y="0"/>
                  </a:lnTo>
                  <a:lnTo>
                    <a:pt x="0" y="84937"/>
                  </a:lnTo>
                  <a:lnTo>
                    <a:pt x="82016" y="84937"/>
                  </a:lnTo>
                  <a:lnTo>
                    <a:pt x="82016" y="0"/>
                  </a:lnTo>
                  <a:close/>
                </a:path>
              </a:pathLst>
            </a:custGeom>
            <a:solidFill>
              <a:srgbClr val="6DD2C9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2712415" y="2258212"/>
              <a:ext cx="82550" cy="85090"/>
            </a:xfrm>
            <a:custGeom>
              <a:avLst/>
              <a:gdLst/>
              <a:ahLst/>
              <a:cxnLst/>
              <a:rect l="l" t="t" r="r" b="b"/>
              <a:pathLst>
                <a:path w="82550" h="85089">
                  <a:moveTo>
                    <a:pt x="0" y="84937"/>
                  </a:moveTo>
                  <a:lnTo>
                    <a:pt x="82016" y="84937"/>
                  </a:lnTo>
                  <a:lnTo>
                    <a:pt x="82016" y="0"/>
                  </a:lnTo>
                  <a:lnTo>
                    <a:pt x="0" y="0"/>
                  </a:lnTo>
                  <a:lnTo>
                    <a:pt x="0" y="84937"/>
                  </a:lnTo>
                  <a:close/>
                </a:path>
              </a:pathLst>
            </a:custGeom>
            <a:ln w="2343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5" name="object 4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832506" y="2198163"/>
              <a:ext cx="127411" cy="187455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3183978" y="2258212"/>
              <a:ext cx="82550" cy="85090"/>
            </a:xfrm>
            <a:custGeom>
              <a:avLst/>
              <a:gdLst/>
              <a:ahLst/>
              <a:cxnLst/>
              <a:rect l="l" t="t" r="r" b="b"/>
              <a:pathLst>
                <a:path w="82550" h="85089">
                  <a:moveTo>
                    <a:pt x="82016" y="0"/>
                  </a:moveTo>
                  <a:lnTo>
                    <a:pt x="0" y="0"/>
                  </a:lnTo>
                  <a:lnTo>
                    <a:pt x="0" y="84937"/>
                  </a:lnTo>
                  <a:lnTo>
                    <a:pt x="82016" y="84937"/>
                  </a:lnTo>
                  <a:lnTo>
                    <a:pt x="82016" y="0"/>
                  </a:lnTo>
                  <a:close/>
                </a:path>
              </a:pathLst>
            </a:custGeom>
            <a:solidFill>
              <a:srgbClr val="F8BE7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3183978" y="2258212"/>
              <a:ext cx="82550" cy="85090"/>
            </a:xfrm>
            <a:custGeom>
              <a:avLst/>
              <a:gdLst/>
              <a:ahLst/>
              <a:cxnLst/>
              <a:rect l="l" t="t" r="r" b="b"/>
              <a:pathLst>
                <a:path w="82550" h="85089">
                  <a:moveTo>
                    <a:pt x="0" y="84937"/>
                  </a:moveTo>
                  <a:lnTo>
                    <a:pt x="82016" y="84937"/>
                  </a:lnTo>
                  <a:lnTo>
                    <a:pt x="82016" y="0"/>
                  </a:lnTo>
                  <a:lnTo>
                    <a:pt x="0" y="0"/>
                  </a:lnTo>
                  <a:lnTo>
                    <a:pt x="0" y="84937"/>
                  </a:lnTo>
                  <a:close/>
                </a:path>
              </a:pathLst>
            </a:custGeom>
            <a:ln w="2343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8" name="object 4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304070" y="2198166"/>
              <a:ext cx="197700" cy="187451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7536472" y="2238146"/>
              <a:ext cx="878840" cy="1395095"/>
            </a:xfrm>
            <a:custGeom>
              <a:avLst/>
              <a:gdLst/>
              <a:ahLst/>
              <a:cxnLst/>
              <a:rect l="l" t="t" r="r" b="b"/>
              <a:pathLst>
                <a:path w="878840" h="1395095">
                  <a:moveTo>
                    <a:pt x="878700" y="0"/>
                  </a:moveTo>
                  <a:lnTo>
                    <a:pt x="0" y="0"/>
                  </a:lnTo>
                  <a:lnTo>
                    <a:pt x="0" y="500837"/>
                  </a:lnTo>
                  <a:lnTo>
                    <a:pt x="0" y="500849"/>
                  </a:lnTo>
                  <a:lnTo>
                    <a:pt x="0" y="1394498"/>
                  </a:lnTo>
                  <a:lnTo>
                    <a:pt x="878700" y="1394498"/>
                  </a:lnTo>
                  <a:lnTo>
                    <a:pt x="878700" y="500837"/>
                  </a:lnTo>
                  <a:lnTo>
                    <a:pt x="878700" y="0"/>
                  </a:lnTo>
                  <a:close/>
                </a:path>
              </a:pathLst>
            </a:custGeom>
            <a:solidFill>
              <a:srgbClr val="F6F4F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0" name="object 5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166726" y="3458375"/>
              <a:ext cx="162560" cy="175729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969722" y="3458375"/>
              <a:ext cx="300692" cy="175729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865986" y="3458375"/>
              <a:ext cx="267563" cy="175729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745131" y="3458375"/>
              <a:ext cx="267124" cy="175729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989960" y="4000967"/>
              <a:ext cx="486214" cy="647308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04074" y="1156246"/>
              <a:ext cx="3650996" cy="201294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7536472" y="4059986"/>
              <a:ext cx="878840" cy="1395095"/>
            </a:xfrm>
            <a:custGeom>
              <a:avLst/>
              <a:gdLst/>
              <a:ahLst/>
              <a:cxnLst/>
              <a:rect l="l" t="t" r="r" b="b"/>
              <a:pathLst>
                <a:path w="878840" h="1395095">
                  <a:moveTo>
                    <a:pt x="878700" y="0"/>
                  </a:moveTo>
                  <a:lnTo>
                    <a:pt x="0" y="0"/>
                  </a:lnTo>
                  <a:lnTo>
                    <a:pt x="0" y="500837"/>
                  </a:lnTo>
                  <a:lnTo>
                    <a:pt x="0" y="500849"/>
                  </a:lnTo>
                  <a:lnTo>
                    <a:pt x="0" y="1394485"/>
                  </a:lnTo>
                  <a:lnTo>
                    <a:pt x="878700" y="1394485"/>
                  </a:lnTo>
                  <a:lnTo>
                    <a:pt x="878700" y="500837"/>
                  </a:lnTo>
                  <a:lnTo>
                    <a:pt x="878700" y="0"/>
                  </a:lnTo>
                  <a:close/>
                </a:path>
              </a:pathLst>
            </a:custGeom>
            <a:solidFill>
              <a:srgbClr val="F6F4F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7" name="object 5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166726" y="5280939"/>
              <a:ext cx="162560" cy="175729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996074" y="5280939"/>
              <a:ext cx="246035" cy="175729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871840" y="5280939"/>
              <a:ext cx="253504" cy="175729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765629" y="5280939"/>
              <a:ext cx="221432" cy="175729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1029703" y="6919705"/>
              <a:ext cx="299085" cy="164465"/>
            </a:xfrm>
            <a:custGeom>
              <a:avLst/>
              <a:gdLst/>
              <a:ahLst/>
              <a:cxnLst/>
              <a:rect l="l" t="t" r="r" b="b"/>
              <a:pathLst>
                <a:path w="299084" h="164465">
                  <a:moveTo>
                    <a:pt x="0" y="82016"/>
                  </a:moveTo>
                  <a:lnTo>
                    <a:pt x="11738" y="50090"/>
                  </a:lnTo>
                  <a:lnTo>
                    <a:pt x="43751" y="24020"/>
                  </a:lnTo>
                  <a:lnTo>
                    <a:pt x="91232" y="6444"/>
                  </a:lnTo>
                  <a:lnTo>
                    <a:pt x="149377" y="0"/>
                  </a:lnTo>
                  <a:lnTo>
                    <a:pt x="207521" y="6444"/>
                  </a:lnTo>
                  <a:lnTo>
                    <a:pt x="255003" y="24020"/>
                  </a:lnTo>
                  <a:lnTo>
                    <a:pt x="287016" y="50090"/>
                  </a:lnTo>
                  <a:lnTo>
                    <a:pt x="298754" y="82016"/>
                  </a:lnTo>
                  <a:lnTo>
                    <a:pt x="287016" y="113943"/>
                  </a:lnTo>
                  <a:lnTo>
                    <a:pt x="255003" y="140012"/>
                  </a:lnTo>
                  <a:lnTo>
                    <a:pt x="207521" y="157588"/>
                  </a:lnTo>
                  <a:lnTo>
                    <a:pt x="149377" y="164033"/>
                  </a:lnTo>
                  <a:lnTo>
                    <a:pt x="91232" y="157588"/>
                  </a:lnTo>
                  <a:lnTo>
                    <a:pt x="43751" y="140012"/>
                  </a:lnTo>
                  <a:lnTo>
                    <a:pt x="11738" y="113943"/>
                  </a:lnTo>
                  <a:lnTo>
                    <a:pt x="0" y="82016"/>
                  </a:lnTo>
                  <a:close/>
                </a:path>
              </a:pathLst>
            </a:custGeom>
            <a:ln w="14643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1029703" y="6831835"/>
              <a:ext cx="299085" cy="164465"/>
            </a:xfrm>
            <a:custGeom>
              <a:avLst/>
              <a:gdLst/>
              <a:ahLst/>
              <a:cxnLst/>
              <a:rect l="l" t="t" r="r" b="b"/>
              <a:pathLst>
                <a:path w="299084" h="164465">
                  <a:moveTo>
                    <a:pt x="0" y="82016"/>
                  </a:moveTo>
                  <a:lnTo>
                    <a:pt x="11738" y="50090"/>
                  </a:lnTo>
                  <a:lnTo>
                    <a:pt x="43751" y="24020"/>
                  </a:lnTo>
                  <a:lnTo>
                    <a:pt x="91232" y="6444"/>
                  </a:lnTo>
                  <a:lnTo>
                    <a:pt x="149377" y="0"/>
                  </a:lnTo>
                  <a:lnTo>
                    <a:pt x="207521" y="6444"/>
                  </a:lnTo>
                  <a:lnTo>
                    <a:pt x="255003" y="24020"/>
                  </a:lnTo>
                  <a:lnTo>
                    <a:pt x="287016" y="50090"/>
                  </a:lnTo>
                  <a:lnTo>
                    <a:pt x="298754" y="82016"/>
                  </a:lnTo>
                  <a:lnTo>
                    <a:pt x="287016" y="113943"/>
                  </a:lnTo>
                  <a:lnTo>
                    <a:pt x="255003" y="140012"/>
                  </a:lnTo>
                  <a:lnTo>
                    <a:pt x="207521" y="157588"/>
                  </a:lnTo>
                  <a:lnTo>
                    <a:pt x="149377" y="164033"/>
                  </a:lnTo>
                  <a:lnTo>
                    <a:pt x="91232" y="157588"/>
                  </a:lnTo>
                  <a:lnTo>
                    <a:pt x="43751" y="140012"/>
                  </a:lnTo>
                  <a:lnTo>
                    <a:pt x="11738" y="113943"/>
                  </a:lnTo>
                  <a:lnTo>
                    <a:pt x="0" y="82016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3" name="object 6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394066" y="6888955"/>
              <a:ext cx="883913" cy="140958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004074" y="1658495"/>
              <a:ext cx="415594" cy="175727"/>
            </a:xfrm>
            <a:prstGeom prst="rect">
              <a:avLst/>
            </a:prstGeom>
          </p:spPr>
        </p:pic>
      </p:grpSp>
      <p:grpSp>
        <p:nvGrpSpPr>
          <p:cNvPr id="65" name="object 65"/>
          <p:cNvGrpSpPr/>
          <p:nvPr/>
        </p:nvGrpSpPr>
        <p:grpSpPr>
          <a:xfrm>
            <a:off x="9362744" y="2460312"/>
            <a:ext cx="225238" cy="179294"/>
            <a:chOff x="8731510" y="2788354"/>
            <a:chExt cx="255270" cy="203200"/>
          </a:xfrm>
        </p:grpSpPr>
        <p:pic>
          <p:nvPicPr>
            <p:cNvPr id="66" name="object 6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800630" y="2804029"/>
              <a:ext cx="166952" cy="187455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8738831" y="2795676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016"/>
                  </a:moveTo>
                  <a:lnTo>
                    <a:pt x="9434" y="50111"/>
                  </a:lnTo>
                  <a:lnTo>
                    <a:pt x="35166" y="24039"/>
                  </a:lnTo>
                  <a:lnTo>
                    <a:pt x="73337" y="6451"/>
                  </a:lnTo>
                  <a:lnTo>
                    <a:pt x="120091" y="0"/>
                  </a:lnTo>
                  <a:lnTo>
                    <a:pt x="166844" y="6451"/>
                  </a:lnTo>
                  <a:lnTo>
                    <a:pt x="205016" y="24039"/>
                  </a:lnTo>
                  <a:lnTo>
                    <a:pt x="230747" y="50111"/>
                  </a:lnTo>
                  <a:lnTo>
                    <a:pt x="240182" y="82016"/>
                  </a:lnTo>
                  <a:lnTo>
                    <a:pt x="230747" y="113921"/>
                  </a:lnTo>
                  <a:lnTo>
                    <a:pt x="205016" y="139993"/>
                  </a:lnTo>
                  <a:lnTo>
                    <a:pt x="166844" y="157581"/>
                  </a:lnTo>
                  <a:lnTo>
                    <a:pt x="120091" y="164033"/>
                  </a:lnTo>
                  <a:lnTo>
                    <a:pt x="73337" y="157581"/>
                  </a:lnTo>
                  <a:lnTo>
                    <a:pt x="35166" y="139993"/>
                  </a:lnTo>
                  <a:lnTo>
                    <a:pt x="9434" y="113921"/>
                  </a:lnTo>
                  <a:lnTo>
                    <a:pt x="0" y="82016"/>
                  </a:lnTo>
                  <a:close/>
                </a:path>
              </a:pathLst>
            </a:custGeom>
            <a:ln w="14643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8" name="object 68"/>
          <p:cNvGrpSpPr/>
          <p:nvPr/>
        </p:nvGrpSpPr>
        <p:grpSpPr>
          <a:xfrm>
            <a:off x="9362744" y="2731675"/>
            <a:ext cx="225238" cy="174251"/>
            <a:chOff x="8731510" y="3095898"/>
            <a:chExt cx="255270" cy="197485"/>
          </a:xfrm>
        </p:grpSpPr>
        <p:pic>
          <p:nvPicPr>
            <p:cNvPr id="69" name="object 6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815425" y="3105857"/>
              <a:ext cx="127411" cy="187455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8738831" y="3103219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4">
                  <a:moveTo>
                    <a:pt x="0" y="83477"/>
                  </a:moveTo>
                  <a:lnTo>
                    <a:pt x="9434" y="50974"/>
                  </a:lnTo>
                  <a:lnTo>
                    <a:pt x="35166" y="24441"/>
                  </a:lnTo>
                  <a:lnTo>
                    <a:pt x="73337" y="6556"/>
                  </a:lnTo>
                  <a:lnTo>
                    <a:pt x="120091" y="0"/>
                  </a:lnTo>
                  <a:lnTo>
                    <a:pt x="166844" y="6556"/>
                  </a:lnTo>
                  <a:lnTo>
                    <a:pt x="205016" y="24441"/>
                  </a:lnTo>
                  <a:lnTo>
                    <a:pt x="230747" y="50974"/>
                  </a:lnTo>
                  <a:lnTo>
                    <a:pt x="240182" y="83477"/>
                  </a:lnTo>
                  <a:lnTo>
                    <a:pt x="230747" y="115979"/>
                  </a:lnTo>
                  <a:lnTo>
                    <a:pt x="205016" y="142513"/>
                  </a:lnTo>
                  <a:lnTo>
                    <a:pt x="166844" y="160397"/>
                  </a:lnTo>
                  <a:lnTo>
                    <a:pt x="120091" y="166954"/>
                  </a:lnTo>
                  <a:lnTo>
                    <a:pt x="73337" y="160397"/>
                  </a:lnTo>
                  <a:lnTo>
                    <a:pt x="35166" y="142513"/>
                  </a:lnTo>
                  <a:lnTo>
                    <a:pt x="9434" y="11597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1" name="object 71"/>
          <p:cNvGrpSpPr/>
          <p:nvPr/>
        </p:nvGrpSpPr>
        <p:grpSpPr>
          <a:xfrm>
            <a:off x="8590009" y="2740462"/>
            <a:ext cx="222437" cy="165847"/>
            <a:chOff x="7855743" y="3105857"/>
            <a:chExt cx="252095" cy="187960"/>
          </a:xfrm>
        </p:grpSpPr>
        <p:pic>
          <p:nvPicPr>
            <p:cNvPr id="72" name="object 7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924571" y="3105857"/>
              <a:ext cx="158165" cy="187455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855743" y="3107607"/>
              <a:ext cx="251891" cy="178676"/>
            </a:xfrm>
            <a:prstGeom prst="rect">
              <a:avLst/>
            </a:prstGeom>
          </p:spPr>
        </p:pic>
      </p:grpSp>
      <p:grpSp>
        <p:nvGrpSpPr>
          <p:cNvPr id="74" name="object 74"/>
          <p:cNvGrpSpPr/>
          <p:nvPr/>
        </p:nvGrpSpPr>
        <p:grpSpPr>
          <a:xfrm>
            <a:off x="8590009" y="2474143"/>
            <a:ext cx="222437" cy="165847"/>
            <a:chOff x="7855743" y="2804029"/>
            <a:chExt cx="252095" cy="187960"/>
          </a:xfrm>
        </p:grpSpPr>
        <p:pic>
          <p:nvPicPr>
            <p:cNvPr id="75" name="object 7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921637" y="2804029"/>
              <a:ext cx="166952" cy="187455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855743" y="2808865"/>
              <a:ext cx="251891" cy="181597"/>
            </a:xfrm>
            <a:prstGeom prst="rect">
              <a:avLst/>
            </a:prstGeom>
          </p:spPr>
        </p:pic>
      </p:grpSp>
      <p:grpSp>
        <p:nvGrpSpPr>
          <p:cNvPr id="77" name="object 77"/>
          <p:cNvGrpSpPr/>
          <p:nvPr/>
        </p:nvGrpSpPr>
        <p:grpSpPr>
          <a:xfrm>
            <a:off x="8590009" y="4339181"/>
            <a:ext cx="222437" cy="175372"/>
            <a:chOff x="7855743" y="4917738"/>
            <a:chExt cx="252095" cy="198755"/>
          </a:xfrm>
        </p:grpSpPr>
        <p:pic>
          <p:nvPicPr>
            <p:cNvPr id="78" name="object 7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930426" y="4928434"/>
              <a:ext cx="144985" cy="187455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855743" y="4917738"/>
              <a:ext cx="251891" cy="178676"/>
            </a:xfrm>
            <a:prstGeom prst="rect">
              <a:avLst/>
            </a:prstGeom>
          </p:spPr>
        </p:pic>
      </p:grpSp>
      <p:grpSp>
        <p:nvGrpSpPr>
          <p:cNvPr id="80" name="object 80"/>
          <p:cNvGrpSpPr/>
          <p:nvPr/>
        </p:nvGrpSpPr>
        <p:grpSpPr>
          <a:xfrm>
            <a:off x="8590009" y="4078151"/>
            <a:ext cx="222437" cy="169769"/>
            <a:chOff x="7855743" y="4621904"/>
            <a:chExt cx="252095" cy="192405"/>
          </a:xfrm>
        </p:grpSpPr>
        <p:pic>
          <p:nvPicPr>
            <p:cNvPr id="81" name="object 8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924571" y="4626593"/>
              <a:ext cx="158165" cy="187455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855743" y="4621904"/>
              <a:ext cx="251891" cy="1786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2558" y="6331102"/>
            <a:ext cx="251572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35" b="0" i="0" u="heavy" strike="noStrike" kern="0" cap="none" spc="-22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FBE469"/>
                  </a:solidFill>
                </a:uFill>
                <a:latin typeface="Arial Narrow"/>
                <a:ea typeface="+mn-ea"/>
                <a:cs typeface="Arial Narrow"/>
              </a:rPr>
              <a:t>74</a:t>
            </a:r>
            <a:r>
              <a:rPr kumimoji="0" sz="1235" b="0" i="0" u="heavy" strike="noStrike" kern="0" cap="none" spc="441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FBE469"/>
                  </a:solidFill>
                </a:uFill>
                <a:latin typeface="Arial Narrow"/>
                <a:ea typeface="+mn-ea"/>
                <a:cs typeface="Arial Narrow"/>
              </a:rPr>
              <a:t> </a:t>
            </a:r>
            <a:endParaRPr kumimoji="0" sz="123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47266" y="406885"/>
            <a:ext cx="3319743" cy="3507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  <a:tabLst>
                <a:tab pos="739628" algn="l"/>
              </a:tabLst>
            </a:pPr>
            <a:r>
              <a:rPr u="heavy" dirty="0">
                <a:solidFill>
                  <a:srgbClr val="FBE469"/>
                </a:solidFill>
                <a:uFill>
                  <a:solidFill>
                    <a:srgbClr val="FBE469"/>
                  </a:solidFill>
                </a:uFill>
              </a:rPr>
              <a:t>	</a:t>
            </a:r>
            <a:r>
              <a:rPr spc="168" dirty="0">
                <a:solidFill>
                  <a:srgbClr val="FBE469"/>
                </a:solidFill>
                <a:uFill>
                  <a:solidFill>
                    <a:srgbClr val="FBE469"/>
                  </a:solidFill>
                </a:uFill>
              </a:rPr>
              <a:t>MIS</a:t>
            </a:r>
            <a:r>
              <a:rPr spc="185" dirty="0">
                <a:solidFill>
                  <a:srgbClr val="FBE469"/>
                </a:solidFill>
                <a:uFill>
                  <a:solidFill>
                    <a:srgbClr val="FBE469"/>
                  </a:solidFill>
                </a:uFill>
              </a:rPr>
              <a:t> </a:t>
            </a:r>
            <a:r>
              <a:rPr spc="256" dirty="0">
                <a:solidFill>
                  <a:srgbClr val="FBE469"/>
                </a:solidFill>
                <a:uFill>
                  <a:solidFill>
                    <a:srgbClr val="FBE469"/>
                  </a:solidFill>
                </a:uFill>
              </a:rPr>
              <a:t>EMOCIONES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293766" y="1020218"/>
            <a:ext cx="7763435" cy="5361454"/>
            <a:chOff x="720001" y="1156246"/>
            <a:chExt cx="8798560" cy="6076315"/>
          </a:xfrm>
        </p:grpSpPr>
        <p:sp>
          <p:nvSpPr>
            <p:cNvPr id="5" name="object 5"/>
            <p:cNvSpPr/>
            <p:nvPr/>
          </p:nvSpPr>
          <p:spPr>
            <a:xfrm>
              <a:off x="720001" y="1156246"/>
              <a:ext cx="8798560" cy="6076315"/>
            </a:xfrm>
            <a:custGeom>
              <a:avLst/>
              <a:gdLst/>
              <a:ahLst/>
              <a:cxnLst/>
              <a:rect l="l" t="t" r="r" b="b"/>
              <a:pathLst>
                <a:path w="8798560" h="6076315">
                  <a:moveTo>
                    <a:pt x="8798407" y="0"/>
                  </a:moveTo>
                  <a:lnTo>
                    <a:pt x="0" y="0"/>
                  </a:lnTo>
                  <a:lnTo>
                    <a:pt x="0" y="6076149"/>
                  </a:lnTo>
                  <a:lnTo>
                    <a:pt x="8798407" y="6076149"/>
                  </a:lnTo>
                  <a:lnTo>
                    <a:pt x="87984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8025231" y="2234120"/>
              <a:ext cx="441325" cy="4543425"/>
            </a:xfrm>
            <a:custGeom>
              <a:avLst/>
              <a:gdLst/>
              <a:ahLst/>
              <a:cxnLst/>
              <a:rect l="l" t="t" r="r" b="b"/>
              <a:pathLst>
                <a:path w="441325" h="4543425">
                  <a:moveTo>
                    <a:pt x="440969" y="3616528"/>
                  </a:moveTo>
                  <a:lnTo>
                    <a:pt x="0" y="3616528"/>
                  </a:lnTo>
                  <a:lnTo>
                    <a:pt x="0" y="4212755"/>
                  </a:lnTo>
                  <a:lnTo>
                    <a:pt x="0" y="4542968"/>
                  </a:lnTo>
                  <a:lnTo>
                    <a:pt x="440969" y="4542968"/>
                  </a:lnTo>
                  <a:lnTo>
                    <a:pt x="440969" y="4212768"/>
                  </a:lnTo>
                  <a:lnTo>
                    <a:pt x="440969" y="3616528"/>
                  </a:lnTo>
                  <a:close/>
                </a:path>
                <a:path w="441325" h="4543425">
                  <a:moveTo>
                    <a:pt x="440969" y="2424074"/>
                  </a:moveTo>
                  <a:lnTo>
                    <a:pt x="0" y="2424074"/>
                  </a:lnTo>
                  <a:lnTo>
                    <a:pt x="0" y="3020237"/>
                  </a:lnTo>
                  <a:lnTo>
                    <a:pt x="0" y="3616477"/>
                  </a:lnTo>
                  <a:lnTo>
                    <a:pt x="440969" y="3616477"/>
                  </a:lnTo>
                  <a:lnTo>
                    <a:pt x="440969" y="3020314"/>
                  </a:lnTo>
                  <a:lnTo>
                    <a:pt x="440969" y="2424074"/>
                  </a:lnTo>
                  <a:close/>
                </a:path>
                <a:path w="441325" h="4543425">
                  <a:moveTo>
                    <a:pt x="440969" y="1231595"/>
                  </a:moveTo>
                  <a:lnTo>
                    <a:pt x="0" y="1231595"/>
                  </a:lnTo>
                  <a:lnTo>
                    <a:pt x="0" y="1827758"/>
                  </a:lnTo>
                  <a:lnTo>
                    <a:pt x="0" y="2423998"/>
                  </a:lnTo>
                  <a:lnTo>
                    <a:pt x="440969" y="2423998"/>
                  </a:lnTo>
                  <a:lnTo>
                    <a:pt x="440969" y="1827834"/>
                  </a:lnTo>
                  <a:lnTo>
                    <a:pt x="440969" y="1231595"/>
                  </a:lnTo>
                  <a:close/>
                </a:path>
                <a:path w="441325" h="4543425">
                  <a:moveTo>
                    <a:pt x="440969" y="0"/>
                  </a:moveTo>
                  <a:lnTo>
                    <a:pt x="0" y="0"/>
                  </a:lnTo>
                  <a:lnTo>
                    <a:pt x="0" y="635304"/>
                  </a:lnTo>
                  <a:lnTo>
                    <a:pt x="0" y="1231531"/>
                  </a:lnTo>
                  <a:lnTo>
                    <a:pt x="440969" y="1231531"/>
                  </a:lnTo>
                  <a:lnTo>
                    <a:pt x="440969" y="635355"/>
                  </a:lnTo>
                  <a:lnTo>
                    <a:pt x="440969" y="0"/>
                  </a:lnTo>
                  <a:close/>
                </a:path>
              </a:pathLst>
            </a:custGeom>
            <a:solidFill>
              <a:srgbClr val="F6F4F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8025231" y="2234044"/>
              <a:ext cx="0" cy="4215130"/>
            </a:xfrm>
            <a:custGeom>
              <a:avLst/>
              <a:gdLst/>
              <a:ahLst/>
              <a:cxnLst/>
              <a:rect l="l" t="t" r="r" b="b"/>
              <a:pathLst>
                <a:path h="4215130">
                  <a:moveTo>
                    <a:pt x="0" y="0"/>
                  </a:moveTo>
                  <a:lnTo>
                    <a:pt x="0" y="421466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8466201" y="2234044"/>
              <a:ext cx="0" cy="4215130"/>
            </a:xfrm>
            <a:custGeom>
              <a:avLst/>
              <a:gdLst/>
              <a:ahLst/>
              <a:cxnLst/>
              <a:rect l="l" t="t" r="r" b="b"/>
              <a:pathLst>
                <a:path h="4215130">
                  <a:moveTo>
                    <a:pt x="0" y="0"/>
                  </a:moveTo>
                  <a:lnTo>
                    <a:pt x="0" y="421466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7584275" y="2869488"/>
              <a:ext cx="1330325" cy="0"/>
            </a:xfrm>
            <a:custGeom>
              <a:avLst/>
              <a:gdLst/>
              <a:ahLst/>
              <a:cxnLst/>
              <a:rect l="l" t="t" r="r" b="b"/>
              <a:pathLst>
                <a:path w="1330325">
                  <a:moveTo>
                    <a:pt x="0" y="0"/>
                  </a:moveTo>
                  <a:lnTo>
                    <a:pt x="1330236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7584275" y="3465652"/>
              <a:ext cx="1330325" cy="0"/>
            </a:xfrm>
            <a:custGeom>
              <a:avLst/>
              <a:gdLst/>
              <a:ahLst/>
              <a:cxnLst/>
              <a:rect l="l" t="t" r="r" b="b"/>
              <a:pathLst>
                <a:path w="1330325">
                  <a:moveTo>
                    <a:pt x="0" y="0"/>
                  </a:moveTo>
                  <a:lnTo>
                    <a:pt x="1330236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7584275" y="4061955"/>
              <a:ext cx="1330325" cy="0"/>
            </a:xfrm>
            <a:custGeom>
              <a:avLst/>
              <a:gdLst/>
              <a:ahLst/>
              <a:cxnLst/>
              <a:rect l="l" t="t" r="r" b="b"/>
              <a:pathLst>
                <a:path w="1330325">
                  <a:moveTo>
                    <a:pt x="0" y="0"/>
                  </a:moveTo>
                  <a:lnTo>
                    <a:pt x="1330236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7584275" y="4658131"/>
              <a:ext cx="1330325" cy="0"/>
            </a:xfrm>
            <a:custGeom>
              <a:avLst/>
              <a:gdLst/>
              <a:ahLst/>
              <a:cxnLst/>
              <a:rect l="l" t="t" r="r" b="b"/>
              <a:pathLst>
                <a:path w="1330325">
                  <a:moveTo>
                    <a:pt x="0" y="0"/>
                  </a:moveTo>
                  <a:lnTo>
                    <a:pt x="1330236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7584275" y="5254434"/>
              <a:ext cx="1330325" cy="0"/>
            </a:xfrm>
            <a:custGeom>
              <a:avLst/>
              <a:gdLst/>
              <a:ahLst/>
              <a:cxnLst/>
              <a:rect l="l" t="t" r="r" b="b"/>
              <a:pathLst>
                <a:path w="1330325">
                  <a:moveTo>
                    <a:pt x="0" y="0"/>
                  </a:moveTo>
                  <a:lnTo>
                    <a:pt x="1330236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7584275" y="5850597"/>
              <a:ext cx="1330325" cy="0"/>
            </a:xfrm>
            <a:custGeom>
              <a:avLst/>
              <a:gdLst/>
              <a:ahLst/>
              <a:cxnLst/>
              <a:rect l="l" t="t" r="r" b="b"/>
              <a:pathLst>
                <a:path w="1330325">
                  <a:moveTo>
                    <a:pt x="0" y="0"/>
                  </a:moveTo>
                  <a:lnTo>
                    <a:pt x="1330236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7584275" y="6446888"/>
              <a:ext cx="1330325" cy="0"/>
            </a:xfrm>
            <a:custGeom>
              <a:avLst/>
              <a:gdLst/>
              <a:ahLst/>
              <a:cxnLst/>
              <a:rect l="l" t="t" r="r" b="b"/>
              <a:pathLst>
                <a:path w="1330325">
                  <a:moveTo>
                    <a:pt x="0" y="0"/>
                  </a:moveTo>
                  <a:lnTo>
                    <a:pt x="1330236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8907170" y="2867571"/>
              <a:ext cx="0" cy="3581400"/>
            </a:xfrm>
            <a:custGeom>
              <a:avLst/>
              <a:gdLst/>
              <a:ahLst/>
              <a:cxnLst/>
              <a:rect l="l" t="t" r="r" b="b"/>
              <a:pathLst>
                <a:path h="3581400">
                  <a:moveTo>
                    <a:pt x="0" y="0"/>
                  </a:moveTo>
                  <a:lnTo>
                    <a:pt x="0" y="3581120"/>
                  </a:lnTo>
                </a:path>
              </a:pathLst>
            </a:custGeom>
            <a:ln w="146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98143" y="2464343"/>
              <a:ext cx="260272" cy="18794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41893" y="2372309"/>
              <a:ext cx="128041" cy="18794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7326" y="2372309"/>
              <a:ext cx="87929" cy="18794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71154" y="2372309"/>
              <a:ext cx="136766" cy="18794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41893" y="2557330"/>
              <a:ext cx="264236" cy="18758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68791" y="2372309"/>
              <a:ext cx="131889" cy="18794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56726" y="2372309"/>
              <a:ext cx="87922" cy="18794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700693" y="2372309"/>
              <a:ext cx="171933" cy="18794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83447" y="2557330"/>
              <a:ext cx="263778" cy="18758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65262" y="3081980"/>
              <a:ext cx="127499" cy="18758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97583" y="3081980"/>
              <a:ext cx="153877" cy="18758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638692" y="3081980"/>
              <a:ext cx="149481" cy="18758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756461" y="3678435"/>
              <a:ext cx="153877" cy="18758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194649" y="3678435"/>
              <a:ext cx="162670" cy="18758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638692" y="3678435"/>
              <a:ext cx="153877" cy="18758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765262" y="4274891"/>
              <a:ext cx="127499" cy="18758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206372" y="4274891"/>
              <a:ext cx="127499" cy="18758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47493" y="4274891"/>
              <a:ext cx="127499" cy="18758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759395" y="4871359"/>
              <a:ext cx="140688" cy="18758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200517" y="4871359"/>
              <a:ext cx="140677" cy="187584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641626" y="4871359"/>
              <a:ext cx="140677" cy="187584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779918" y="5467814"/>
              <a:ext cx="105511" cy="187571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212239" y="5467814"/>
              <a:ext cx="105516" cy="187584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665070" y="5467814"/>
              <a:ext cx="93792" cy="187584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759395" y="6064270"/>
              <a:ext cx="140688" cy="187584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221027" y="6064270"/>
              <a:ext cx="111377" cy="187584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653347" y="6064270"/>
              <a:ext cx="105516" cy="187584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703705" y="6603943"/>
              <a:ext cx="246203" cy="17585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141893" y="6603949"/>
              <a:ext cx="253225" cy="175853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597659" y="6603949"/>
              <a:ext cx="221576" cy="175853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3121799" y="2983788"/>
              <a:ext cx="2251075" cy="3326765"/>
            </a:xfrm>
            <a:custGeom>
              <a:avLst/>
              <a:gdLst/>
              <a:ahLst/>
              <a:cxnLst/>
              <a:rect l="l" t="t" r="r" b="b"/>
              <a:pathLst>
                <a:path w="2251075" h="3326765">
                  <a:moveTo>
                    <a:pt x="583285" y="2957385"/>
                  </a:moveTo>
                  <a:lnTo>
                    <a:pt x="0" y="2957385"/>
                  </a:lnTo>
                  <a:lnTo>
                    <a:pt x="0" y="3326688"/>
                  </a:lnTo>
                  <a:lnTo>
                    <a:pt x="583285" y="3326688"/>
                  </a:lnTo>
                  <a:lnTo>
                    <a:pt x="583285" y="2957385"/>
                  </a:lnTo>
                  <a:close/>
                </a:path>
                <a:path w="2251075" h="3326765">
                  <a:moveTo>
                    <a:pt x="653630" y="2365324"/>
                  </a:moveTo>
                  <a:lnTo>
                    <a:pt x="12" y="2365324"/>
                  </a:lnTo>
                  <a:lnTo>
                    <a:pt x="12" y="2734627"/>
                  </a:lnTo>
                  <a:lnTo>
                    <a:pt x="653630" y="2734627"/>
                  </a:lnTo>
                  <a:lnTo>
                    <a:pt x="653630" y="2365324"/>
                  </a:lnTo>
                  <a:close/>
                </a:path>
                <a:path w="2251075" h="3326765">
                  <a:moveTo>
                    <a:pt x="726909" y="1773262"/>
                  </a:moveTo>
                  <a:lnTo>
                    <a:pt x="25" y="1773262"/>
                  </a:lnTo>
                  <a:lnTo>
                    <a:pt x="25" y="2142566"/>
                  </a:lnTo>
                  <a:lnTo>
                    <a:pt x="726909" y="2142566"/>
                  </a:lnTo>
                  <a:lnTo>
                    <a:pt x="726909" y="1773262"/>
                  </a:lnTo>
                  <a:close/>
                </a:path>
                <a:path w="2251075" h="3326765">
                  <a:moveTo>
                    <a:pt x="943800" y="1181201"/>
                  </a:moveTo>
                  <a:lnTo>
                    <a:pt x="0" y="1181201"/>
                  </a:lnTo>
                  <a:lnTo>
                    <a:pt x="0" y="1550504"/>
                  </a:lnTo>
                  <a:lnTo>
                    <a:pt x="943800" y="1550504"/>
                  </a:lnTo>
                  <a:lnTo>
                    <a:pt x="943800" y="1181201"/>
                  </a:lnTo>
                  <a:close/>
                </a:path>
                <a:path w="2251075" h="3326765">
                  <a:moveTo>
                    <a:pt x="2107412" y="592061"/>
                  </a:moveTo>
                  <a:lnTo>
                    <a:pt x="25" y="592061"/>
                  </a:lnTo>
                  <a:lnTo>
                    <a:pt x="25" y="961364"/>
                  </a:lnTo>
                  <a:lnTo>
                    <a:pt x="2107412" y="961364"/>
                  </a:lnTo>
                  <a:lnTo>
                    <a:pt x="2107412" y="592061"/>
                  </a:lnTo>
                  <a:close/>
                </a:path>
                <a:path w="2251075" h="3326765">
                  <a:moveTo>
                    <a:pt x="2251024" y="0"/>
                  </a:moveTo>
                  <a:lnTo>
                    <a:pt x="12" y="0"/>
                  </a:lnTo>
                  <a:lnTo>
                    <a:pt x="12" y="369303"/>
                  </a:lnTo>
                  <a:lnTo>
                    <a:pt x="2251024" y="369303"/>
                  </a:lnTo>
                  <a:lnTo>
                    <a:pt x="2251024" y="0"/>
                  </a:lnTo>
                  <a:close/>
                </a:path>
              </a:pathLst>
            </a:custGeom>
            <a:solidFill>
              <a:srgbClr val="6DD2C9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3121825" y="2872409"/>
              <a:ext cx="0" cy="3549650"/>
            </a:xfrm>
            <a:custGeom>
              <a:avLst/>
              <a:gdLst/>
              <a:ahLst/>
              <a:cxnLst/>
              <a:rect l="l" t="t" r="r" b="b"/>
              <a:pathLst>
                <a:path h="3549650">
                  <a:moveTo>
                    <a:pt x="0" y="0"/>
                  </a:moveTo>
                  <a:lnTo>
                    <a:pt x="0" y="3549446"/>
                  </a:lnTo>
                </a:path>
              </a:pathLst>
            </a:custGeom>
            <a:ln w="11722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9" name="object 4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462219" y="3074212"/>
              <a:ext cx="145084" cy="187579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5315381" y="3665982"/>
              <a:ext cx="175895" cy="187960"/>
            </a:xfrm>
            <a:custGeom>
              <a:avLst/>
              <a:gdLst/>
              <a:ahLst/>
              <a:cxnLst/>
              <a:rect l="l" t="t" r="r" b="b"/>
              <a:pathLst>
                <a:path w="175895" h="187960">
                  <a:moveTo>
                    <a:pt x="0" y="187579"/>
                  </a:moveTo>
                  <a:lnTo>
                    <a:pt x="175856" y="187579"/>
                  </a:lnTo>
                  <a:lnTo>
                    <a:pt x="175856" y="0"/>
                  </a:lnTo>
                  <a:lnTo>
                    <a:pt x="0" y="0"/>
                  </a:lnTo>
                  <a:lnTo>
                    <a:pt x="0" y="187579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1" name="object 5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154995" y="4257314"/>
              <a:ext cx="145084" cy="187584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936936" y="4849083"/>
              <a:ext cx="163220" cy="187584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864825" y="5440408"/>
              <a:ext cx="123101" cy="187584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3792728" y="6032024"/>
              <a:ext cx="123189" cy="187960"/>
            </a:xfrm>
            <a:custGeom>
              <a:avLst/>
              <a:gdLst/>
              <a:ahLst/>
              <a:cxnLst/>
              <a:rect l="l" t="t" r="r" b="b"/>
              <a:pathLst>
                <a:path w="123189" h="187960">
                  <a:moveTo>
                    <a:pt x="0" y="187584"/>
                  </a:moveTo>
                  <a:lnTo>
                    <a:pt x="123101" y="187584"/>
                  </a:lnTo>
                  <a:lnTo>
                    <a:pt x="123101" y="0"/>
                  </a:lnTo>
                  <a:lnTo>
                    <a:pt x="0" y="0"/>
                  </a:lnTo>
                  <a:lnTo>
                    <a:pt x="0" y="187584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5" name="object 5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258437" y="3069521"/>
              <a:ext cx="1774431" cy="187584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72277" y="3568163"/>
              <a:ext cx="2174951" cy="187949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728571" y="3753467"/>
              <a:ext cx="465047" cy="187584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068289" y="4160146"/>
              <a:ext cx="1987804" cy="187584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772094" y="4344804"/>
              <a:ext cx="563397" cy="187584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905256" y="4751108"/>
              <a:ext cx="2145635" cy="187947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579384" y="4936573"/>
              <a:ext cx="778869" cy="187584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53226" y="5343240"/>
              <a:ext cx="2198547" cy="187584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486319" y="5527898"/>
              <a:ext cx="915967" cy="187584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52493" y="5934212"/>
              <a:ext cx="2200592" cy="187949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561795" y="6119667"/>
              <a:ext cx="760111" cy="187584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6129172" y="2234120"/>
              <a:ext cx="441325" cy="4543425"/>
            </a:xfrm>
            <a:custGeom>
              <a:avLst/>
              <a:gdLst/>
              <a:ahLst/>
              <a:cxnLst/>
              <a:rect l="l" t="t" r="r" b="b"/>
              <a:pathLst>
                <a:path w="441325" h="4543425">
                  <a:moveTo>
                    <a:pt x="440969" y="3616528"/>
                  </a:moveTo>
                  <a:lnTo>
                    <a:pt x="0" y="3616528"/>
                  </a:lnTo>
                  <a:lnTo>
                    <a:pt x="0" y="4212755"/>
                  </a:lnTo>
                  <a:lnTo>
                    <a:pt x="0" y="4542968"/>
                  </a:lnTo>
                  <a:lnTo>
                    <a:pt x="440969" y="4542968"/>
                  </a:lnTo>
                  <a:lnTo>
                    <a:pt x="440969" y="4212768"/>
                  </a:lnTo>
                  <a:lnTo>
                    <a:pt x="440969" y="3616528"/>
                  </a:lnTo>
                  <a:close/>
                </a:path>
                <a:path w="441325" h="4543425">
                  <a:moveTo>
                    <a:pt x="440969" y="2424074"/>
                  </a:moveTo>
                  <a:lnTo>
                    <a:pt x="0" y="2424074"/>
                  </a:lnTo>
                  <a:lnTo>
                    <a:pt x="0" y="3020237"/>
                  </a:lnTo>
                  <a:lnTo>
                    <a:pt x="0" y="3616477"/>
                  </a:lnTo>
                  <a:lnTo>
                    <a:pt x="440969" y="3616477"/>
                  </a:lnTo>
                  <a:lnTo>
                    <a:pt x="440969" y="3020314"/>
                  </a:lnTo>
                  <a:lnTo>
                    <a:pt x="440969" y="2424074"/>
                  </a:lnTo>
                  <a:close/>
                </a:path>
                <a:path w="441325" h="4543425">
                  <a:moveTo>
                    <a:pt x="440969" y="1231595"/>
                  </a:moveTo>
                  <a:lnTo>
                    <a:pt x="0" y="1231595"/>
                  </a:lnTo>
                  <a:lnTo>
                    <a:pt x="0" y="1827758"/>
                  </a:lnTo>
                  <a:lnTo>
                    <a:pt x="0" y="2423998"/>
                  </a:lnTo>
                  <a:lnTo>
                    <a:pt x="440969" y="2423998"/>
                  </a:lnTo>
                  <a:lnTo>
                    <a:pt x="440969" y="1827834"/>
                  </a:lnTo>
                  <a:lnTo>
                    <a:pt x="440969" y="1231595"/>
                  </a:lnTo>
                  <a:close/>
                </a:path>
                <a:path w="441325" h="4543425">
                  <a:moveTo>
                    <a:pt x="440969" y="0"/>
                  </a:moveTo>
                  <a:lnTo>
                    <a:pt x="0" y="0"/>
                  </a:lnTo>
                  <a:lnTo>
                    <a:pt x="0" y="635304"/>
                  </a:lnTo>
                  <a:lnTo>
                    <a:pt x="0" y="1231531"/>
                  </a:lnTo>
                  <a:lnTo>
                    <a:pt x="440969" y="1231531"/>
                  </a:lnTo>
                  <a:lnTo>
                    <a:pt x="440969" y="635355"/>
                  </a:lnTo>
                  <a:lnTo>
                    <a:pt x="440969" y="0"/>
                  </a:lnTo>
                  <a:close/>
                </a:path>
              </a:pathLst>
            </a:custGeom>
            <a:solidFill>
              <a:srgbClr val="F6F4F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object 67"/>
            <p:cNvSpPr/>
            <p:nvPr/>
          </p:nvSpPr>
          <p:spPr>
            <a:xfrm>
              <a:off x="6129172" y="2234044"/>
              <a:ext cx="0" cy="4215130"/>
            </a:xfrm>
            <a:custGeom>
              <a:avLst/>
              <a:gdLst/>
              <a:ahLst/>
              <a:cxnLst/>
              <a:rect l="l" t="t" r="r" b="b"/>
              <a:pathLst>
                <a:path h="4215130">
                  <a:moveTo>
                    <a:pt x="0" y="0"/>
                  </a:moveTo>
                  <a:lnTo>
                    <a:pt x="0" y="421466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object 68"/>
            <p:cNvSpPr/>
            <p:nvPr/>
          </p:nvSpPr>
          <p:spPr>
            <a:xfrm>
              <a:off x="6570141" y="2234044"/>
              <a:ext cx="0" cy="4215130"/>
            </a:xfrm>
            <a:custGeom>
              <a:avLst/>
              <a:gdLst/>
              <a:ahLst/>
              <a:cxnLst/>
              <a:rect l="l" t="t" r="r" b="b"/>
              <a:pathLst>
                <a:path h="4215130">
                  <a:moveTo>
                    <a:pt x="0" y="0"/>
                  </a:moveTo>
                  <a:lnTo>
                    <a:pt x="0" y="421466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object 69"/>
            <p:cNvSpPr/>
            <p:nvPr/>
          </p:nvSpPr>
          <p:spPr>
            <a:xfrm>
              <a:off x="5688202" y="2869488"/>
              <a:ext cx="1330325" cy="0"/>
            </a:xfrm>
            <a:custGeom>
              <a:avLst/>
              <a:gdLst/>
              <a:ahLst/>
              <a:cxnLst/>
              <a:rect l="l" t="t" r="r" b="b"/>
              <a:pathLst>
                <a:path w="1330325">
                  <a:moveTo>
                    <a:pt x="0" y="0"/>
                  </a:moveTo>
                  <a:lnTo>
                    <a:pt x="1330236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5688202" y="3465652"/>
              <a:ext cx="1330325" cy="0"/>
            </a:xfrm>
            <a:custGeom>
              <a:avLst/>
              <a:gdLst/>
              <a:ahLst/>
              <a:cxnLst/>
              <a:rect l="l" t="t" r="r" b="b"/>
              <a:pathLst>
                <a:path w="1330325">
                  <a:moveTo>
                    <a:pt x="0" y="0"/>
                  </a:moveTo>
                  <a:lnTo>
                    <a:pt x="1330236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object 71"/>
            <p:cNvSpPr/>
            <p:nvPr/>
          </p:nvSpPr>
          <p:spPr>
            <a:xfrm>
              <a:off x="5688202" y="4061955"/>
              <a:ext cx="1330325" cy="0"/>
            </a:xfrm>
            <a:custGeom>
              <a:avLst/>
              <a:gdLst/>
              <a:ahLst/>
              <a:cxnLst/>
              <a:rect l="l" t="t" r="r" b="b"/>
              <a:pathLst>
                <a:path w="1330325">
                  <a:moveTo>
                    <a:pt x="0" y="0"/>
                  </a:moveTo>
                  <a:lnTo>
                    <a:pt x="1330236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5688202" y="4658131"/>
              <a:ext cx="1330325" cy="0"/>
            </a:xfrm>
            <a:custGeom>
              <a:avLst/>
              <a:gdLst/>
              <a:ahLst/>
              <a:cxnLst/>
              <a:rect l="l" t="t" r="r" b="b"/>
              <a:pathLst>
                <a:path w="1330325">
                  <a:moveTo>
                    <a:pt x="0" y="0"/>
                  </a:moveTo>
                  <a:lnTo>
                    <a:pt x="1330236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object 73"/>
            <p:cNvSpPr/>
            <p:nvPr/>
          </p:nvSpPr>
          <p:spPr>
            <a:xfrm>
              <a:off x="5688202" y="5254434"/>
              <a:ext cx="1330325" cy="0"/>
            </a:xfrm>
            <a:custGeom>
              <a:avLst/>
              <a:gdLst/>
              <a:ahLst/>
              <a:cxnLst/>
              <a:rect l="l" t="t" r="r" b="b"/>
              <a:pathLst>
                <a:path w="1330325">
                  <a:moveTo>
                    <a:pt x="0" y="0"/>
                  </a:moveTo>
                  <a:lnTo>
                    <a:pt x="1330236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object 74"/>
            <p:cNvSpPr/>
            <p:nvPr/>
          </p:nvSpPr>
          <p:spPr>
            <a:xfrm>
              <a:off x="5688202" y="5850597"/>
              <a:ext cx="1330325" cy="0"/>
            </a:xfrm>
            <a:custGeom>
              <a:avLst/>
              <a:gdLst/>
              <a:ahLst/>
              <a:cxnLst/>
              <a:rect l="l" t="t" r="r" b="b"/>
              <a:pathLst>
                <a:path w="1330325">
                  <a:moveTo>
                    <a:pt x="0" y="0"/>
                  </a:moveTo>
                  <a:lnTo>
                    <a:pt x="1330236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5688202" y="6446888"/>
              <a:ext cx="1330325" cy="0"/>
            </a:xfrm>
            <a:custGeom>
              <a:avLst/>
              <a:gdLst/>
              <a:ahLst/>
              <a:cxnLst/>
              <a:rect l="l" t="t" r="r" b="b"/>
              <a:pathLst>
                <a:path w="1330325">
                  <a:moveTo>
                    <a:pt x="0" y="0"/>
                  </a:moveTo>
                  <a:lnTo>
                    <a:pt x="1330236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object 76"/>
            <p:cNvSpPr/>
            <p:nvPr/>
          </p:nvSpPr>
          <p:spPr>
            <a:xfrm>
              <a:off x="7011111" y="2867571"/>
              <a:ext cx="0" cy="3581400"/>
            </a:xfrm>
            <a:custGeom>
              <a:avLst/>
              <a:gdLst/>
              <a:ahLst/>
              <a:cxnLst/>
              <a:rect l="l" t="t" r="r" b="b"/>
              <a:pathLst>
                <a:path h="3581400">
                  <a:moveTo>
                    <a:pt x="0" y="0"/>
                  </a:moveTo>
                  <a:lnTo>
                    <a:pt x="0" y="3581120"/>
                  </a:lnTo>
                </a:path>
              </a:pathLst>
            </a:custGeom>
            <a:ln w="146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7" name="object 7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01487" y="2464343"/>
              <a:ext cx="260272" cy="187949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45529" y="2372309"/>
              <a:ext cx="127499" cy="187947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30530" y="2372309"/>
              <a:ext cx="87929" cy="187947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74498" y="2372309"/>
              <a:ext cx="136778" cy="187947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45529" y="2557330"/>
              <a:ext cx="263790" cy="187584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71995" y="2372309"/>
              <a:ext cx="131889" cy="187947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59930" y="2372309"/>
              <a:ext cx="87922" cy="187947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03885" y="2372309"/>
              <a:ext cx="171945" cy="187947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86651" y="2557330"/>
              <a:ext cx="263778" cy="187584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56884" y="3081980"/>
              <a:ext cx="162670" cy="187584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297853" y="3081980"/>
              <a:ext cx="158816" cy="187584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41896" y="3081980"/>
              <a:ext cx="149481" cy="187584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856884" y="3678435"/>
              <a:ext cx="158816" cy="187584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300927" y="3678435"/>
              <a:ext cx="149481" cy="187584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738962" y="3678435"/>
              <a:ext cx="158267" cy="187584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868606" y="4274891"/>
              <a:ext cx="127499" cy="187584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306642" y="4274891"/>
              <a:ext cx="136291" cy="187584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50837" y="4274891"/>
              <a:ext cx="127499" cy="187584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862751" y="4871359"/>
              <a:ext cx="140677" cy="187584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303861" y="4871359"/>
              <a:ext cx="140688" cy="187584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744830" y="4871359"/>
              <a:ext cx="140688" cy="187584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862751" y="5467814"/>
              <a:ext cx="140677" cy="187571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303861" y="5467814"/>
              <a:ext cx="140688" cy="187584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765493" y="5467814"/>
              <a:ext cx="111377" cy="187584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883554" y="6064270"/>
              <a:ext cx="105516" cy="187584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327165" y="6064270"/>
              <a:ext cx="93776" cy="187584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765493" y="6064270"/>
              <a:ext cx="105516" cy="187584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780671" y="6603943"/>
              <a:ext cx="301336" cy="175859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239382" y="6603949"/>
              <a:ext cx="267728" cy="175853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6680491" y="6603943"/>
              <a:ext cx="267307" cy="175859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158331" y="1793806"/>
              <a:ext cx="386891" cy="518787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001939" y="1726387"/>
              <a:ext cx="486537" cy="647750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595874" y="6598449"/>
              <a:ext cx="116954" cy="175856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7530782" y="6598449"/>
              <a:ext cx="116509" cy="175856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752843" y="1156246"/>
              <a:ext cx="3476012" cy="202298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7689786" y="5467819"/>
              <a:ext cx="240665" cy="167640"/>
            </a:xfrm>
            <a:custGeom>
              <a:avLst/>
              <a:gdLst/>
              <a:ahLst/>
              <a:cxnLst/>
              <a:rect l="l" t="t" r="r" b="b"/>
              <a:pathLst>
                <a:path w="240665" h="167639">
                  <a:moveTo>
                    <a:pt x="0" y="83527"/>
                  </a:moveTo>
                  <a:lnTo>
                    <a:pt x="9441" y="51001"/>
                  </a:lnTo>
                  <a:lnTo>
                    <a:pt x="35190" y="24452"/>
                  </a:lnTo>
                  <a:lnTo>
                    <a:pt x="73385" y="6559"/>
                  </a:lnTo>
                  <a:lnTo>
                    <a:pt x="120167" y="0"/>
                  </a:lnTo>
                  <a:lnTo>
                    <a:pt x="166954" y="6559"/>
                  </a:lnTo>
                  <a:lnTo>
                    <a:pt x="205149" y="24452"/>
                  </a:lnTo>
                  <a:lnTo>
                    <a:pt x="230895" y="51001"/>
                  </a:lnTo>
                  <a:lnTo>
                    <a:pt x="240334" y="83527"/>
                  </a:lnTo>
                  <a:lnTo>
                    <a:pt x="230895" y="116054"/>
                  </a:lnTo>
                  <a:lnTo>
                    <a:pt x="205149" y="142603"/>
                  </a:lnTo>
                  <a:lnTo>
                    <a:pt x="166954" y="160496"/>
                  </a:lnTo>
                  <a:lnTo>
                    <a:pt x="120167" y="167055"/>
                  </a:lnTo>
                  <a:lnTo>
                    <a:pt x="73385" y="160496"/>
                  </a:lnTo>
                  <a:lnTo>
                    <a:pt x="35190" y="142603"/>
                  </a:lnTo>
                  <a:lnTo>
                    <a:pt x="9441" y="116054"/>
                  </a:lnTo>
                  <a:lnTo>
                    <a:pt x="0" y="83527"/>
                  </a:lnTo>
                  <a:close/>
                </a:path>
              </a:pathLst>
            </a:custGeom>
            <a:ln w="14655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" name="object 113"/>
            <p:cNvSpPr/>
            <p:nvPr/>
          </p:nvSpPr>
          <p:spPr>
            <a:xfrm>
              <a:off x="8572017" y="3081985"/>
              <a:ext cx="240665" cy="167640"/>
            </a:xfrm>
            <a:custGeom>
              <a:avLst/>
              <a:gdLst/>
              <a:ahLst/>
              <a:cxnLst/>
              <a:rect l="l" t="t" r="r" b="b"/>
              <a:pathLst>
                <a:path w="240665" h="167639">
                  <a:moveTo>
                    <a:pt x="0" y="83527"/>
                  </a:moveTo>
                  <a:lnTo>
                    <a:pt x="9441" y="51001"/>
                  </a:lnTo>
                  <a:lnTo>
                    <a:pt x="35190" y="24452"/>
                  </a:lnTo>
                  <a:lnTo>
                    <a:pt x="73385" y="6559"/>
                  </a:lnTo>
                  <a:lnTo>
                    <a:pt x="120167" y="0"/>
                  </a:lnTo>
                  <a:lnTo>
                    <a:pt x="166956" y="6559"/>
                  </a:lnTo>
                  <a:lnTo>
                    <a:pt x="205155" y="24452"/>
                  </a:lnTo>
                  <a:lnTo>
                    <a:pt x="230906" y="51001"/>
                  </a:lnTo>
                  <a:lnTo>
                    <a:pt x="240347" y="83527"/>
                  </a:lnTo>
                  <a:lnTo>
                    <a:pt x="230906" y="116054"/>
                  </a:lnTo>
                  <a:lnTo>
                    <a:pt x="205155" y="142603"/>
                  </a:lnTo>
                  <a:lnTo>
                    <a:pt x="166956" y="160496"/>
                  </a:lnTo>
                  <a:lnTo>
                    <a:pt x="120167" y="167055"/>
                  </a:lnTo>
                  <a:lnTo>
                    <a:pt x="73385" y="160496"/>
                  </a:lnTo>
                  <a:lnTo>
                    <a:pt x="35190" y="142603"/>
                  </a:lnTo>
                  <a:lnTo>
                    <a:pt x="9441" y="116054"/>
                  </a:lnTo>
                  <a:lnTo>
                    <a:pt x="0" y="83527"/>
                  </a:lnTo>
                  <a:close/>
                </a:path>
              </a:pathLst>
            </a:custGeom>
            <a:ln w="14655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4" name="object 114"/>
            <p:cNvSpPr/>
            <p:nvPr/>
          </p:nvSpPr>
          <p:spPr>
            <a:xfrm>
              <a:off x="6678587" y="3081985"/>
              <a:ext cx="240665" cy="167640"/>
            </a:xfrm>
            <a:custGeom>
              <a:avLst/>
              <a:gdLst/>
              <a:ahLst/>
              <a:cxnLst/>
              <a:rect l="l" t="t" r="r" b="b"/>
              <a:pathLst>
                <a:path w="240665" h="167639">
                  <a:moveTo>
                    <a:pt x="0" y="83527"/>
                  </a:moveTo>
                  <a:lnTo>
                    <a:pt x="9441" y="51001"/>
                  </a:lnTo>
                  <a:lnTo>
                    <a:pt x="35190" y="24452"/>
                  </a:lnTo>
                  <a:lnTo>
                    <a:pt x="73385" y="6559"/>
                  </a:lnTo>
                  <a:lnTo>
                    <a:pt x="120167" y="0"/>
                  </a:lnTo>
                  <a:lnTo>
                    <a:pt x="166956" y="6559"/>
                  </a:lnTo>
                  <a:lnTo>
                    <a:pt x="205155" y="24452"/>
                  </a:lnTo>
                  <a:lnTo>
                    <a:pt x="230906" y="51001"/>
                  </a:lnTo>
                  <a:lnTo>
                    <a:pt x="240347" y="83527"/>
                  </a:lnTo>
                  <a:lnTo>
                    <a:pt x="230906" y="116054"/>
                  </a:lnTo>
                  <a:lnTo>
                    <a:pt x="205155" y="142603"/>
                  </a:lnTo>
                  <a:lnTo>
                    <a:pt x="166956" y="160496"/>
                  </a:lnTo>
                  <a:lnTo>
                    <a:pt x="120167" y="167055"/>
                  </a:lnTo>
                  <a:lnTo>
                    <a:pt x="73385" y="160496"/>
                  </a:lnTo>
                  <a:lnTo>
                    <a:pt x="35190" y="142603"/>
                  </a:lnTo>
                  <a:lnTo>
                    <a:pt x="9441" y="116054"/>
                  </a:lnTo>
                  <a:lnTo>
                    <a:pt x="0" y="83527"/>
                  </a:lnTo>
                  <a:close/>
                </a:path>
              </a:pathLst>
            </a:custGeom>
            <a:ln w="14655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" name="object 115"/>
            <p:cNvSpPr/>
            <p:nvPr/>
          </p:nvSpPr>
          <p:spPr>
            <a:xfrm>
              <a:off x="6230150" y="3682834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4" h="164464">
                  <a:moveTo>
                    <a:pt x="0" y="82067"/>
                  </a:moveTo>
                  <a:lnTo>
                    <a:pt x="9441" y="50138"/>
                  </a:lnTo>
                  <a:lnTo>
                    <a:pt x="35190" y="24050"/>
                  </a:lnTo>
                  <a:lnTo>
                    <a:pt x="73385" y="6454"/>
                  </a:lnTo>
                  <a:lnTo>
                    <a:pt x="120167" y="0"/>
                  </a:lnTo>
                  <a:lnTo>
                    <a:pt x="166956" y="6454"/>
                  </a:lnTo>
                  <a:lnTo>
                    <a:pt x="205155" y="24050"/>
                  </a:lnTo>
                  <a:lnTo>
                    <a:pt x="230906" y="50138"/>
                  </a:lnTo>
                  <a:lnTo>
                    <a:pt x="240347" y="82067"/>
                  </a:lnTo>
                  <a:lnTo>
                    <a:pt x="230906" y="113996"/>
                  </a:lnTo>
                  <a:lnTo>
                    <a:pt x="205155" y="140084"/>
                  </a:lnTo>
                  <a:lnTo>
                    <a:pt x="166956" y="157680"/>
                  </a:lnTo>
                  <a:lnTo>
                    <a:pt x="120167" y="164134"/>
                  </a:lnTo>
                  <a:lnTo>
                    <a:pt x="73385" y="157680"/>
                  </a:lnTo>
                  <a:lnTo>
                    <a:pt x="35190" y="140084"/>
                  </a:lnTo>
                  <a:lnTo>
                    <a:pt x="9441" y="113996"/>
                  </a:lnTo>
                  <a:lnTo>
                    <a:pt x="0" y="82067"/>
                  </a:lnTo>
                  <a:close/>
                </a:path>
              </a:pathLst>
            </a:custGeom>
            <a:ln w="14655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6" name="object 116"/>
            <p:cNvSpPr/>
            <p:nvPr/>
          </p:nvSpPr>
          <p:spPr>
            <a:xfrm>
              <a:off x="6238938" y="3081985"/>
              <a:ext cx="240665" cy="167640"/>
            </a:xfrm>
            <a:custGeom>
              <a:avLst/>
              <a:gdLst/>
              <a:ahLst/>
              <a:cxnLst/>
              <a:rect l="l" t="t" r="r" b="b"/>
              <a:pathLst>
                <a:path w="240664" h="167639">
                  <a:moveTo>
                    <a:pt x="0" y="83527"/>
                  </a:moveTo>
                  <a:lnTo>
                    <a:pt x="9441" y="51001"/>
                  </a:lnTo>
                  <a:lnTo>
                    <a:pt x="35190" y="24452"/>
                  </a:lnTo>
                  <a:lnTo>
                    <a:pt x="73385" y="6559"/>
                  </a:lnTo>
                  <a:lnTo>
                    <a:pt x="120167" y="0"/>
                  </a:lnTo>
                  <a:lnTo>
                    <a:pt x="166956" y="6559"/>
                  </a:lnTo>
                  <a:lnTo>
                    <a:pt x="205155" y="24452"/>
                  </a:lnTo>
                  <a:lnTo>
                    <a:pt x="230906" y="51001"/>
                  </a:lnTo>
                  <a:lnTo>
                    <a:pt x="240347" y="83527"/>
                  </a:lnTo>
                  <a:lnTo>
                    <a:pt x="230906" y="116054"/>
                  </a:lnTo>
                  <a:lnTo>
                    <a:pt x="205155" y="142603"/>
                  </a:lnTo>
                  <a:lnTo>
                    <a:pt x="166956" y="160496"/>
                  </a:lnTo>
                  <a:lnTo>
                    <a:pt x="120167" y="167055"/>
                  </a:lnTo>
                  <a:lnTo>
                    <a:pt x="73385" y="160496"/>
                  </a:lnTo>
                  <a:lnTo>
                    <a:pt x="35190" y="142603"/>
                  </a:lnTo>
                  <a:lnTo>
                    <a:pt x="9441" y="116054"/>
                  </a:lnTo>
                  <a:lnTo>
                    <a:pt x="0" y="83527"/>
                  </a:lnTo>
                  <a:close/>
                </a:path>
              </a:pathLst>
            </a:custGeom>
            <a:ln w="14655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" name="object 117"/>
            <p:cNvSpPr/>
            <p:nvPr/>
          </p:nvSpPr>
          <p:spPr>
            <a:xfrm>
              <a:off x="7689786" y="6071603"/>
              <a:ext cx="240665" cy="167640"/>
            </a:xfrm>
            <a:custGeom>
              <a:avLst/>
              <a:gdLst/>
              <a:ahLst/>
              <a:cxnLst/>
              <a:rect l="l" t="t" r="r" b="b"/>
              <a:pathLst>
                <a:path w="240665" h="167639">
                  <a:moveTo>
                    <a:pt x="0" y="83527"/>
                  </a:moveTo>
                  <a:lnTo>
                    <a:pt x="9441" y="51001"/>
                  </a:lnTo>
                  <a:lnTo>
                    <a:pt x="35190" y="24452"/>
                  </a:lnTo>
                  <a:lnTo>
                    <a:pt x="73385" y="6559"/>
                  </a:lnTo>
                  <a:lnTo>
                    <a:pt x="120167" y="0"/>
                  </a:lnTo>
                  <a:lnTo>
                    <a:pt x="166954" y="6559"/>
                  </a:lnTo>
                  <a:lnTo>
                    <a:pt x="205149" y="24452"/>
                  </a:lnTo>
                  <a:lnTo>
                    <a:pt x="230895" y="51001"/>
                  </a:lnTo>
                  <a:lnTo>
                    <a:pt x="240334" y="83527"/>
                  </a:lnTo>
                  <a:lnTo>
                    <a:pt x="230895" y="116054"/>
                  </a:lnTo>
                  <a:lnTo>
                    <a:pt x="205149" y="142603"/>
                  </a:lnTo>
                  <a:lnTo>
                    <a:pt x="166954" y="160496"/>
                  </a:lnTo>
                  <a:lnTo>
                    <a:pt x="120167" y="167055"/>
                  </a:lnTo>
                  <a:lnTo>
                    <a:pt x="73385" y="160496"/>
                  </a:lnTo>
                  <a:lnTo>
                    <a:pt x="35190" y="142603"/>
                  </a:lnTo>
                  <a:lnTo>
                    <a:pt x="9441" y="116054"/>
                  </a:lnTo>
                  <a:lnTo>
                    <a:pt x="0" y="83527"/>
                  </a:lnTo>
                  <a:close/>
                </a:path>
              </a:pathLst>
            </a:custGeom>
            <a:ln w="14655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object 118"/>
            <p:cNvSpPr/>
            <p:nvPr/>
          </p:nvSpPr>
          <p:spPr>
            <a:xfrm>
              <a:off x="8135302" y="6071603"/>
              <a:ext cx="240665" cy="167640"/>
            </a:xfrm>
            <a:custGeom>
              <a:avLst/>
              <a:gdLst/>
              <a:ahLst/>
              <a:cxnLst/>
              <a:rect l="l" t="t" r="r" b="b"/>
              <a:pathLst>
                <a:path w="240665" h="167639">
                  <a:moveTo>
                    <a:pt x="0" y="83527"/>
                  </a:moveTo>
                  <a:lnTo>
                    <a:pt x="9441" y="51001"/>
                  </a:lnTo>
                  <a:lnTo>
                    <a:pt x="35190" y="24452"/>
                  </a:lnTo>
                  <a:lnTo>
                    <a:pt x="73385" y="6559"/>
                  </a:lnTo>
                  <a:lnTo>
                    <a:pt x="120167" y="0"/>
                  </a:lnTo>
                  <a:lnTo>
                    <a:pt x="166956" y="6559"/>
                  </a:lnTo>
                  <a:lnTo>
                    <a:pt x="205155" y="24452"/>
                  </a:lnTo>
                  <a:lnTo>
                    <a:pt x="230906" y="51001"/>
                  </a:lnTo>
                  <a:lnTo>
                    <a:pt x="240347" y="83527"/>
                  </a:lnTo>
                  <a:lnTo>
                    <a:pt x="230906" y="116054"/>
                  </a:lnTo>
                  <a:lnTo>
                    <a:pt x="205155" y="142603"/>
                  </a:lnTo>
                  <a:lnTo>
                    <a:pt x="166956" y="160496"/>
                  </a:lnTo>
                  <a:lnTo>
                    <a:pt x="120167" y="167055"/>
                  </a:lnTo>
                  <a:lnTo>
                    <a:pt x="73385" y="160496"/>
                  </a:lnTo>
                  <a:lnTo>
                    <a:pt x="35190" y="142603"/>
                  </a:lnTo>
                  <a:lnTo>
                    <a:pt x="9441" y="116054"/>
                  </a:lnTo>
                  <a:lnTo>
                    <a:pt x="0" y="83527"/>
                  </a:lnTo>
                  <a:close/>
                </a:path>
              </a:pathLst>
            </a:custGeom>
            <a:ln w="14655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9" name="object 119"/>
            <p:cNvSpPr/>
            <p:nvPr/>
          </p:nvSpPr>
          <p:spPr>
            <a:xfrm>
              <a:off x="778487" y="6924521"/>
              <a:ext cx="299085" cy="164465"/>
            </a:xfrm>
            <a:custGeom>
              <a:avLst/>
              <a:gdLst/>
              <a:ahLst/>
              <a:cxnLst/>
              <a:rect l="l" t="t" r="r" b="b"/>
              <a:pathLst>
                <a:path w="299084" h="164465">
                  <a:moveTo>
                    <a:pt x="0" y="82067"/>
                  </a:moveTo>
                  <a:lnTo>
                    <a:pt x="11747" y="50122"/>
                  </a:lnTo>
                  <a:lnTo>
                    <a:pt x="43783" y="24036"/>
                  </a:lnTo>
                  <a:lnTo>
                    <a:pt x="91297" y="6449"/>
                  </a:lnTo>
                  <a:lnTo>
                    <a:pt x="149479" y="0"/>
                  </a:lnTo>
                  <a:lnTo>
                    <a:pt x="207660" y="6449"/>
                  </a:lnTo>
                  <a:lnTo>
                    <a:pt x="255174" y="24036"/>
                  </a:lnTo>
                  <a:lnTo>
                    <a:pt x="287210" y="50122"/>
                  </a:lnTo>
                  <a:lnTo>
                    <a:pt x="298958" y="82067"/>
                  </a:lnTo>
                  <a:lnTo>
                    <a:pt x="287210" y="114012"/>
                  </a:lnTo>
                  <a:lnTo>
                    <a:pt x="255174" y="140098"/>
                  </a:lnTo>
                  <a:lnTo>
                    <a:pt x="207660" y="157685"/>
                  </a:lnTo>
                  <a:lnTo>
                    <a:pt x="149479" y="164134"/>
                  </a:lnTo>
                  <a:lnTo>
                    <a:pt x="91297" y="157685"/>
                  </a:lnTo>
                  <a:lnTo>
                    <a:pt x="43783" y="140098"/>
                  </a:lnTo>
                  <a:lnTo>
                    <a:pt x="11747" y="114012"/>
                  </a:lnTo>
                  <a:lnTo>
                    <a:pt x="0" y="82067"/>
                  </a:lnTo>
                  <a:close/>
                </a:path>
              </a:pathLst>
            </a:custGeom>
            <a:ln w="14655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0" name="object 120"/>
            <p:cNvSpPr/>
            <p:nvPr/>
          </p:nvSpPr>
          <p:spPr>
            <a:xfrm>
              <a:off x="778487" y="6836590"/>
              <a:ext cx="299085" cy="164465"/>
            </a:xfrm>
            <a:custGeom>
              <a:avLst/>
              <a:gdLst/>
              <a:ahLst/>
              <a:cxnLst/>
              <a:rect l="l" t="t" r="r" b="b"/>
              <a:pathLst>
                <a:path w="299084" h="164465">
                  <a:moveTo>
                    <a:pt x="0" y="82067"/>
                  </a:moveTo>
                  <a:lnTo>
                    <a:pt x="11747" y="50122"/>
                  </a:lnTo>
                  <a:lnTo>
                    <a:pt x="43783" y="24036"/>
                  </a:lnTo>
                  <a:lnTo>
                    <a:pt x="91297" y="6449"/>
                  </a:lnTo>
                  <a:lnTo>
                    <a:pt x="149479" y="0"/>
                  </a:lnTo>
                  <a:lnTo>
                    <a:pt x="207660" y="6449"/>
                  </a:lnTo>
                  <a:lnTo>
                    <a:pt x="255174" y="24036"/>
                  </a:lnTo>
                  <a:lnTo>
                    <a:pt x="287210" y="50122"/>
                  </a:lnTo>
                  <a:lnTo>
                    <a:pt x="298958" y="82067"/>
                  </a:lnTo>
                  <a:lnTo>
                    <a:pt x="287210" y="114012"/>
                  </a:lnTo>
                  <a:lnTo>
                    <a:pt x="255174" y="140098"/>
                  </a:lnTo>
                  <a:lnTo>
                    <a:pt x="207660" y="157685"/>
                  </a:lnTo>
                  <a:lnTo>
                    <a:pt x="149479" y="164134"/>
                  </a:lnTo>
                  <a:lnTo>
                    <a:pt x="91297" y="157685"/>
                  </a:lnTo>
                  <a:lnTo>
                    <a:pt x="43783" y="140098"/>
                  </a:lnTo>
                  <a:lnTo>
                    <a:pt x="11747" y="114012"/>
                  </a:lnTo>
                  <a:lnTo>
                    <a:pt x="0" y="82067"/>
                  </a:lnTo>
                  <a:close/>
                </a:path>
              </a:pathLst>
            </a:custGeom>
            <a:ln w="14655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21" name="object 121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143102" y="6893745"/>
              <a:ext cx="884516" cy="141053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752843" y="1659724"/>
              <a:ext cx="415876" cy="175844"/>
            </a:xfrm>
            <a:prstGeom prst="rect">
              <a:avLst/>
            </a:prstGeom>
          </p:spPr>
        </p:pic>
        <p:sp>
          <p:nvSpPr>
            <p:cNvPr id="123" name="object 123"/>
            <p:cNvSpPr/>
            <p:nvPr/>
          </p:nvSpPr>
          <p:spPr>
            <a:xfrm>
              <a:off x="8563229" y="6071603"/>
              <a:ext cx="240665" cy="167640"/>
            </a:xfrm>
            <a:custGeom>
              <a:avLst/>
              <a:gdLst/>
              <a:ahLst/>
              <a:cxnLst/>
              <a:rect l="l" t="t" r="r" b="b"/>
              <a:pathLst>
                <a:path w="240665" h="167639">
                  <a:moveTo>
                    <a:pt x="0" y="83527"/>
                  </a:moveTo>
                  <a:lnTo>
                    <a:pt x="9441" y="51001"/>
                  </a:lnTo>
                  <a:lnTo>
                    <a:pt x="35190" y="24452"/>
                  </a:lnTo>
                  <a:lnTo>
                    <a:pt x="73385" y="6559"/>
                  </a:lnTo>
                  <a:lnTo>
                    <a:pt x="120167" y="0"/>
                  </a:lnTo>
                  <a:lnTo>
                    <a:pt x="166956" y="6559"/>
                  </a:lnTo>
                  <a:lnTo>
                    <a:pt x="205155" y="24452"/>
                  </a:lnTo>
                  <a:lnTo>
                    <a:pt x="230906" y="51001"/>
                  </a:lnTo>
                  <a:lnTo>
                    <a:pt x="240347" y="83527"/>
                  </a:lnTo>
                  <a:lnTo>
                    <a:pt x="230906" y="116054"/>
                  </a:lnTo>
                  <a:lnTo>
                    <a:pt x="205155" y="142603"/>
                  </a:lnTo>
                  <a:lnTo>
                    <a:pt x="166956" y="160496"/>
                  </a:lnTo>
                  <a:lnTo>
                    <a:pt x="120167" y="167055"/>
                  </a:lnTo>
                  <a:lnTo>
                    <a:pt x="73385" y="160496"/>
                  </a:lnTo>
                  <a:lnTo>
                    <a:pt x="35190" y="142603"/>
                  </a:lnTo>
                  <a:lnTo>
                    <a:pt x="9441" y="116054"/>
                  </a:lnTo>
                  <a:lnTo>
                    <a:pt x="0" y="83527"/>
                  </a:lnTo>
                  <a:close/>
                </a:path>
              </a:pathLst>
            </a:custGeom>
            <a:ln w="14655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" name="object 124"/>
            <p:cNvSpPr/>
            <p:nvPr/>
          </p:nvSpPr>
          <p:spPr>
            <a:xfrm>
              <a:off x="5793422" y="5467819"/>
              <a:ext cx="240665" cy="167640"/>
            </a:xfrm>
            <a:custGeom>
              <a:avLst/>
              <a:gdLst/>
              <a:ahLst/>
              <a:cxnLst/>
              <a:rect l="l" t="t" r="r" b="b"/>
              <a:pathLst>
                <a:path w="240664" h="167639">
                  <a:moveTo>
                    <a:pt x="0" y="83527"/>
                  </a:moveTo>
                  <a:lnTo>
                    <a:pt x="9441" y="51001"/>
                  </a:lnTo>
                  <a:lnTo>
                    <a:pt x="35190" y="24452"/>
                  </a:lnTo>
                  <a:lnTo>
                    <a:pt x="73385" y="6559"/>
                  </a:lnTo>
                  <a:lnTo>
                    <a:pt x="120167" y="0"/>
                  </a:lnTo>
                  <a:lnTo>
                    <a:pt x="166956" y="6559"/>
                  </a:lnTo>
                  <a:lnTo>
                    <a:pt x="205155" y="24452"/>
                  </a:lnTo>
                  <a:lnTo>
                    <a:pt x="230906" y="51001"/>
                  </a:lnTo>
                  <a:lnTo>
                    <a:pt x="240347" y="83527"/>
                  </a:lnTo>
                  <a:lnTo>
                    <a:pt x="230906" y="116054"/>
                  </a:lnTo>
                  <a:lnTo>
                    <a:pt x="205155" y="142603"/>
                  </a:lnTo>
                  <a:lnTo>
                    <a:pt x="166956" y="160496"/>
                  </a:lnTo>
                  <a:lnTo>
                    <a:pt x="120167" y="167055"/>
                  </a:lnTo>
                  <a:lnTo>
                    <a:pt x="73385" y="160496"/>
                  </a:lnTo>
                  <a:lnTo>
                    <a:pt x="35190" y="142603"/>
                  </a:lnTo>
                  <a:lnTo>
                    <a:pt x="9441" y="116054"/>
                  </a:lnTo>
                  <a:lnTo>
                    <a:pt x="0" y="83527"/>
                  </a:lnTo>
                  <a:close/>
                </a:path>
              </a:pathLst>
            </a:custGeom>
            <a:ln w="14655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" name="object 125"/>
            <p:cNvSpPr/>
            <p:nvPr/>
          </p:nvSpPr>
          <p:spPr>
            <a:xfrm>
              <a:off x="8129434" y="5470740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067"/>
                  </a:moveTo>
                  <a:lnTo>
                    <a:pt x="9441" y="50138"/>
                  </a:lnTo>
                  <a:lnTo>
                    <a:pt x="35190" y="24050"/>
                  </a:lnTo>
                  <a:lnTo>
                    <a:pt x="73385" y="6454"/>
                  </a:lnTo>
                  <a:lnTo>
                    <a:pt x="120167" y="0"/>
                  </a:lnTo>
                  <a:lnTo>
                    <a:pt x="166954" y="6454"/>
                  </a:lnTo>
                  <a:lnTo>
                    <a:pt x="205149" y="24050"/>
                  </a:lnTo>
                  <a:lnTo>
                    <a:pt x="230895" y="50138"/>
                  </a:lnTo>
                  <a:lnTo>
                    <a:pt x="240334" y="82067"/>
                  </a:lnTo>
                  <a:lnTo>
                    <a:pt x="230895" y="113996"/>
                  </a:lnTo>
                  <a:lnTo>
                    <a:pt x="205149" y="140084"/>
                  </a:lnTo>
                  <a:lnTo>
                    <a:pt x="166954" y="157680"/>
                  </a:lnTo>
                  <a:lnTo>
                    <a:pt x="120167" y="164134"/>
                  </a:lnTo>
                  <a:lnTo>
                    <a:pt x="73385" y="157680"/>
                  </a:lnTo>
                  <a:lnTo>
                    <a:pt x="35190" y="140084"/>
                  </a:lnTo>
                  <a:lnTo>
                    <a:pt x="9441" y="113996"/>
                  </a:lnTo>
                  <a:lnTo>
                    <a:pt x="0" y="82067"/>
                  </a:lnTo>
                  <a:close/>
                </a:path>
              </a:pathLst>
            </a:custGeom>
            <a:ln w="14655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" name="object 126"/>
            <p:cNvSpPr/>
            <p:nvPr/>
          </p:nvSpPr>
          <p:spPr>
            <a:xfrm>
              <a:off x="8566150" y="5470740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067"/>
                  </a:moveTo>
                  <a:lnTo>
                    <a:pt x="9441" y="50138"/>
                  </a:lnTo>
                  <a:lnTo>
                    <a:pt x="35190" y="24050"/>
                  </a:lnTo>
                  <a:lnTo>
                    <a:pt x="73385" y="6454"/>
                  </a:lnTo>
                  <a:lnTo>
                    <a:pt x="120167" y="0"/>
                  </a:lnTo>
                  <a:lnTo>
                    <a:pt x="166954" y="6454"/>
                  </a:lnTo>
                  <a:lnTo>
                    <a:pt x="205149" y="24050"/>
                  </a:lnTo>
                  <a:lnTo>
                    <a:pt x="230895" y="50138"/>
                  </a:lnTo>
                  <a:lnTo>
                    <a:pt x="240334" y="82067"/>
                  </a:lnTo>
                  <a:lnTo>
                    <a:pt x="230895" y="113996"/>
                  </a:lnTo>
                  <a:lnTo>
                    <a:pt x="205149" y="140084"/>
                  </a:lnTo>
                  <a:lnTo>
                    <a:pt x="166954" y="157680"/>
                  </a:lnTo>
                  <a:lnTo>
                    <a:pt x="120167" y="164134"/>
                  </a:lnTo>
                  <a:lnTo>
                    <a:pt x="73385" y="157680"/>
                  </a:lnTo>
                  <a:lnTo>
                    <a:pt x="35190" y="140084"/>
                  </a:lnTo>
                  <a:lnTo>
                    <a:pt x="9441" y="113996"/>
                  </a:lnTo>
                  <a:lnTo>
                    <a:pt x="0" y="82067"/>
                  </a:lnTo>
                  <a:close/>
                </a:path>
              </a:pathLst>
            </a:custGeom>
            <a:ln w="14655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6036" y="406885"/>
            <a:ext cx="2590800" cy="3507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u="none" spc="159" dirty="0">
                <a:solidFill>
                  <a:srgbClr val="FBE469"/>
                </a:solidFill>
              </a:rPr>
              <a:t>MIS</a:t>
            </a:r>
            <a:r>
              <a:rPr u="none" spc="185" dirty="0">
                <a:solidFill>
                  <a:srgbClr val="FBE469"/>
                </a:solidFill>
              </a:rPr>
              <a:t> </a:t>
            </a:r>
            <a:r>
              <a:rPr u="none" spc="256" dirty="0">
                <a:solidFill>
                  <a:srgbClr val="FBE469"/>
                </a:solidFill>
              </a:rPr>
              <a:t>EMOCIONES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8471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58328" y="6331102"/>
            <a:ext cx="251572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35" b="0" i="0" u="heavy" strike="noStrike" kern="0" cap="none" spc="119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F67091"/>
                  </a:solidFill>
                </a:uFill>
                <a:latin typeface="Arial Narrow"/>
                <a:ea typeface="+mn-ea"/>
                <a:cs typeface="Arial Narrow"/>
              </a:rPr>
              <a:t>  </a:t>
            </a:r>
            <a:r>
              <a:rPr kumimoji="0" sz="1235" b="0" i="0" u="heavy" strike="noStrike" kern="0" cap="none" spc="-44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F67091"/>
                  </a:solidFill>
                </a:uFill>
                <a:latin typeface="Arial Narrow"/>
                <a:ea typeface="+mn-ea"/>
                <a:cs typeface="Arial Narrow"/>
              </a:rPr>
              <a:t>77</a:t>
            </a:r>
            <a:endParaRPr kumimoji="0" sz="123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58471" y="0"/>
            <a:ext cx="8875059" cy="825874"/>
          </a:xfrm>
          <a:custGeom>
            <a:avLst/>
            <a:gdLst/>
            <a:ahLst/>
            <a:cxnLst/>
            <a:rect l="l" t="t" r="r" b="b"/>
            <a:pathLst>
              <a:path w="10058400" h="935990">
                <a:moveTo>
                  <a:pt x="0" y="935990"/>
                </a:moveTo>
                <a:lnTo>
                  <a:pt x="10058400" y="935990"/>
                </a:lnTo>
                <a:lnTo>
                  <a:pt x="10058400" y="0"/>
                </a:lnTo>
                <a:lnTo>
                  <a:pt x="0" y="0"/>
                </a:lnTo>
                <a:lnTo>
                  <a:pt x="0" y="935990"/>
                </a:lnTo>
                <a:close/>
              </a:path>
            </a:pathLst>
          </a:custGeom>
          <a:solidFill>
            <a:srgbClr val="F67091"/>
          </a:solidFill>
        </p:spPr>
        <p:txBody>
          <a:bodyPr wrap="square" lIns="0" tIns="0" rIns="0" bIns="0" rtlCol="0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910421" y="272280"/>
            <a:ext cx="3023907" cy="418671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2647" u="none" spc="110" dirty="0">
                <a:solidFill>
                  <a:srgbClr val="FFFFFF"/>
                </a:solidFill>
              </a:rPr>
              <a:t>MI</a:t>
            </a:r>
            <a:r>
              <a:rPr sz="2647" u="none" spc="221" dirty="0">
                <a:solidFill>
                  <a:srgbClr val="FFFFFF"/>
                </a:solidFill>
              </a:rPr>
              <a:t> </a:t>
            </a:r>
            <a:r>
              <a:rPr sz="2647" u="none" spc="300" dirty="0">
                <a:solidFill>
                  <a:srgbClr val="FFFFFF"/>
                </a:solidFill>
              </a:rPr>
              <a:t>SEXUALIDAD</a:t>
            </a:r>
            <a:endParaRPr sz="2647"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7563606" y="1976778"/>
          <a:ext cx="1553136" cy="9749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6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26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1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1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35702" y="2124019"/>
            <a:ext cx="229887" cy="16567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20800" y="2478556"/>
            <a:ext cx="104847" cy="16568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02680" y="2745335"/>
            <a:ext cx="159201" cy="16568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790710" y="2019421"/>
            <a:ext cx="344313" cy="458222"/>
          </a:xfrm>
          <a:prstGeom prst="rect">
            <a:avLst/>
          </a:prstGeom>
        </p:spPr>
      </p:pic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7563606" y="3585731"/>
          <a:ext cx="1553136" cy="9743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6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20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1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1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35702" y="3733620"/>
            <a:ext cx="229887" cy="16567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20800" y="4088286"/>
            <a:ext cx="104842" cy="16567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02680" y="4354936"/>
            <a:ext cx="159201" cy="165684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8621721" y="4354936"/>
            <a:ext cx="225238" cy="165847"/>
            <a:chOff x="7891684" y="4935594"/>
            <a:chExt cx="255270" cy="187960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92478" y="4935594"/>
              <a:ext cx="99743" cy="18777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899019" y="4948351"/>
              <a:ext cx="240665" cy="167640"/>
            </a:xfrm>
            <a:custGeom>
              <a:avLst/>
              <a:gdLst/>
              <a:ahLst/>
              <a:cxnLst/>
              <a:rect l="l" t="t" r="r" b="b"/>
              <a:pathLst>
                <a:path w="240665" h="167639">
                  <a:moveTo>
                    <a:pt x="0" y="83616"/>
                  </a:moveTo>
                  <a:lnTo>
                    <a:pt x="9450" y="51054"/>
                  </a:lnTo>
                  <a:lnTo>
                    <a:pt x="35225" y="24477"/>
                  </a:lnTo>
                  <a:lnTo>
                    <a:pt x="73460" y="6566"/>
                  </a:lnTo>
                  <a:lnTo>
                    <a:pt x="120294" y="0"/>
                  </a:lnTo>
                  <a:lnTo>
                    <a:pt x="167127" y="6566"/>
                  </a:lnTo>
                  <a:lnTo>
                    <a:pt x="205363" y="24477"/>
                  </a:lnTo>
                  <a:lnTo>
                    <a:pt x="231138" y="51054"/>
                  </a:lnTo>
                  <a:lnTo>
                    <a:pt x="240588" y="83616"/>
                  </a:lnTo>
                  <a:lnTo>
                    <a:pt x="231138" y="116179"/>
                  </a:lnTo>
                  <a:lnTo>
                    <a:pt x="205363" y="142755"/>
                  </a:lnTo>
                  <a:lnTo>
                    <a:pt x="167127" y="160667"/>
                  </a:lnTo>
                  <a:lnTo>
                    <a:pt x="120294" y="167233"/>
                  </a:lnTo>
                  <a:lnTo>
                    <a:pt x="73460" y="160667"/>
                  </a:lnTo>
                  <a:lnTo>
                    <a:pt x="35225" y="142755"/>
                  </a:lnTo>
                  <a:lnTo>
                    <a:pt x="9450" y="116179"/>
                  </a:lnTo>
                  <a:lnTo>
                    <a:pt x="0" y="83616"/>
                  </a:lnTo>
                  <a:close/>
                </a:path>
              </a:pathLst>
            </a:custGeom>
            <a:ln w="14668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8621721" y="4088286"/>
            <a:ext cx="225238" cy="165847"/>
            <a:chOff x="7891684" y="4633391"/>
            <a:chExt cx="255270" cy="187960"/>
          </a:xfrm>
        </p:grpSpPr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63128" y="4633391"/>
              <a:ext cx="158432" cy="18776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7899019" y="4646142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156"/>
                  </a:moveTo>
                  <a:lnTo>
                    <a:pt x="9450" y="50197"/>
                  </a:lnTo>
                  <a:lnTo>
                    <a:pt x="35225" y="24080"/>
                  </a:lnTo>
                  <a:lnTo>
                    <a:pt x="73460" y="6462"/>
                  </a:lnTo>
                  <a:lnTo>
                    <a:pt x="120294" y="0"/>
                  </a:lnTo>
                  <a:lnTo>
                    <a:pt x="167127" y="6462"/>
                  </a:lnTo>
                  <a:lnTo>
                    <a:pt x="205363" y="24080"/>
                  </a:lnTo>
                  <a:lnTo>
                    <a:pt x="231138" y="50197"/>
                  </a:lnTo>
                  <a:lnTo>
                    <a:pt x="240588" y="82156"/>
                  </a:lnTo>
                  <a:lnTo>
                    <a:pt x="231138" y="114115"/>
                  </a:lnTo>
                  <a:lnTo>
                    <a:pt x="205363" y="140231"/>
                  </a:lnTo>
                  <a:lnTo>
                    <a:pt x="167127" y="157849"/>
                  </a:lnTo>
                  <a:lnTo>
                    <a:pt x="120294" y="164312"/>
                  </a:lnTo>
                  <a:lnTo>
                    <a:pt x="73460" y="157849"/>
                  </a:lnTo>
                  <a:lnTo>
                    <a:pt x="35225" y="140231"/>
                  </a:lnTo>
                  <a:lnTo>
                    <a:pt x="9450" y="114115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2333468" y="1020218"/>
            <a:ext cx="7565091" cy="5361454"/>
            <a:chOff x="764997" y="1156246"/>
            <a:chExt cx="8573770" cy="6076315"/>
          </a:xfrm>
        </p:grpSpPr>
        <p:sp>
          <p:nvSpPr>
            <p:cNvPr id="21" name="object 21"/>
            <p:cNvSpPr/>
            <p:nvPr/>
          </p:nvSpPr>
          <p:spPr>
            <a:xfrm>
              <a:off x="764997" y="1156246"/>
              <a:ext cx="8573770" cy="6076315"/>
            </a:xfrm>
            <a:custGeom>
              <a:avLst/>
              <a:gdLst/>
              <a:ahLst/>
              <a:cxnLst/>
              <a:rect l="l" t="t" r="r" b="b"/>
              <a:pathLst>
                <a:path w="8573770" h="6076315">
                  <a:moveTo>
                    <a:pt x="8573401" y="0"/>
                  </a:moveTo>
                  <a:lnTo>
                    <a:pt x="0" y="0"/>
                  </a:lnTo>
                  <a:lnTo>
                    <a:pt x="0" y="6076149"/>
                  </a:lnTo>
                  <a:lnTo>
                    <a:pt x="8573401" y="6076149"/>
                  </a:lnTo>
                  <a:lnTo>
                    <a:pt x="85734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2185555" y="2699003"/>
              <a:ext cx="3470910" cy="3470910"/>
            </a:xfrm>
            <a:custGeom>
              <a:avLst/>
              <a:gdLst/>
              <a:ahLst/>
              <a:cxnLst/>
              <a:rect l="l" t="t" r="r" b="b"/>
              <a:pathLst>
                <a:path w="3470910" h="3470910">
                  <a:moveTo>
                    <a:pt x="1735404" y="0"/>
                  </a:moveTo>
                  <a:lnTo>
                    <a:pt x="1735404" y="867727"/>
                  </a:lnTo>
                  <a:lnTo>
                    <a:pt x="1785574" y="869172"/>
                  </a:lnTo>
                  <a:lnTo>
                    <a:pt x="1835192" y="873465"/>
                  </a:lnTo>
                  <a:lnTo>
                    <a:pt x="1884158" y="880544"/>
                  </a:lnTo>
                  <a:lnTo>
                    <a:pt x="1932371" y="890344"/>
                  </a:lnTo>
                  <a:lnTo>
                    <a:pt x="1979734" y="902804"/>
                  </a:lnTo>
                  <a:lnTo>
                    <a:pt x="2026146" y="917860"/>
                  </a:lnTo>
                  <a:lnTo>
                    <a:pt x="2071507" y="935448"/>
                  </a:lnTo>
                  <a:lnTo>
                    <a:pt x="2115719" y="955507"/>
                  </a:lnTo>
                  <a:lnTo>
                    <a:pt x="2158682" y="977973"/>
                  </a:lnTo>
                  <a:lnTo>
                    <a:pt x="2200297" y="1002782"/>
                  </a:lnTo>
                  <a:lnTo>
                    <a:pt x="2240463" y="1029872"/>
                  </a:lnTo>
                  <a:lnTo>
                    <a:pt x="2279082" y="1059180"/>
                  </a:lnTo>
                  <a:lnTo>
                    <a:pt x="2316054" y="1090643"/>
                  </a:lnTo>
                  <a:lnTo>
                    <a:pt x="2351280" y="1124198"/>
                  </a:lnTo>
                  <a:lnTo>
                    <a:pt x="2384660" y="1159781"/>
                  </a:lnTo>
                  <a:lnTo>
                    <a:pt x="2416094" y="1197330"/>
                  </a:lnTo>
                  <a:lnTo>
                    <a:pt x="2445484" y="1236782"/>
                  </a:lnTo>
                  <a:lnTo>
                    <a:pt x="2472730" y="1278073"/>
                  </a:lnTo>
                  <a:lnTo>
                    <a:pt x="2497732" y="1321141"/>
                  </a:lnTo>
                  <a:lnTo>
                    <a:pt x="2520391" y="1365923"/>
                  </a:lnTo>
                  <a:lnTo>
                    <a:pt x="2539502" y="1409549"/>
                  </a:lnTo>
                  <a:lnTo>
                    <a:pt x="2556045" y="1453643"/>
                  </a:lnTo>
                  <a:lnTo>
                    <a:pt x="2570050" y="1498115"/>
                  </a:lnTo>
                  <a:lnTo>
                    <a:pt x="2581550" y="1542877"/>
                  </a:lnTo>
                  <a:lnTo>
                    <a:pt x="2590575" y="1587842"/>
                  </a:lnTo>
                  <a:lnTo>
                    <a:pt x="2597159" y="1632922"/>
                  </a:lnTo>
                  <a:lnTo>
                    <a:pt x="2601332" y="1678029"/>
                  </a:lnTo>
                  <a:lnTo>
                    <a:pt x="2603126" y="1723074"/>
                  </a:lnTo>
                  <a:lnTo>
                    <a:pt x="2602573" y="1767969"/>
                  </a:lnTo>
                  <a:lnTo>
                    <a:pt x="2599704" y="1812628"/>
                  </a:lnTo>
                  <a:lnTo>
                    <a:pt x="2594551" y="1856961"/>
                  </a:lnTo>
                  <a:lnTo>
                    <a:pt x="2587146" y="1900881"/>
                  </a:lnTo>
                  <a:lnTo>
                    <a:pt x="2577520" y="1944299"/>
                  </a:lnTo>
                  <a:lnTo>
                    <a:pt x="2565705" y="1987128"/>
                  </a:lnTo>
                  <a:lnTo>
                    <a:pt x="2551733" y="2029280"/>
                  </a:lnTo>
                  <a:lnTo>
                    <a:pt x="2535635" y="2070667"/>
                  </a:lnTo>
                  <a:lnTo>
                    <a:pt x="2517443" y="2111200"/>
                  </a:lnTo>
                  <a:lnTo>
                    <a:pt x="2497189" y="2150792"/>
                  </a:lnTo>
                  <a:lnTo>
                    <a:pt x="2474904" y="2189355"/>
                  </a:lnTo>
                  <a:lnTo>
                    <a:pt x="2450620" y="2226801"/>
                  </a:lnTo>
                  <a:lnTo>
                    <a:pt x="2424368" y="2263042"/>
                  </a:lnTo>
                  <a:lnTo>
                    <a:pt x="2396181" y="2297989"/>
                  </a:lnTo>
                  <a:lnTo>
                    <a:pt x="2366090" y="2331555"/>
                  </a:lnTo>
                  <a:lnTo>
                    <a:pt x="2334126" y="2363652"/>
                  </a:lnTo>
                  <a:lnTo>
                    <a:pt x="2300322" y="2394192"/>
                  </a:lnTo>
                  <a:lnTo>
                    <a:pt x="2264708" y="2423087"/>
                  </a:lnTo>
                  <a:lnTo>
                    <a:pt x="2227317" y="2450248"/>
                  </a:lnTo>
                  <a:lnTo>
                    <a:pt x="2188180" y="2475589"/>
                  </a:lnTo>
                  <a:lnTo>
                    <a:pt x="2147329" y="2499020"/>
                  </a:lnTo>
                  <a:lnTo>
                    <a:pt x="2104796" y="2520454"/>
                  </a:lnTo>
                  <a:lnTo>
                    <a:pt x="2061169" y="2539565"/>
                  </a:lnTo>
                  <a:lnTo>
                    <a:pt x="2017076" y="2556106"/>
                  </a:lnTo>
                  <a:lnTo>
                    <a:pt x="1972604" y="2570109"/>
                  </a:lnTo>
                  <a:lnTo>
                    <a:pt x="1927841" y="2581606"/>
                  </a:lnTo>
                  <a:lnTo>
                    <a:pt x="1882876" y="2590628"/>
                  </a:lnTo>
                  <a:lnTo>
                    <a:pt x="1837796" y="2597208"/>
                  </a:lnTo>
                  <a:lnTo>
                    <a:pt x="1792690" y="2601376"/>
                  </a:lnTo>
                  <a:lnTo>
                    <a:pt x="1747645" y="2603165"/>
                  </a:lnTo>
                  <a:lnTo>
                    <a:pt x="1702749" y="2602607"/>
                  </a:lnTo>
                  <a:lnTo>
                    <a:pt x="1658091" y="2599733"/>
                  </a:lnTo>
                  <a:lnTo>
                    <a:pt x="1613758" y="2594575"/>
                  </a:lnTo>
                  <a:lnTo>
                    <a:pt x="1569838" y="2587164"/>
                  </a:lnTo>
                  <a:lnTo>
                    <a:pt x="1526419" y="2577534"/>
                  </a:lnTo>
                  <a:lnTo>
                    <a:pt x="1483590" y="2565714"/>
                  </a:lnTo>
                  <a:lnTo>
                    <a:pt x="1441438" y="2551737"/>
                  </a:lnTo>
                  <a:lnTo>
                    <a:pt x="1400052" y="2535636"/>
                  </a:lnTo>
                  <a:lnTo>
                    <a:pt x="1359518" y="2517441"/>
                  </a:lnTo>
                  <a:lnTo>
                    <a:pt x="1319926" y="2497184"/>
                  </a:lnTo>
                  <a:lnTo>
                    <a:pt x="1281363" y="2474897"/>
                  </a:lnTo>
                  <a:lnTo>
                    <a:pt x="1243917" y="2450612"/>
                  </a:lnTo>
                  <a:lnTo>
                    <a:pt x="1207677" y="2424360"/>
                  </a:lnTo>
                  <a:lnTo>
                    <a:pt x="1172730" y="2396174"/>
                  </a:lnTo>
                  <a:lnTo>
                    <a:pt x="1139163" y="2366085"/>
                  </a:lnTo>
                  <a:lnTo>
                    <a:pt x="1107066" y="2334125"/>
                  </a:lnTo>
                  <a:lnTo>
                    <a:pt x="1076527" y="2300325"/>
                  </a:lnTo>
                  <a:lnTo>
                    <a:pt x="1047632" y="2264718"/>
                  </a:lnTo>
                  <a:lnTo>
                    <a:pt x="1020470" y="2227334"/>
                  </a:lnTo>
                  <a:lnTo>
                    <a:pt x="995130" y="2188207"/>
                  </a:lnTo>
                  <a:lnTo>
                    <a:pt x="971699" y="2147367"/>
                  </a:lnTo>
                  <a:lnTo>
                    <a:pt x="950264" y="2104847"/>
                  </a:lnTo>
                  <a:lnTo>
                    <a:pt x="931153" y="2061219"/>
                  </a:lnTo>
                  <a:lnTo>
                    <a:pt x="914612" y="2017125"/>
                  </a:lnTo>
                  <a:lnTo>
                    <a:pt x="900609" y="1972651"/>
                  </a:lnTo>
                  <a:lnTo>
                    <a:pt x="889113" y="1927886"/>
                  </a:lnTo>
                  <a:lnTo>
                    <a:pt x="880090" y="1882917"/>
                  </a:lnTo>
                  <a:lnTo>
                    <a:pt x="873511" y="1837834"/>
                  </a:lnTo>
                  <a:lnTo>
                    <a:pt x="869342" y="1792723"/>
                  </a:lnTo>
                  <a:lnTo>
                    <a:pt x="867553" y="1747674"/>
                  </a:lnTo>
                  <a:lnTo>
                    <a:pt x="868112" y="1702774"/>
                  </a:lnTo>
                  <a:lnTo>
                    <a:pt x="870986" y="1658111"/>
                  </a:lnTo>
                  <a:lnTo>
                    <a:pt x="876144" y="1613773"/>
                  </a:lnTo>
                  <a:lnTo>
                    <a:pt x="883554" y="1569849"/>
                  </a:lnTo>
                  <a:lnTo>
                    <a:pt x="893185" y="1526427"/>
                  </a:lnTo>
                  <a:lnTo>
                    <a:pt x="905005" y="1483594"/>
                  </a:lnTo>
                  <a:lnTo>
                    <a:pt x="918981" y="1441438"/>
                  </a:lnTo>
                  <a:lnTo>
                    <a:pt x="935083" y="1400049"/>
                  </a:lnTo>
                  <a:lnTo>
                    <a:pt x="953278" y="1359513"/>
                  </a:lnTo>
                  <a:lnTo>
                    <a:pt x="973535" y="1319919"/>
                  </a:lnTo>
                  <a:lnTo>
                    <a:pt x="995822" y="1281356"/>
                  </a:lnTo>
                  <a:lnTo>
                    <a:pt x="1020107" y="1243910"/>
                  </a:lnTo>
                  <a:lnTo>
                    <a:pt x="1046358" y="1207670"/>
                  </a:lnTo>
                  <a:lnTo>
                    <a:pt x="1074544" y="1172725"/>
                  </a:lnTo>
                  <a:lnTo>
                    <a:pt x="1104634" y="1139162"/>
                  </a:lnTo>
                  <a:lnTo>
                    <a:pt x="1136594" y="1107070"/>
                  </a:lnTo>
                  <a:lnTo>
                    <a:pt x="1170394" y="1076536"/>
                  </a:lnTo>
                  <a:lnTo>
                    <a:pt x="1206001" y="1047649"/>
                  </a:lnTo>
                  <a:lnTo>
                    <a:pt x="1243384" y="1020496"/>
                  </a:lnTo>
                  <a:lnTo>
                    <a:pt x="1282512" y="995167"/>
                  </a:lnTo>
                  <a:lnTo>
                    <a:pt x="1323351" y="971748"/>
                  </a:lnTo>
                  <a:lnTo>
                    <a:pt x="1365872" y="950328"/>
                  </a:lnTo>
                  <a:lnTo>
                    <a:pt x="996480" y="165188"/>
                  </a:lnTo>
                  <a:lnTo>
                    <a:pt x="952371" y="186707"/>
                  </a:lnTo>
                  <a:lnTo>
                    <a:pt x="909062" y="209365"/>
                  </a:lnTo>
                  <a:lnTo>
                    <a:pt x="866568" y="233139"/>
                  </a:lnTo>
                  <a:lnTo>
                    <a:pt x="824902" y="258005"/>
                  </a:lnTo>
                  <a:lnTo>
                    <a:pt x="784080" y="283941"/>
                  </a:lnTo>
                  <a:lnTo>
                    <a:pt x="744117" y="310924"/>
                  </a:lnTo>
                  <a:lnTo>
                    <a:pt x="705026" y="338930"/>
                  </a:lnTo>
                  <a:lnTo>
                    <a:pt x="666824" y="367936"/>
                  </a:lnTo>
                  <a:lnTo>
                    <a:pt x="629523" y="397920"/>
                  </a:lnTo>
                  <a:lnTo>
                    <a:pt x="593139" y="428857"/>
                  </a:lnTo>
                  <a:lnTo>
                    <a:pt x="557688" y="460726"/>
                  </a:lnTo>
                  <a:lnTo>
                    <a:pt x="523182" y="493503"/>
                  </a:lnTo>
                  <a:lnTo>
                    <a:pt x="489637" y="527165"/>
                  </a:lnTo>
                  <a:lnTo>
                    <a:pt x="457068" y="561689"/>
                  </a:lnTo>
                  <a:lnTo>
                    <a:pt x="425489" y="597052"/>
                  </a:lnTo>
                  <a:lnTo>
                    <a:pt x="394914" y="633230"/>
                  </a:lnTo>
                  <a:lnTo>
                    <a:pt x="365360" y="670201"/>
                  </a:lnTo>
                  <a:lnTo>
                    <a:pt x="336839" y="707942"/>
                  </a:lnTo>
                  <a:lnTo>
                    <a:pt x="309368" y="746430"/>
                  </a:lnTo>
                  <a:lnTo>
                    <a:pt x="282959" y="785640"/>
                  </a:lnTo>
                  <a:lnTo>
                    <a:pt x="257629" y="825551"/>
                  </a:lnTo>
                  <a:lnTo>
                    <a:pt x="233392" y="866140"/>
                  </a:lnTo>
                  <a:lnTo>
                    <a:pt x="210262" y="907382"/>
                  </a:lnTo>
                  <a:lnTo>
                    <a:pt x="188254" y="949256"/>
                  </a:lnTo>
                  <a:lnTo>
                    <a:pt x="167383" y="991738"/>
                  </a:lnTo>
                  <a:lnTo>
                    <a:pt x="147664" y="1034805"/>
                  </a:lnTo>
                  <a:lnTo>
                    <a:pt x="129110" y="1078434"/>
                  </a:lnTo>
                  <a:lnTo>
                    <a:pt x="111737" y="1122601"/>
                  </a:lnTo>
                  <a:lnTo>
                    <a:pt x="95560" y="1167285"/>
                  </a:lnTo>
                  <a:lnTo>
                    <a:pt x="80592" y="1212461"/>
                  </a:lnTo>
                  <a:lnTo>
                    <a:pt x="66849" y="1258106"/>
                  </a:lnTo>
                  <a:lnTo>
                    <a:pt x="54345" y="1304199"/>
                  </a:lnTo>
                  <a:lnTo>
                    <a:pt x="43096" y="1350714"/>
                  </a:lnTo>
                  <a:lnTo>
                    <a:pt x="33115" y="1397630"/>
                  </a:lnTo>
                  <a:lnTo>
                    <a:pt x="24417" y="1444924"/>
                  </a:lnTo>
                  <a:lnTo>
                    <a:pt x="17017" y="1492571"/>
                  </a:lnTo>
                  <a:lnTo>
                    <a:pt x="10930" y="1540550"/>
                  </a:lnTo>
                  <a:lnTo>
                    <a:pt x="6170" y="1588837"/>
                  </a:lnTo>
                  <a:lnTo>
                    <a:pt x="2752" y="1637408"/>
                  </a:lnTo>
                  <a:lnTo>
                    <a:pt x="690" y="1686242"/>
                  </a:lnTo>
                  <a:lnTo>
                    <a:pt x="0" y="1735315"/>
                  </a:lnTo>
                  <a:lnTo>
                    <a:pt x="666" y="1783887"/>
                  </a:lnTo>
                  <a:lnTo>
                    <a:pt x="2655" y="1832130"/>
                  </a:lnTo>
                  <a:lnTo>
                    <a:pt x="5948" y="1880024"/>
                  </a:lnTo>
                  <a:lnTo>
                    <a:pt x="10528" y="1927554"/>
                  </a:lnTo>
                  <a:lnTo>
                    <a:pt x="16378" y="1974702"/>
                  </a:lnTo>
                  <a:lnTo>
                    <a:pt x="23480" y="2021449"/>
                  </a:lnTo>
                  <a:lnTo>
                    <a:pt x="31817" y="2067780"/>
                  </a:lnTo>
                  <a:lnTo>
                    <a:pt x="41372" y="2113676"/>
                  </a:lnTo>
                  <a:lnTo>
                    <a:pt x="52127" y="2159120"/>
                  </a:lnTo>
                  <a:lnTo>
                    <a:pt x="64064" y="2204094"/>
                  </a:lnTo>
                  <a:lnTo>
                    <a:pt x="77166" y="2248582"/>
                  </a:lnTo>
                  <a:lnTo>
                    <a:pt x="91417" y="2292566"/>
                  </a:lnTo>
                  <a:lnTo>
                    <a:pt x="106798" y="2336028"/>
                  </a:lnTo>
                  <a:lnTo>
                    <a:pt x="123292" y="2378951"/>
                  </a:lnTo>
                  <a:lnTo>
                    <a:pt x="140882" y="2421318"/>
                  </a:lnTo>
                  <a:lnTo>
                    <a:pt x="159550" y="2463112"/>
                  </a:lnTo>
                  <a:lnTo>
                    <a:pt x="179278" y="2504314"/>
                  </a:lnTo>
                  <a:lnTo>
                    <a:pt x="200051" y="2544907"/>
                  </a:lnTo>
                  <a:lnTo>
                    <a:pt x="221849" y="2584875"/>
                  </a:lnTo>
                  <a:lnTo>
                    <a:pt x="244656" y="2624199"/>
                  </a:lnTo>
                  <a:lnTo>
                    <a:pt x="268455" y="2662863"/>
                  </a:lnTo>
                  <a:lnTo>
                    <a:pt x="293227" y="2700848"/>
                  </a:lnTo>
                  <a:lnTo>
                    <a:pt x="318956" y="2738139"/>
                  </a:lnTo>
                  <a:lnTo>
                    <a:pt x="345623" y="2774716"/>
                  </a:lnTo>
                  <a:lnTo>
                    <a:pt x="373213" y="2810563"/>
                  </a:lnTo>
                  <a:lnTo>
                    <a:pt x="401706" y="2845662"/>
                  </a:lnTo>
                  <a:lnTo>
                    <a:pt x="431087" y="2879996"/>
                  </a:lnTo>
                  <a:lnTo>
                    <a:pt x="461337" y="2913547"/>
                  </a:lnTo>
                  <a:lnTo>
                    <a:pt x="492439" y="2946299"/>
                  </a:lnTo>
                  <a:lnTo>
                    <a:pt x="524376" y="2978234"/>
                  </a:lnTo>
                  <a:lnTo>
                    <a:pt x="557130" y="3009334"/>
                  </a:lnTo>
                  <a:lnTo>
                    <a:pt x="590684" y="3039581"/>
                  </a:lnTo>
                  <a:lnTo>
                    <a:pt x="625020" y="3068960"/>
                  </a:lnTo>
                  <a:lnTo>
                    <a:pt x="660122" y="3097451"/>
                  </a:lnTo>
                  <a:lnTo>
                    <a:pt x="695971" y="3125038"/>
                  </a:lnTo>
                  <a:lnTo>
                    <a:pt x="732550" y="3151704"/>
                  </a:lnTo>
                  <a:lnTo>
                    <a:pt x="769842" y="3177431"/>
                  </a:lnTo>
                  <a:lnTo>
                    <a:pt x="807830" y="3202201"/>
                  </a:lnTo>
                  <a:lnTo>
                    <a:pt x="846496" y="3225997"/>
                  </a:lnTo>
                  <a:lnTo>
                    <a:pt x="885822" y="3248802"/>
                  </a:lnTo>
                  <a:lnTo>
                    <a:pt x="925791" y="3270599"/>
                  </a:lnTo>
                  <a:lnTo>
                    <a:pt x="966387" y="3291369"/>
                  </a:lnTo>
                  <a:lnTo>
                    <a:pt x="1007591" y="3311096"/>
                  </a:lnTo>
                  <a:lnTo>
                    <a:pt x="1049386" y="3329762"/>
                  </a:lnTo>
                  <a:lnTo>
                    <a:pt x="1091754" y="3347350"/>
                  </a:lnTo>
                  <a:lnTo>
                    <a:pt x="1134679" y="3363843"/>
                  </a:lnTo>
                  <a:lnTo>
                    <a:pt x="1178143" y="3379222"/>
                  </a:lnTo>
                  <a:lnTo>
                    <a:pt x="1222128" y="3393471"/>
                  </a:lnTo>
                  <a:lnTo>
                    <a:pt x="1266617" y="3406573"/>
                  </a:lnTo>
                  <a:lnTo>
                    <a:pt x="1311593" y="3418509"/>
                  </a:lnTo>
                  <a:lnTo>
                    <a:pt x="1357038" y="3429262"/>
                  </a:lnTo>
                  <a:lnTo>
                    <a:pt x="1402935" y="3438816"/>
                  </a:lnTo>
                  <a:lnTo>
                    <a:pt x="1449267" y="3447152"/>
                  </a:lnTo>
                  <a:lnTo>
                    <a:pt x="1496015" y="3454253"/>
                  </a:lnTo>
                  <a:lnTo>
                    <a:pt x="1543163" y="3460103"/>
                  </a:lnTo>
                  <a:lnTo>
                    <a:pt x="1590693" y="3464682"/>
                  </a:lnTo>
                  <a:lnTo>
                    <a:pt x="1638589" y="3467975"/>
                  </a:lnTo>
                  <a:lnTo>
                    <a:pt x="1686831" y="3469963"/>
                  </a:lnTo>
                  <a:lnTo>
                    <a:pt x="1735404" y="3470630"/>
                  </a:lnTo>
                  <a:lnTo>
                    <a:pt x="1783976" y="3469963"/>
                  </a:lnTo>
                  <a:lnTo>
                    <a:pt x="1832219" y="3467975"/>
                  </a:lnTo>
                  <a:lnTo>
                    <a:pt x="1880113" y="3464682"/>
                  </a:lnTo>
                  <a:lnTo>
                    <a:pt x="1927643" y="3460103"/>
                  </a:lnTo>
                  <a:lnTo>
                    <a:pt x="1974791" y="3454253"/>
                  </a:lnTo>
                  <a:lnTo>
                    <a:pt x="2021538" y="3447152"/>
                  </a:lnTo>
                  <a:lnTo>
                    <a:pt x="2067869" y="3438816"/>
                  </a:lnTo>
                  <a:lnTo>
                    <a:pt x="2113765" y="3429262"/>
                  </a:lnTo>
                  <a:lnTo>
                    <a:pt x="2159209" y="3418509"/>
                  </a:lnTo>
                  <a:lnTo>
                    <a:pt x="2204183" y="3406573"/>
                  </a:lnTo>
                  <a:lnTo>
                    <a:pt x="2248671" y="3393471"/>
                  </a:lnTo>
                  <a:lnTo>
                    <a:pt x="2292655" y="3379222"/>
                  </a:lnTo>
                  <a:lnTo>
                    <a:pt x="2336117" y="3363843"/>
                  </a:lnTo>
                  <a:lnTo>
                    <a:pt x="2379040" y="3347350"/>
                  </a:lnTo>
                  <a:lnTo>
                    <a:pt x="2421407" y="3329762"/>
                  </a:lnTo>
                  <a:lnTo>
                    <a:pt x="2463201" y="3311096"/>
                  </a:lnTo>
                  <a:lnTo>
                    <a:pt x="2504403" y="3291369"/>
                  </a:lnTo>
                  <a:lnTo>
                    <a:pt x="2544996" y="3270599"/>
                  </a:lnTo>
                  <a:lnTo>
                    <a:pt x="2584964" y="3248802"/>
                  </a:lnTo>
                  <a:lnTo>
                    <a:pt x="2624288" y="3225997"/>
                  </a:lnTo>
                  <a:lnTo>
                    <a:pt x="2662952" y="3202201"/>
                  </a:lnTo>
                  <a:lnTo>
                    <a:pt x="2700937" y="3177431"/>
                  </a:lnTo>
                  <a:lnTo>
                    <a:pt x="2738227" y="3151704"/>
                  </a:lnTo>
                  <a:lnTo>
                    <a:pt x="2774805" y="3125038"/>
                  </a:lnTo>
                  <a:lnTo>
                    <a:pt x="2810651" y="3097451"/>
                  </a:lnTo>
                  <a:lnTo>
                    <a:pt x="2845751" y="3068960"/>
                  </a:lnTo>
                  <a:lnTo>
                    <a:pt x="2880085" y="3039581"/>
                  </a:lnTo>
                  <a:lnTo>
                    <a:pt x="2913636" y="3009334"/>
                  </a:lnTo>
                  <a:lnTo>
                    <a:pt x="2946388" y="2978234"/>
                  </a:lnTo>
                  <a:lnTo>
                    <a:pt x="2978323" y="2946299"/>
                  </a:lnTo>
                  <a:lnTo>
                    <a:pt x="3009422" y="2913547"/>
                  </a:lnTo>
                  <a:lnTo>
                    <a:pt x="3039670" y="2879996"/>
                  </a:lnTo>
                  <a:lnTo>
                    <a:pt x="3069049" y="2845662"/>
                  </a:lnTo>
                  <a:lnTo>
                    <a:pt x="3097540" y="2810563"/>
                  </a:lnTo>
                  <a:lnTo>
                    <a:pt x="3125127" y="2774716"/>
                  </a:lnTo>
                  <a:lnTo>
                    <a:pt x="3151793" y="2738139"/>
                  </a:lnTo>
                  <a:lnTo>
                    <a:pt x="3177519" y="2700848"/>
                  </a:lnTo>
                  <a:lnTo>
                    <a:pt x="3202290" y="2662863"/>
                  </a:lnTo>
                  <a:lnTo>
                    <a:pt x="3226086" y="2624199"/>
                  </a:lnTo>
                  <a:lnTo>
                    <a:pt x="3248891" y="2584875"/>
                  </a:lnTo>
                  <a:lnTo>
                    <a:pt x="3270687" y="2544907"/>
                  </a:lnTo>
                  <a:lnTo>
                    <a:pt x="3291458" y="2504314"/>
                  </a:lnTo>
                  <a:lnTo>
                    <a:pt x="3311185" y="2463112"/>
                  </a:lnTo>
                  <a:lnTo>
                    <a:pt x="3329851" y="2421318"/>
                  </a:lnTo>
                  <a:lnTo>
                    <a:pt x="3347439" y="2378951"/>
                  </a:lnTo>
                  <a:lnTo>
                    <a:pt x="3363932" y="2336028"/>
                  </a:lnTo>
                  <a:lnTo>
                    <a:pt x="3379311" y="2292566"/>
                  </a:lnTo>
                  <a:lnTo>
                    <a:pt x="3393560" y="2248582"/>
                  </a:lnTo>
                  <a:lnTo>
                    <a:pt x="3406661" y="2204094"/>
                  </a:lnTo>
                  <a:lnTo>
                    <a:pt x="3418598" y="2159120"/>
                  </a:lnTo>
                  <a:lnTo>
                    <a:pt x="3429351" y="2113676"/>
                  </a:lnTo>
                  <a:lnTo>
                    <a:pt x="3438905" y="2067780"/>
                  </a:lnTo>
                  <a:lnTo>
                    <a:pt x="3447241" y="2021449"/>
                  </a:lnTo>
                  <a:lnTo>
                    <a:pt x="3454342" y="1974702"/>
                  </a:lnTo>
                  <a:lnTo>
                    <a:pt x="3460191" y="1927554"/>
                  </a:lnTo>
                  <a:lnTo>
                    <a:pt x="3464771" y="1880024"/>
                  </a:lnTo>
                  <a:lnTo>
                    <a:pt x="3468064" y="1832130"/>
                  </a:lnTo>
                  <a:lnTo>
                    <a:pt x="3470052" y="1783887"/>
                  </a:lnTo>
                  <a:lnTo>
                    <a:pt x="3470719" y="1735315"/>
                  </a:lnTo>
                  <a:lnTo>
                    <a:pt x="3470052" y="1686742"/>
                  </a:lnTo>
                  <a:lnTo>
                    <a:pt x="3468064" y="1638500"/>
                  </a:lnTo>
                  <a:lnTo>
                    <a:pt x="3464771" y="1590605"/>
                  </a:lnTo>
                  <a:lnTo>
                    <a:pt x="3460191" y="1543075"/>
                  </a:lnTo>
                  <a:lnTo>
                    <a:pt x="3454342" y="1495928"/>
                  </a:lnTo>
                  <a:lnTo>
                    <a:pt x="3447241" y="1449180"/>
                  </a:lnTo>
                  <a:lnTo>
                    <a:pt x="3438905" y="1402850"/>
                  </a:lnTo>
                  <a:lnTo>
                    <a:pt x="3429351" y="1356954"/>
                  </a:lnTo>
                  <a:lnTo>
                    <a:pt x="3418598" y="1311510"/>
                  </a:lnTo>
                  <a:lnTo>
                    <a:pt x="3406661" y="1266535"/>
                  </a:lnTo>
                  <a:lnTo>
                    <a:pt x="3393560" y="1222047"/>
                  </a:lnTo>
                  <a:lnTo>
                    <a:pt x="3379311" y="1178064"/>
                  </a:lnTo>
                  <a:lnTo>
                    <a:pt x="3363932" y="1134601"/>
                  </a:lnTo>
                  <a:lnTo>
                    <a:pt x="3347439" y="1091678"/>
                  </a:lnTo>
                  <a:lnTo>
                    <a:pt x="3329851" y="1049311"/>
                  </a:lnTo>
                  <a:lnTo>
                    <a:pt x="3311185" y="1007518"/>
                  </a:lnTo>
                  <a:lnTo>
                    <a:pt x="3291458" y="966316"/>
                  </a:lnTo>
                  <a:lnTo>
                    <a:pt x="3270687" y="925722"/>
                  </a:lnTo>
                  <a:lnTo>
                    <a:pt x="3248891" y="885755"/>
                  </a:lnTo>
                  <a:lnTo>
                    <a:pt x="3226086" y="846430"/>
                  </a:lnTo>
                  <a:lnTo>
                    <a:pt x="3202290" y="807767"/>
                  </a:lnTo>
                  <a:lnTo>
                    <a:pt x="3177519" y="769781"/>
                  </a:lnTo>
                  <a:lnTo>
                    <a:pt x="3151793" y="732491"/>
                  </a:lnTo>
                  <a:lnTo>
                    <a:pt x="3125127" y="695914"/>
                  </a:lnTo>
                  <a:lnTo>
                    <a:pt x="3097540" y="660067"/>
                  </a:lnTo>
                  <a:lnTo>
                    <a:pt x="3069049" y="624968"/>
                  </a:lnTo>
                  <a:lnTo>
                    <a:pt x="3039670" y="590634"/>
                  </a:lnTo>
                  <a:lnTo>
                    <a:pt x="3009422" y="557082"/>
                  </a:lnTo>
                  <a:lnTo>
                    <a:pt x="2978323" y="524330"/>
                  </a:lnTo>
                  <a:lnTo>
                    <a:pt x="2946388" y="492396"/>
                  </a:lnTo>
                  <a:lnTo>
                    <a:pt x="2913636" y="461296"/>
                  </a:lnTo>
                  <a:lnTo>
                    <a:pt x="2880085" y="431048"/>
                  </a:lnTo>
                  <a:lnTo>
                    <a:pt x="2845751" y="401670"/>
                  </a:lnTo>
                  <a:lnTo>
                    <a:pt x="2810651" y="373178"/>
                  </a:lnTo>
                  <a:lnTo>
                    <a:pt x="2774805" y="345591"/>
                  </a:lnTo>
                  <a:lnTo>
                    <a:pt x="2738227" y="318926"/>
                  </a:lnTo>
                  <a:lnTo>
                    <a:pt x="2700937" y="293199"/>
                  </a:lnTo>
                  <a:lnTo>
                    <a:pt x="2662952" y="268429"/>
                  </a:lnTo>
                  <a:lnTo>
                    <a:pt x="2624288" y="244633"/>
                  </a:lnTo>
                  <a:lnTo>
                    <a:pt x="2584964" y="221827"/>
                  </a:lnTo>
                  <a:lnTo>
                    <a:pt x="2544996" y="200031"/>
                  </a:lnTo>
                  <a:lnTo>
                    <a:pt x="2504403" y="179261"/>
                  </a:lnTo>
                  <a:lnTo>
                    <a:pt x="2463201" y="159534"/>
                  </a:lnTo>
                  <a:lnTo>
                    <a:pt x="2421407" y="140867"/>
                  </a:lnTo>
                  <a:lnTo>
                    <a:pt x="2379040" y="123279"/>
                  </a:lnTo>
                  <a:lnTo>
                    <a:pt x="2336117" y="106787"/>
                  </a:lnTo>
                  <a:lnTo>
                    <a:pt x="2292655" y="91407"/>
                  </a:lnTo>
                  <a:lnTo>
                    <a:pt x="2248671" y="77158"/>
                  </a:lnTo>
                  <a:lnTo>
                    <a:pt x="2204183" y="64057"/>
                  </a:lnTo>
                  <a:lnTo>
                    <a:pt x="2159209" y="52121"/>
                  </a:lnTo>
                  <a:lnTo>
                    <a:pt x="2113765" y="41367"/>
                  </a:lnTo>
                  <a:lnTo>
                    <a:pt x="2067869" y="31814"/>
                  </a:lnTo>
                  <a:lnTo>
                    <a:pt x="2021538" y="23478"/>
                  </a:lnTo>
                  <a:lnTo>
                    <a:pt x="1974791" y="16376"/>
                  </a:lnTo>
                  <a:lnTo>
                    <a:pt x="1927643" y="10527"/>
                  </a:lnTo>
                  <a:lnTo>
                    <a:pt x="1880113" y="5947"/>
                  </a:lnTo>
                  <a:lnTo>
                    <a:pt x="1832219" y="2655"/>
                  </a:lnTo>
                  <a:lnTo>
                    <a:pt x="1783976" y="666"/>
                  </a:lnTo>
                  <a:lnTo>
                    <a:pt x="1735404" y="0"/>
                  </a:lnTo>
                  <a:close/>
                </a:path>
              </a:pathLst>
            </a:custGeom>
            <a:solidFill>
              <a:srgbClr val="C4D982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2185555" y="2699003"/>
              <a:ext cx="3470910" cy="3470910"/>
            </a:xfrm>
            <a:custGeom>
              <a:avLst/>
              <a:gdLst/>
              <a:ahLst/>
              <a:cxnLst/>
              <a:rect l="l" t="t" r="r" b="b"/>
              <a:pathLst>
                <a:path w="3470910" h="3470910">
                  <a:moveTo>
                    <a:pt x="1735404" y="0"/>
                  </a:moveTo>
                  <a:lnTo>
                    <a:pt x="1783976" y="666"/>
                  </a:lnTo>
                  <a:lnTo>
                    <a:pt x="1832219" y="2655"/>
                  </a:lnTo>
                  <a:lnTo>
                    <a:pt x="1880113" y="5947"/>
                  </a:lnTo>
                  <a:lnTo>
                    <a:pt x="1927643" y="10527"/>
                  </a:lnTo>
                  <a:lnTo>
                    <a:pt x="1974791" y="16376"/>
                  </a:lnTo>
                  <a:lnTo>
                    <a:pt x="2021538" y="23478"/>
                  </a:lnTo>
                  <a:lnTo>
                    <a:pt x="2067869" y="31814"/>
                  </a:lnTo>
                  <a:lnTo>
                    <a:pt x="2113765" y="41367"/>
                  </a:lnTo>
                  <a:lnTo>
                    <a:pt x="2159209" y="52121"/>
                  </a:lnTo>
                  <a:lnTo>
                    <a:pt x="2204183" y="64057"/>
                  </a:lnTo>
                  <a:lnTo>
                    <a:pt x="2248671" y="77158"/>
                  </a:lnTo>
                  <a:lnTo>
                    <a:pt x="2292655" y="91407"/>
                  </a:lnTo>
                  <a:lnTo>
                    <a:pt x="2336117" y="106787"/>
                  </a:lnTo>
                  <a:lnTo>
                    <a:pt x="2379040" y="123279"/>
                  </a:lnTo>
                  <a:lnTo>
                    <a:pt x="2421407" y="140867"/>
                  </a:lnTo>
                  <a:lnTo>
                    <a:pt x="2463201" y="159534"/>
                  </a:lnTo>
                  <a:lnTo>
                    <a:pt x="2504403" y="179261"/>
                  </a:lnTo>
                  <a:lnTo>
                    <a:pt x="2544996" y="200031"/>
                  </a:lnTo>
                  <a:lnTo>
                    <a:pt x="2584964" y="221827"/>
                  </a:lnTo>
                  <a:lnTo>
                    <a:pt x="2624288" y="244633"/>
                  </a:lnTo>
                  <a:lnTo>
                    <a:pt x="2662952" y="268429"/>
                  </a:lnTo>
                  <a:lnTo>
                    <a:pt x="2700937" y="293199"/>
                  </a:lnTo>
                  <a:lnTo>
                    <a:pt x="2738227" y="318926"/>
                  </a:lnTo>
                  <a:lnTo>
                    <a:pt x="2774805" y="345591"/>
                  </a:lnTo>
                  <a:lnTo>
                    <a:pt x="2810651" y="373178"/>
                  </a:lnTo>
                  <a:lnTo>
                    <a:pt x="2845751" y="401670"/>
                  </a:lnTo>
                  <a:lnTo>
                    <a:pt x="2880085" y="431048"/>
                  </a:lnTo>
                  <a:lnTo>
                    <a:pt x="2913636" y="461296"/>
                  </a:lnTo>
                  <a:lnTo>
                    <a:pt x="2946388" y="492396"/>
                  </a:lnTo>
                  <a:lnTo>
                    <a:pt x="2978323" y="524330"/>
                  </a:lnTo>
                  <a:lnTo>
                    <a:pt x="3009422" y="557082"/>
                  </a:lnTo>
                  <a:lnTo>
                    <a:pt x="3039670" y="590634"/>
                  </a:lnTo>
                  <a:lnTo>
                    <a:pt x="3069049" y="624968"/>
                  </a:lnTo>
                  <a:lnTo>
                    <a:pt x="3097540" y="660067"/>
                  </a:lnTo>
                  <a:lnTo>
                    <a:pt x="3125127" y="695914"/>
                  </a:lnTo>
                  <a:lnTo>
                    <a:pt x="3151793" y="732491"/>
                  </a:lnTo>
                  <a:lnTo>
                    <a:pt x="3177519" y="769781"/>
                  </a:lnTo>
                  <a:lnTo>
                    <a:pt x="3202290" y="807767"/>
                  </a:lnTo>
                  <a:lnTo>
                    <a:pt x="3226086" y="846430"/>
                  </a:lnTo>
                  <a:lnTo>
                    <a:pt x="3248891" y="885755"/>
                  </a:lnTo>
                  <a:lnTo>
                    <a:pt x="3270687" y="925722"/>
                  </a:lnTo>
                  <a:lnTo>
                    <a:pt x="3291458" y="966316"/>
                  </a:lnTo>
                  <a:lnTo>
                    <a:pt x="3311185" y="1007518"/>
                  </a:lnTo>
                  <a:lnTo>
                    <a:pt x="3329851" y="1049311"/>
                  </a:lnTo>
                  <a:lnTo>
                    <a:pt x="3347439" y="1091678"/>
                  </a:lnTo>
                  <a:lnTo>
                    <a:pt x="3363932" y="1134601"/>
                  </a:lnTo>
                  <a:lnTo>
                    <a:pt x="3379311" y="1178064"/>
                  </a:lnTo>
                  <a:lnTo>
                    <a:pt x="3393560" y="1222047"/>
                  </a:lnTo>
                  <a:lnTo>
                    <a:pt x="3406661" y="1266535"/>
                  </a:lnTo>
                  <a:lnTo>
                    <a:pt x="3418598" y="1311510"/>
                  </a:lnTo>
                  <a:lnTo>
                    <a:pt x="3429351" y="1356954"/>
                  </a:lnTo>
                  <a:lnTo>
                    <a:pt x="3438905" y="1402850"/>
                  </a:lnTo>
                  <a:lnTo>
                    <a:pt x="3447241" y="1449180"/>
                  </a:lnTo>
                  <a:lnTo>
                    <a:pt x="3454342" y="1495928"/>
                  </a:lnTo>
                  <a:lnTo>
                    <a:pt x="3460191" y="1543075"/>
                  </a:lnTo>
                  <a:lnTo>
                    <a:pt x="3464771" y="1590605"/>
                  </a:lnTo>
                  <a:lnTo>
                    <a:pt x="3468064" y="1638500"/>
                  </a:lnTo>
                  <a:lnTo>
                    <a:pt x="3470052" y="1686742"/>
                  </a:lnTo>
                  <a:lnTo>
                    <a:pt x="3470719" y="1735315"/>
                  </a:lnTo>
                  <a:lnTo>
                    <a:pt x="3470052" y="1783887"/>
                  </a:lnTo>
                  <a:lnTo>
                    <a:pt x="3468064" y="1832130"/>
                  </a:lnTo>
                  <a:lnTo>
                    <a:pt x="3464771" y="1880024"/>
                  </a:lnTo>
                  <a:lnTo>
                    <a:pt x="3460191" y="1927554"/>
                  </a:lnTo>
                  <a:lnTo>
                    <a:pt x="3454342" y="1974702"/>
                  </a:lnTo>
                  <a:lnTo>
                    <a:pt x="3447241" y="2021449"/>
                  </a:lnTo>
                  <a:lnTo>
                    <a:pt x="3438905" y="2067780"/>
                  </a:lnTo>
                  <a:lnTo>
                    <a:pt x="3429351" y="2113676"/>
                  </a:lnTo>
                  <a:lnTo>
                    <a:pt x="3418598" y="2159120"/>
                  </a:lnTo>
                  <a:lnTo>
                    <a:pt x="3406661" y="2204094"/>
                  </a:lnTo>
                  <a:lnTo>
                    <a:pt x="3393560" y="2248582"/>
                  </a:lnTo>
                  <a:lnTo>
                    <a:pt x="3379311" y="2292566"/>
                  </a:lnTo>
                  <a:lnTo>
                    <a:pt x="3363932" y="2336028"/>
                  </a:lnTo>
                  <a:lnTo>
                    <a:pt x="3347439" y="2378951"/>
                  </a:lnTo>
                  <a:lnTo>
                    <a:pt x="3329851" y="2421318"/>
                  </a:lnTo>
                  <a:lnTo>
                    <a:pt x="3311185" y="2463112"/>
                  </a:lnTo>
                  <a:lnTo>
                    <a:pt x="3291458" y="2504314"/>
                  </a:lnTo>
                  <a:lnTo>
                    <a:pt x="3270687" y="2544907"/>
                  </a:lnTo>
                  <a:lnTo>
                    <a:pt x="3248891" y="2584875"/>
                  </a:lnTo>
                  <a:lnTo>
                    <a:pt x="3226086" y="2624199"/>
                  </a:lnTo>
                  <a:lnTo>
                    <a:pt x="3202290" y="2662863"/>
                  </a:lnTo>
                  <a:lnTo>
                    <a:pt x="3177519" y="2700848"/>
                  </a:lnTo>
                  <a:lnTo>
                    <a:pt x="3151793" y="2738139"/>
                  </a:lnTo>
                  <a:lnTo>
                    <a:pt x="3125127" y="2774716"/>
                  </a:lnTo>
                  <a:lnTo>
                    <a:pt x="3097540" y="2810563"/>
                  </a:lnTo>
                  <a:lnTo>
                    <a:pt x="3069049" y="2845662"/>
                  </a:lnTo>
                  <a:lnTo>
                    <a:pt x="3039670" y="2879996"/>
                  </a:lnTo>
                  <a:lnTo>
                    <a:pt x="3009422" y="2913547"/>
                  </a:lnTo>
                  <a:lnTo>
                    <a:pt x="2978323" y="2946299"/>
                  </a:lnTo>
                  <a:lnTo>
                    <a:pt x="2946388" y="2978234"/>
                  </a:lnTo>
                  <a:lnTo>
                    <a:pt x="2913636" y="3009334"/>
                  </a:lnTo>
                  <a:lnTo>
                    <a:pt x="2880085" y="3039581"/>
                  </a:lnTo>
                  <a:lnTo>
                    <a:pt x="2845751" y="3068960"/>
                  </a:lnTo>
                  <a:lnTo>
                    <a:pt x="2810651" y="3097451"/>
                  </a:lnTo>
                  <a:lnTo>
                    <a:pt x="2774805" y="3125038"/>
                  </a:lnTo>
                  <a:lnTo>
                    <a:pt x="2738227" y="3151704"/>
                  </a:lnTo>
                  <a:lnTo>
                    <a:pt x="2700937" y="3177431"/>
                  </a:lnTo>
                  <a:lnTo>
                    <a:pt x="2662952" y="3202201"/>
                  </a:lnTo>
                  <a:lnTo>
                    <a:pt x="2624288" y="3225997"/>
                  </a:lnTo>
                  <a:lnTo>
                    <a:pt x="2584964" y="3248802"/>
                  </a:lnTo>
                  <a:lnTo>
                    <a:pt x="2544996" y="3270599"/>
                  </a:lnTo>
                  <a:lnTo>
                    <a:pt x="2504403" y="3291369"/>
                  </a:lnTo>
                  <a:lnTo>
                    <a:pt x="2463201" y="3311096"/>
                  </a:lnTo>
                  <a:lnTo>
                    <a:pt x="2421407" y="3329762"/>
                  </a:lnTo>
                  <a:lnTo>
                    <a:pt x="2379040" y="3347350"/>
                  </a:lnTo>
                  <a:lnTo>
                    <a:pt x="2336117" y="3363843"/>
                  </a:lnTo>
                  <a:lnTo>
                    <a:pt x="2292655" y="3379222"/>
                  </a:lnTo>
                  <a:lnTo>
                    <a:pt x="2248671" y="3393471"/>
                  </a:lnTo>
                  <a:lnTo>
                    <a:pt x="2204183" y="3406573"/>
                  </a:lnTo>
                  <a:lnTo>
                    <a:pt x="2159209" y="3418509"/>
                  </a:lnTo>
                  <a:lnTo>
                    <a:pt x="2113765" y="3429262"/>
                  </a:lnTo>
                  <a:lnTo>
                    <a:pt x="2067869" y="3438816"/>
                  </a:lnTo>
                  <a:lnTo>
                    <a:pt x="2021538" y="3447152"/>
                  </a:lnTo>
                  <a:lnTo>
                    <a:pt x="1974791" y="3454253"/>
                  </a:lnTo>
                  <a:lnTo>
                    <a:pt x="1927643" y="3460103"/>
                  </a:lnTo>
                  <a:lnTo>
                    <a:pt x="1880113" y="3464682"/>
                  </a:lnTo>
                  <a:lnTo>
                    <a:pt x="1832219" y="3467975"/>
                  </a:lnTo>
                  <a:lnTo>
                    <a:pt x="1783976" y="3469963"/>
                  </a:lnTo>
                  <a:lnTo>
                    <a:pt x="1735404" y="3470630"/>
                  </a:lnTo>
                  <a:lnTo>
                    <a:pt x="1686831" y="3469963"/>
                  </a:lnTo>
                  <a:lnTo>
                    <a:pt x="1638589" y="3467975"/>
                  </a:lnTo>
                  <a:lnTo>
                    <a:pt x="1590693" y="3464682"/>
                  </a:lnTo>
                  <a:lnTo>
                    <a:pt x="1543163" y="3460103"/>
                  </a:lnTo>
                  <a:lnTo>
                    <a:pt x="1496015" y="3454253"/>
                  </a:lnTo>
                  <a:lnTo>
                    <a:pt x="1449267" y="3447152"/>
                  </a:lnTo>
                  <a:lnTo>
                    <a:pt x="1402935" y="3438816"/>
                  </a:lnTo>
                  <a:lnTo>
                    <a:pt x="1357038" y="3429262"/>
                  </a:lnTo>
                  <a:lnTo>
                    <a:pt x="1311593" y="3418509"/>
                  </a:lnTo>
                  <a:lnTo>
                    <a:pt x="1266617" y="3406573"/>
                  </a:lnTo>
                  <a:lnTo>
                    <a:pt x="1222128" y="3393471"/>
                  </a:lnTo>
                  <a:lnTo>
                    <a:pt x="1178143" y="3379222"/>
                  </a:lnTo>
                  <a:lnTo>
                    <a:pt x="1134679" y="3363843"/>
                  </a:lnTo>
                  <a:lnTo>
                    <a:pt x="1091754" y="3347350"/>
                  </a:lnTo>
                  <a:lnTo>
                    <a:pt x="1049386" y="3329762"/>
                  </a:lnTo>
                  <a:lnTo>
                    <a:pt x="1007591" y="3311096"/>
                  </a:lnTo>
                  <a:lnTo>
                    <a:pt x="966387" y="3291369"/>
                  </a:lnTo>
                  <a:lnTo>
                    <a:pt x="925791" y="3270599"/>
                  </a:lnTo>
                  <a:lnTo>
                    <a:pt x="885822" y="3248802"/>
                  </a:lnTo>
                  <a:lnTo>
                    <a:pt x="846496" y="3225997"/>
                  </a:lnTo>
                  <a:lnTo>
                    <a:pt x="807830" y="3202201"/>
                  </a:lnTo>
                  <a:lnTo>
                    <a:pt x="769842" y="3177431"/>
                  </a:lnTo>
                  <a:lnTo>
                    <a:pt x="732550" y="3151704"/>
                  </a:lnTo>
                  <a:lnTo>
                    <a:pt x="695971" y="3125038"/>
                  </a:lnTo>
                  <a:lnTo>
                    <a:pt x="660122" y="3097451"/>
                  </a:lnTo>
                  <a:lnTo>
                    <a:pt x="625020" y="3068960"/>
                  </a:lnTo>
                  <a:lnTo>
                    <a:pt x="590684" y="3039581"/>
                  </a:lnTo>
                  <a:lnTo>
                    <a:pt x="557130" y="3009334"/>
                  </a:lnTo>
                  <a:lnTo>
                    <a:pt x="524376" y="2978234"/>
                  </a:lnTo>
                  <a:lnTo>
                    <a:pt x="492439" y="2946299"/>
                  </a:lnTo>
                  <a:lnTo>
                    <a:pt x="461337" y="2913547"/>
                  </a:lnTo>
                  <a:lnTo>
                    <a:pt x="431087" y="2879996"/>
                  </a:lnTo>
                  <a:lnTo>
                    <a:pt x="401706" y="2845662"/>
                  </a:lnTo>
                  <a:lnTo>
                    <a:pt x="373213" y="2810563"/>
                  </a:lnTo>
                  <a:lnTo>
                    <a:pt x="345623" y="2774716"/>
                  </a:lnTo>
                  <a:lnTo>
                    <a:pt x="318956" y="2738139"/>
                  </a:lnTo>
                  <a:lnTo>
                    <a:pt x="293227" y="2700848"/>
                  </a:lnTo>
                  <a:lnTo>
                    <a:pt x="268455" y="2662863"/>
                  </a:lnTo>
                  <a:lnTo>
                    <a:pt x="244656" y="2624199"/>
                  </a:lnTo>
                  <a:lnTo>
                    <a:pt x="221849" y="2584875"/>
                  </a:lnTo>
                  <a:lnTo>
                    <a:pt x="200051" y="2544907"/>
                  </a:lnTo>
                  <a:lnTo>
                    <a:pt x="179278" y="2504314"/>
                  </a:lnTo>
                  <a:lnTo>
                    <a:pt x="159550" y="2463112"/>
                  </a:lnTo>
                  <a:lnTo>
                    <a:pt x="140882" y="2421318"/>
                  </a:lnTo>
                  <a:lnTo>
                    <a:pt x="123292" y="2378951"/>
                  </a:lnTo>
                  <a:lnTo>
                    <a:pt x="106798" y="2336028"/>
                  </a:lnTo>
                  <a:lnTo>
                    <a:pt x="91417" y="2292566"/>
                  </a:lnTo>
                  <a:lnTo>
                    <a:pt x="77166" y="2248582"/>
                  </a:lnTo>
                  <a:lnTo>
                    <a:pt x="64064" y="2204094"/>
                  </a:lnTo>
                  <a:lnTo>
                    <a:pt x="52127" y="2159120"/>
                  </a:lnTo>
                  <a:lnTo>
                    <a:pt x="41372" y="2113676"/>
                  </a:lnTo>
                  <a:lnTo>
                    <a:pt x="31817" y="2067780"/>
                  </a:lnTo>
                  <a:lnTo>
                    <a:pt x="23480" y="2021449"/>
                  </a:lnTo>
                  <a:lnTo>
                    <a:pt x="16378" y="1974702"/>
                  </a:lnTo>
                  <a:lnTo>
                    <a:pt x="10528" y="1927554"/>
                  </a:lnTo>
                  <a:lnTo>
                    <a:pt x="5948" y="1880024"/>
                  </a:lnTo>
                  <a:lnTo>
                    <a:pt x="2655" y="1832130"/>
                  </a:lnTo>
                  <a:lnTo>
                    <a:pt x="666" y="1783887"/>
                  </a:lnTo>
                  <a:lnTo>
                    <a:pt x="0" y="1735315"/>
                  </a:lnTo>
                  <a:lnTo>
                    <a:pt x="690" y="1686242"/>
                  </a:lnTo>
                  <a:lnTo>
                    <a:pt x="2752" y="1637408"/>
                  </a:lnTo>
                  <a:lnTo>
                    <a:pt x="6170" y="1588837"/>
                  </a:lnTo>
                  <a:lnTo>
                    <a:pt x="10930" y="1540550"/>
                  </a:lnTo>
                  <a:lnTo>
                    <a:pt x="17017" y="1492571"/>
                  </a:lnTo>
                  <a:lnTo>
                    <a:pt x="24417" y="1444924"/>
                  </a:lnTo>
                  <a:lnTo>
                    <a:pt x="33115" y="1397630"/>
                  </a:lnTo>
                  <a:lnTo>
                    <a:pt x="43096" y="1350714"/>
                  </a:lnTo>
                  <a:lnTo>
                    <a:pt x="54345" y="1304199"/>
                  </a:lnTo>
                  <a:lnTo>
                    <a:pt x="66849" y="1258106"/>
                  </a:lnTo>
                  <a:lnTo>
                    <a:pt x="80592" y="1212461"/>
                  </a:lnTo>
                  <a:lnTo>
                    <a:pt x="95560" y="1167285"/>
                  </a:lnTo>
                  <a:lnTo>
                    <a:pt x="111737" y="1122601"/>
                  </a:lnTo>
                  <a:lnTo>
                    <a:pt x="129110" y="1078434"/>
                  </a:lnTo>
                  <a:lnTo>
                    <a:pt x="147664" y="1034805"/>
                  </a:lnTo>
                  <a:lnTo>
                    <a:pt x="167383" y="991738"/>
                  </a:lnTo>
                  <a:lnTo>
                    <a:pt x="188254" y="949256"/>
                  </a:lnTo>
                  <a:lnTo>
                    <a:pt x="210262" y="907382"/>
                  </a:lnTo>
                  <a:lnTo>
                    <a:pt x="233392" y="866140"/>
                  </a:lnTo>
                  <a:lnTo>
                    <a:pt x="257629" y="825551"/>
                  </a:lnTo>
                  <a:lnTo>
                    <a:pt x="282959" y="785640"/>
                  </a:lnTo>
                  <a:lnTo>
                    <a:pt x="309368" y="746430"/>
                  </a:lnTo>
                  <a:lnTo>
                    <a:pt x="336839" y="707942"/>
                  </a:lnTo>
                  <a:lnTo>
                    <a:pt x="365360" y="670201"/>
                  </a:lnTo>
                  <a:lnTo>
                    <a:pt x="394914" y="633230"/>
                  </a:lnTo>
                  <a:lnTo>
                    <a:pt x="425489" y="597052"/>
                  </a:lnTo>
                  <a:lnTo>
                    <a:pt x="457068" y="561689"/>
                  </a:lnTo>
                  <a:lnTo>
                    <a:pt x="489637" y="527165"/>
                  </a:lnTo>
                  <a:lnTo>
                    <a:pt x="523182" y="493503"/>
                  </a:lnTo>
                  <a:lnTo>
                    <a:pt x="557688" y="460726"/>
                  </a:lnTo>
                  <a:lnTo>
                    <a:pt x="593139" y="428857"/>
                  </a:lnTo>
                  <a:lnTo>
                    <a:pt x="629523" y="397920"/>
                  </a:lnTo>
                  <a:lnTo>
                    <a:pt x="666824" y="367936"/>
                  </a:lnTo>
                  <a:lnTo>
                    <a:pt x="705026" y="338930"/>
                  </a:lnTo>
                  <a:lnTo>
                    <a:pt x="744117" y="310924"/>
                  </a:lnTo>
                  <a:lnTo>
                    <a:pt x="784080" y="283941"/>
                  </a:lnTo>
                  <a:lnTo>
                    <a:pt x="824902" y="258005"/>
                  </a:lnTo>
                  <a:lnTo>
                    <a:pt x="866568" y="233139"/>
                  </a:lnTo>
                  <a:lnTo>
                    <a:pt x="909062" y="209365"/>
                  </a:lnTo>
                  <a:lnTo>
                    <a:pt x="952371" y="186707"/>
                  </a:lnTo>
                  <a:lnTo>
                    <a:pt x="996480" y="165188"/>
                  </a:lnTo>
                  <a:lnTo>
                    <a:pt x="1365872" y="950328"/>
                  </a:lnTo>
                  <a:lnTo>
                    <a:pt x="1323351" y="971748"/>
                  </a:lnTo>
                  <a:lnTo>
                    <a:pt x="1282512" y="995167"/>
                  </a:lnTo>
                  <a:lnTo>
                    <a:pt x="1243384" y="1020496"/>
                  </a:lnTo>
                  <a:lnTo>
                    <a:pt x="1206001" y="1047649"/>
                  </a:lnTo>
                  <a:lnTo>
                    <a:pt x="1170394" y="1076536"/>
                  </a:lnTo>
                  <a:lnTo>
                    <a:pt x="1136594" y="1107070"/>
                  </a:lnTo>
                  <a:lnTo>
                    <a:pt x="1104634" y="1139162"/>
                  </a:lnTo>
                  <a:lnTo>
                    <a:pt x="1074544" y="1172725"/>
                  </a:lnTo>
                  <a:lnTo>
                    <a:pt x="1046358" y="1207670"/>
                  </a:lnTo>
                  <a:lnTo>
                    <a:pt x="1020107" y="1243910"/>
                  </a:lnTo>
                  <a:lnTo>
                    <a:pt x="995822" y="1281356"/>
                  </a:lnTo>
                  <a:lnTo>
                    <a:pt x="973535" y="1319919"/>
                  </a:lnTo>
                  <a:lnTo>
                    <a:pt x="953278" y="1359513"/>
                  </a:lnTo>
                  <a:lnTo>
                    <a:pt x="935083" y="1400049"/>
                  </a:lnTo>
                  <a:lnTo>
                    <a:pt x="918981" y="1441438"/>
                  </a:lnTo>
                  <a:lnTo>
                    <a:pt x="905005" y="1483594"/>
                  </a:lnTo>
                  <a:lnTo>
                    <a:pt x="893185" y="1526427"/>
                  </a:lnTo>
                  <a:lnTo>
                    <a:pt x="883554" y="1569849"/>
                  </a:lnTo>
                  <a:lnTo>
                    <a:pt x="876144" y="1613773"/>
                  </a:lnTo>
                  <a:lnTo>
                    <a:pt x="870986" y="1658111"/>
                  </a:lnTo>
                  <a:lnTo>
                    <a:pt x="868112" y="1702774"/>
                  </a:lnTo>
                  <a:lnTo>
                    <a:pt x="867553" y="1747674"/>
                  </a:lnTo>
                  <a:lnTo>
                    <a:pt x="869342" y="1792723"/>
                  </a:lnTo>
                  <a:lnTo>
                    <a:pt x="873511" y="1837834"/>
                  </a:lnTo>
                  <a:lnTo>
                    <a:pt x="880090" y="1882917"/>
                  </a:lnTo>
                  <a:lnTo>
                    <a:pt x="889113" y="1927886"/>
                  </a:lnTo>
                  <a:lnTo>
                    <a:pt x="900609" y="1972651"/>
                  </a:lnTo>
                  <a:lnTo>
                    <a:pt x="914612" y="2017125"/>
                  </a:lnTo>
                  <a:lnTo>
                    <a:pt x="931153" y="2061219"/>
                  </a:lnTo>
                  <a:lnTo>
                    <a:pt x="950264" y="2104847"/>
                  </a:lnTo>
                  <a:lnTo>
                    <a:pt x="971699" y="2147367"/>
                  </a:lnTo>
                  <a:lnTo>
                    <a:pt x="995130" y="2188207"/>
                  </a:lnTo>
                  <a:lnTo>
                    <a:pt x="1020470" y="2227334"/>
                  </a:lnTo>
                  <a:lnTo>
                    <a:pt x="1047632" y="2264718"/>
                  </a:lnTo>
                  <a:lnTo>
                    <a:pt x="1076527" y="2300325"/>
                  </a:lnTo>
                  <a:lnTo>
                    <a:pt x="1107066" y="2334125"/>
                  </a:lnTo>
                  <a:lnTo>
                    <a:pt x="1139163" y="2366085"/>
                  </a:lnTo>
                  <a:lnTo>
                    <a:pt x="1172730" y="2396174"/>
                  </a:lnTo>
                  <a:lnTo>
                    <a:pt x="1207677" y="2424360"/>
                  </a:lnTo>
                  <a:lnTo>
                    <a:pt x="1243917" y="2450612"/>
                  </a:lnTo>
                  <a:lnTo>
                    <a:pt x="1281363" y="2474897"/>
                  </a:lnTo>
                  <a:lnTo>
                    <a:pt x="1319926" y="2497184"/>
                  </a:lnTo>
                  <a:lnTo>
                    <a:pt x="1359518" y="2517441"/>
                  </a:lnTo>
                  <a:lnTo>
                    <a:pt x="1400052" y="2535636"/>
                  </a:lnTo>
                  <a:lnTo>
                    <a:pt x="1441438" y="2551737"/>
                  </a:lnTo>
                  <a:lnTo>
                    <a:pt x="1483590" y="2565714"/>
                  </a:lnTo>
                  <a:lnTo>
                    <a:pt x="1526419" y="2577534"/>
                  </a:lnTo>
                  <a:lnTo>
                    <a:pt x="1569838" y="2587164"/>
                  </a:lnTo>
                  <a:lnTo>
                    <a:pt x="1613758" y="2594575"/>
                  </a:lnTo>
                  <a:lnTo>
                    <a:pt x="1658091" y="2599733"/>
                  </a:lnTo>
                  <a:lnTo>
                    <a:pt x="1702749" y="2602607"/>
                  </a:lnTo>
                  <a:lnTo>
                    <a:pt x="1747645" y="2603165"/>
                  </a:lnTo>
                  <a:lnTo>
                    <a:pt x="1792690" y="2601376"/>
                  </a:lnTo>
                  <a:lnTo>
                    <a:pt x="1837796" y="2597208"/>
                  </a:lnTo>
                  <a:lnTo>
                    <a:pt x="1882876" y="2590628"/>
                  </a:lnTo>
                  <a:lnTo>
                    <a:pt x="1927841" y="2581606"/>
                  </a:lnTo>
                  <a:lnTo>
                    <a:pt x="1972604" y="2570109"/>
                  </a:lnTo>
                  <a:lnTo>
                    <a:pt x="2017076" y="2556106"/>
                  </a:lnTo>
                  <a:lnTo>
                    <a:pt x="2061169" y="2539565"/>
                  </a:lnTo>
                  <a:lnTo>
                    <a:pt x="2104796" y="2520454"/>
                  </a:lnTo>
                  <a:lnTo>
                    <a:pt x="2147329" y="2499020"/>
                  </a:lnTo>
                  <a:lnTo>
                    <a:pt x="2188180" y="2475589"/>
                  </a:lnTo>
                  <a:lnTo>
                    <a:pt x="2227317" y="2450248"/>
                  </a:lnTo>
                  <a:lnTo>
                    <a:pt x="2264708" y="2423087"/>
                  </a:lnTo>
                  <a:lnTo>
                    <a:pt x="2300322" y="2394192"/>
                  </a:lnTo>
                  <a:lnTo>
                    <a:pt x="2334126" y="2363652"/>
                  </a:lnTo>
                  <a:lnTo>
                    <a:pt x="2366090" y="2331555"/>
                  </a:lnTo>
                  <a:lnTo>
                    <a:pt x="2396181" y="2297989"/>
                  </a:lnTo>
                  <a:lnTo>
                    <a:pt x="2424368" y="2263042"/>
                  </a:lnTo>
                  <a:lnTo>
                    <a:pt x="2450620" y="2226801"/>
                  </a:lnTo>
                  <a:lnTo>
                    <a:pt x="2474904" y="2189355"/>
                  </a:lnTo>
                  <a:lnTo>
                    <a:pt x="2497189" y="2150792"/>
                  </a:lnTo>
                  <a:lnTo>
                    <a:pt x="2517443" y="2111200"/>
                  </a:lnTo>
                  <a:lnTo>
                    <a:pt x="2535635" y="2070667"/>
                  </a:lnTo>
                  <a:lnTo>
                    <a:pt x="2551733" y="2029280"/>
                  </a:lnTo>
                  <a:lnTo>
                    <a:pt x="2565705" y="1987128"/>
                  </a:lnTo>
                  <a:lnTo>
                    <a:pt x="2577520" y="1944299"/>
                  </a:lnTo>
                  <a:lnTo>
                    <a:pt x="2587146" y="1900881"/>
                  </a:lnTo>
                  <a:lnTo>
                    <a:pt x="2594551" y="1856961"/>
                  </a:lnTo>
                  <a:lnTo>
                    <a:pt x="2599704" y="1812628"/>
                  </a:lnTo>
                  <a:lnTo>
                    <a:pt x="2602573" y="1767969"/>
                  </a:lnTo>
                  <a:lnTo>
                    <a:pt x="2603126" y="1723074"/>
                  </a:lnTo>
                  <a:lnTo>
                    <a:pt x="2601332" y="1678029"/>
                  </a:lnTo>
                  <a:lnTo>
                    <a:pt x="2597159" y="1632922"/>
                  </a:lnTo>
                  <a:lnTo>
                    <a:pt x="2590575" y="1587842"/>
                  </a:lnTo>
                  <a:lnTo>
                    <a:pt x="2581550" y="1542877"/>
                  </a:lnTo>
                  <a:lnTo>
                    <a:pt x="2570050" y="1498115"/>
                  </a:lnTo>
                  <a:lnTo>
                    <a:pt x="2556045" y="1453643"/>
                  </a:lnTo>
                  <a:lnTo>
                    <a:pt x="2539502" y="1409549"/>
                  </a:lnTo>
                  <a:lnTo>
                    <a:pt x="2520391" y="1365923"/>
                  </a:lnTo>
                  <a:lnTo>
                    <a:pt x="2497732" y="1321141"/>
                  </a:lnTo>
                  <a:lnTo>
                    <a:pt x="2472730" y="1278073"/>
                  </a:lnTo>
                  <a:lnTo>
                    <a:pt x="2445484" y="1236782"/>
                  </a:lnTo>
                  <a:lnTo>
                    <a:pt x="2416094" y="1197330"/>
                  </a:lnTo>
                  <a:lnTo>
                    <a:pt x="2384660" y="1159781"/>
                  </a:lnTo>
                  <a:lnTo>
                    <a:pt x="2351280" y="1124198"/>
                  </a:lnTo>
                  <a:lnTo>
                    <a:pt x="2316054" y="1090643"/>
                  </a:lnTo>
                  <a:lnTo>
                    <a:pt x="2279082" y="1059180"/>
                  </a:lnTo>
                  <a:lnTo>
                    <a:pt x="2240463" y="1029872"/>
                  </a:lnTo>
                  <a:lnTo>
                    <a:pt x="2200297" y="1002782"/>
                  </a:lnTo>
                  <a:lnTo>
                    <a:pt x="2158682" y="977973"/>
                  </a:lnTo>
                  <a:lnTo>
                    <a:pt x="2115719" y="955507"/>
                  </a:lnTo>
                  <a:lnTo>
                    <a:pt x="2071507" y="935448"/>
                  </a:lnTo>
                  <a:lnTo>
                    <a:pt x="2026146" y="917860"/>
                  </a:lnTo>
                  <a:lnTo>
                    <a:pt x="1979734" y="902804"/>
                  </a:lnTo>
                  <a:lnTo>
                    <a:pt x="1932371" y="890344"/>
                  </a:lnTo>
                  <a:lnTo>
                    <a:pt x="1884158" y="880544"/>
                  </a:lnTo>
                  <a:lnTo>
                    <a:pt x="1835192" y="873465"/>
                  </a:lnTo>
                  <a:lnTo>
                    <a:pt x="1785574" y="869172"/>
                  </a:lnTo>
                  <a:lnTo>
                    <a:pt x="1735404" y="867727"/>
                  </a:lnTo>
                  <a:lnTo>
                    <a:pt x="1735404" y="0"/>
                  </a:lnTo>
                  <a:close/>
                </a:path>
              </a:pathLst>
            </a:custGeom>
            <a:ln w="234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3182023" y="2699003"/>
              <a:ext cx="739140" cy="950594"/>
            </a:xfrm>
            <a:custGeom>
              <a:avLst/>
              <a:gdLst/>
              <a:ahLst/>
              <a:cxnLst/>
              <a:rect l="l" t="t" r="r" b="b"/>
              <a:pathLst>
                <a:path w="739139" h="950595">
                  <a:moveTo>
                    <a:pt x="738924" y="0"/>
                  </a:moveTo>
                  <a:lnTo>
                    <a:pt x="687864" y="750"/>
                  </a:lnTo>
                  <a:lnTo>
                    <a:pt x="636926" y="2995"/>
                  </a:lnTo>
                  <a:lnTo>
                    <a:pt x="586140" y="6729"/>
                  </a:lnTo>
                  <a:lnTo>
                    <a:pt x="535538" y="11946"/>
                  </a:lnTo>
                  <a:lnTo>
                    <a:pt x="485152" y="18637"/>
                  </a:lnTo>
                  <a:lnTo>
                    <a:pt x="435012" y="26797"/>
                  </a:lnTo>
                  <a:lnTo>
                    <a:pt x="385149" y="36418"/>
                  </a:lnTo>
                  <a:lnTo>
                    <a:pt x="335596" y="47494"/>
                  </a:lnTo>
                  <a:lnTo>
                    <a:pt x="286382" y="60018"/>
                  </a:lnTo>
                  <a:lnTo>
                    <a:pt x="237541" y="73983"/>
                  </a:lnTo>
                  <a:lnTo>
                    <a:pt x="189102" y="89383"/>
                  </a:lnTo>
                  <a:lnTo>
                    <a:pt x="141097" y="106210"/>
                  </a:lnTo>
                  <a:lnTo>
                    <a:pt x="93557" y="124458"/>
                  </a:lnTo>
                  <a:lnTo>
                    <a:pt x="46515" y="144119"/>
                  </a:lnTo>
                  <a:lnTo>
                    <a:pt x="0" y="165188"/>
                  </a:lnTo>
                  <a:lnTo>
                    <a:pt x="369392" y="950175"/>
                  </a:lnTo>
                  <a:lnTo>
                    <a:pt x="413218" y="931049"/>
                  </a:lnTo>
                  <a:lnTo>
                    <a:pt x="457930" y="914396"/>
                  </a:lnTo>
                  <a:lnTo>
                    <a:pt x="503422" y="900239"/>
                  </a:lnTo>
                  <a:lnTo>
                    <a:pt x="549590" y="888603"/>
                  </a:lnTo>
                  <a:lnTo>
                    <a:pt x="596330" y="879511"/>
                  </a:lnTo>
                  <a:lnTo>
                    <a:pt x="643535" y="872987"/>
                  </a:lnTo>
                  <a:lnTo>
                    <a:pt x="691101" y="869056"/>
                  </a:lnTo>
                  <a:lnTo>
                    <a:pt x="738924" y="867740"/>
                  </a:lnTo>
                  <a:lnTo>
                    <a:pt x="738924" y="0"/>
                  </a:lnTo>
                  <a:close/>
                </a:path>
              </a:pathLst>
            </a:custGeom>
            <a:solidFill>
              <a:srgbClr val="E493B5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3182023" y="2699003"/>
              <a:ext cx="739140" cy="950594"/>
            </a:xfrm>
            <a:custGeom>
              <a:avLst/>
              <a:gdLst/>
              <a:ahLst/>
              <a:cxnLst/>
              <a:rect l="l" t="t" r="r" b="b"/>
              <a:pathLst>
                <a:path w="739139" h="950595">
                  <a:moveTo>
                    <a:pt x="0" y="165188"/>
                  </a:moveTo>
                  <a:lnTo>
                    <a:pt x="46515" y="144119"/>
                  </a:lnTo>
                  <a:lnTo>
                    <a:pt x="93557" y="124458"/>
                  </a:lnTo>
                  <a:lnTo>
                    <a:pt x="141097" y="106210"/>
                  </a:lnTo>
                  <a:lnTo>
                    <a:pt x="189102" y="89383"/>
                  </a:lnTo>
                  <a:lnTo>
                    <a:pt x="237541" y="73983"/>
                  </a:lnTo>
                  <a:lnTo>
                    <a:pt x="286382" y="60018"/>
                  </a:lnTo>
                  <a:lnTo>
                    <a:pt x="335596" y="47494"/>
                  </a:lnTo>
                  <a:lnTo>
                    <a:pt x="385149" y="36418"/>
                  </a:lnTo>
                  <a:lnTo>
                    <a:pt x="435012" y="26797"/>
                  </a:lnTo>
                  <a:lnTo>
                    <a:pt x="485152" y="18637"/>
                  </a:lnTo>
                  <a:lnTo>
                    <a:pt x="535538" y="11946"/>
                  </a:lnTo>
                  <a:lnTo>
                    <a:pt x="586140" y="6729"/>
                  </a:lnTo>
                  <a:lnTo>
                    <a:pt x="636926" y="2995"/>
                  </a:lnTo>
                  <a:lnTo>
                    <a:pt x="687864" y="750"/>
                  </a:lnTo>
                  <a:lnTo>
                    <a:pt x="738924" y="0"/>
                  </a:lnTo>
                  <a:lnTo>
                    <a:pt x="738924" y="867740"/>
                  </a:lnTo>
                  <a:lnTo>
                    <a:pt x="691101" y="869056"/>
                  </a:lnTo>
                  <a:lnTo>
                    <a:pt x="643535" y="872987"/>
                  </a:lnTo>
                  <a:lnTo>
                    <a:pt x="596330" y="879511"/>
                  </a:lnTo>
                  <a:lnTo>
                    <a:pt x="549590" y="888603"/>
                  </a:lnTo>
                  <a:lnTo>
                    <a:pt x="503422" y="900239"/>
                  </a:lnTo>
                  <a:lnTo>
                    <a:pt x="457930" y="914396"/>
                  </a:lnTo>
                  <a:lnTo>
                    <a:pt x="413218" y="931049"/>
                  </a:lnTo>
                  <a:lnTo>
                    <a:pt x="369392" y="950175"/>
                  </a:lnTo>
                  <a:lnTo>
                    <a:pt x="0" y="165188"/>
                  </a:lnTo>
                  <a:close/>
                </a:path>
              </a:pathLst>
            </a:custGeom>
            <a:ln w="234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47172" y="5611437"/>
              <a:ext cx="176039" cy="187775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596601" y="3114167"/>
              <a:ext cx="106045" cy="187960"/>
            </a:xfrm>
            <a:custGeom>
              <a:avLst/>
              <a:gdLst/>
              <a:ahLst/>
              <a:cxnLst/>
              <a:rect l="l" t="t" r="r" b="b"/>
              <a:pathLst>
                <a:path w="106045" h="187960">
                  <a:moveTo>
                    <a:pt x="0" y="187769"/>
                  </a:moveTo>
                  <a:lnTo>
                    <a:pt x="105623" y="187769"/>
                  </a:lnTo>
                  <a:lnTo>
                    <a:pt x="105623" y="0"/>
                  </a:lnTo>
                  <a:lnTo>
                    <a:pt x="0" y="0"/>
                  </a:lnTo>
                  <a:lnTo>
                    <a:pt x="0" y="187769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3599243" y="2262276"/>
              <a:ext cx="82550" cy="85090"/>
            </a:xfrm>
            <a:custGeom>
              <a:avLst/>
              <a:gdLst/>
              <a:ahLst/>
              <a:cxnLst/>
              <a:rect l="l" t="t" r="r" b="b"/>
              <a:pathLst>
                <a:path w="82550" h="85089">
                  <a:moveTo>
                    <a:pt x="82156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82156" y="85089"/>
                  </a:lnTo>
                  <a:lnTo>
                    <a:pt x="82156" y="0"/>
                  </a:lnTo>
                  <a:close/>
                </a:path>
              </a:pathLst>
            </a:custGeom>
            <a:solidFill>
              <a:srgbClr val="C4D982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3599243" y="2262276"/>
              <a:ext cx="82550" cy="85090"/>
            </a:xfrm>
            <a:custGeom>
              <a:avLst/>
              <a:gdLst/>
              <a:ahLst/>
              <a:cxnLst/>
              <a:rect l="l" t="t" r="r" b="b"/>
              <a:pathLst>
                <a:path w="82550" h="85089">
                  <a:moveTo>
                    <a:pt x="0" y="85089"/>
                  </a:moveTo>
                  <a:lnTo>
                    <a:pt x="82156" y="85089"/>
                  </a:lnTo>
                  <a:lnTo>
                    <a:pt x="82156" y="0"/>
                  </a:lnTo>
                  <a:lnTo>
                    <a:pt x="0" y="0"/>
                  </a:lnTo>
                  <a:lnTo>
                    <a:pt x="0" y="85089"/>
                  </a:lnTo>
                  <a:close/>
                </a:path>
              </a:pathLst>
            </a:custGeom>
            <a:ln w="234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19537" y="2202135"/>
              <a:ext cx="127622" cy="187775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4071620" y="2262276"/>
              <a:ext cx="82550" cy="85090"/>
            </a:xfrm>
            <a:custGeom>
              <a:avLst/>
              <a:gdLst/>
              <a:ahLst/>
              <a:cxnLst/>
              <a:rect l="l" t="t" r="r" b="b"/>
              <a:pathLst>
                <a:path w="82550" h="85089">
                  <a:moveTo>
                    <a:pt x="82156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82156" y="85089"/>
                  </a:lnTo>
                  <a:lnTo>
                    <a:pt x="82156" y="0"/>
                  </a:lnTo>
                  <a:close/>
                </a:path>
              </a:pathLst>
            </a:custGeom>
            <a:solidFill>
              <a:srgbClr val="E493B5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4071620" y="2262276"/>
              <a:ext cx="82550" cy="85090"/>
            </a:xfrm>
            <a:custGeom>
              <a:avLst/>
              <a:gdLst/>
              <a:ahLst/>
              <a:cxnLst/>
              <a:rect l="l" t="t" r="r" b="b"/>
              <a:pathLst>
                <a:path w="82550" h="85089">
                  <a:moveTo>
                    <a:pt x="0" y="85089"/>
                  </a:moveTo>
                  <a:lnTo>
                    <a:pt x="82156" y="85089"/>
                  </a:lnTo>
                  <a:lnTo>
                    <a:pt x="82156" y="0"/>
                  </a:lnTo>
                  <a:lnTo>
                    <a:pt x="0" y="0"/>
                  </a:lnTo>
                  <a:lnTo>
                    <a:pt x="0" y="85089"/>
                  </a:lnTo>
                  <a:close/>
                </a:path>
              </a:pathLst>
            </a:custGeom>
            <a:ln w="234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3" name="object 3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91914" y="2202135"/>
              <a:ext cx="198031" cy="18777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082637" y="3464478"/>
              <a:ext cx="162836" cy="17603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904593" y="3464478"/>
              <a:ext cx="267581" cy="17603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902933" y="4008005"/>
              <a:ext cx="484110" cy="648411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87994" y="6940539"/>
              <a:ext cx="2288070" cy="14083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887994" y="1156246"/>
              <a:ext cx="2809303" cy="203822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887994" y="1661540"/>
              <a:ext cx="416293" cy="176034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082637" y="5288693"/>
              <a:ext cx="162836" cy="17603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925129" y="5288693"/>
              <a:ext cx="221810" cy="176039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1913661" y="6743956"/>
              <a:ext cx="299720" cy="164465"/>
            </a:xfrm>
            <a:custGeom>
              <a:avLst/>
              <a:gdLst/>
              <a:ahLst/>
              <a:cxnLst/>
              <a:rect l="l" t="t" r="r" b="b"/>
              <a:pathLst>
                <a:path w="299719" h="164465">
                  <a:moveTo>
                    <a:pt x="0" y="82156"/>
                  </a:moveTo>
                  <a:lnTo>
                    <a:pt x="11758" y="50175"/>
                  </a:lnTo>
                  <a:lnTo>
                    <a:pt x="43826" y="24061"/>
                  </a:lnTo>
                  <a:lnTo>
                    <a:pt x="91388" y="6455"/>
                  </a:lnTo>
                  <a:lnTo>
                    <a:pt x="149631" y="0"/>
                  </a:lnTo>
                  <a:lnTo>
                    <a:pt x="207874" y="6455"/>
                  </a:lnTo>
                  <a:lnTo>
                    <a:pt x="255436" y="24061"/>
                  </a:lnTo>
                  <a:lnTo>
                    <a:pt x="287503" y="50175"/>
                  </a:lnTo>
                  <a:lnTo>
                    <a:pt x="299262" y="82156"/>
                  </a:lnTo>
                  <a:lnTo>
                    <a:pt x="287503" y="114136"/>
                  </a:lnTo>
                  <a:lnTo>
                    <a:pt x="255436" y="140250"/>
                  </a:lnTo>
                  <a:lnTo>
                    <a:pt x="207874" y="157856"/>
                  </a:lnTo>
                  <a:lnTo>
                    <a:pt x="149631" y="164312"/>
                  </a:lnTo>
                  <a:lnTo>
                    <a:pt x="91388" y="157856"/>
                  </a:lnTo>
                  <a:lnTo>
                    <a:pt x="43826" y="140250"/>
                  </a:lnTo>
                  <a:lnTo>
                    <a:pt x="11758" y="114136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1913661" y="6655942"/>
              <a:ext cx="299720" cy="167640"/>
            </a:xfrm>
            <a:custGeom>
              <a:avLst/>
              <a:gdLst/>
              <a:ahLst/>
              <a:cxnLst/>
              <a:rect l="l" t="t" r="r" b="b"/>
              <a:pathLst>
                <a:path w="299719" h="167640">
                  <a:moveTo>
                    <a:pt x="0" y="83616"/>
                  </a:moveTo>
                  <a:lnTo>
                    <a:pt x="11758" y="51070"/>
                  </a:lnTo>
                  <a:lnTo>
                    <a:pt x="43826" y="24491"/>
                  </a:lnTo>
                  <a:lnTo>
                    <a:pt x="91388" y="6571"/>
                  </a:lnTo>
                  <a:lnTo>
                    <a:pt x="149631" y="0"/>
                  </a:lnTo>
                  <a:lnTo>
                    <a:pt x="207874" y="6571"/>
                  </a:lnTo>
                  <a:lnTo>
                    <a:pt x="255436" y="24491"/>
                  </a:lnTo>
                  <a:lnTo>
                    <a:pt x="287503" y="51070"/>
                  </a:lnTo>
                  <a:lnTo>
                    <a:pt x="299262" y="83616"/>
                  </a:lnTo>
                  <a:lnTo>
                    <a:pt x="287503" y="116162"/>
                  </a:lnTo>
                  <a:lnTo>
                    <a:pt x="255436" y="142741"/>
                  </a:lnTo>
                  <a:lnTo>
                    <a:pt x="207874" y="160662"/>
                  </a:lnTo>
                  <a:lnTo>
                    <a:pt x="149631" y="167233"/>
                  </a:lnTo>
                  <a:lnTo>
                    <a:pt x="91388" y="160662"/>
                  </a:lnTo>
                  <a:lnTo>
                    <a:pt x="43826" y="142741"/>
                  </a:lnTo>
                  <a:lnTo>
                    <a:pt x="11758" y="116162"/>
                  </a:lnTo>
                  <a:lnTo>
                    <a:pt x="0" y="83616"/>
                  </a:lnTo>
                  <a:close/>
                </a:path>
              </a:pathLst>
            </a:custGeom>
            <a:ln w="14668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4" name="object 4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278646" y="6714621"/>
              <a:ext cx="885422" cy="140831"/>
            </a:xfrm>
            <a:prstGeom prst="rect">
              <a:avLst/>
            </a:prstGeom>
          </p:spPr>
        </p:pic>
      </p:grpSp>
      <p:grpSp>
        <p:nvGrpSpPr>
          <p:cNvPr id="45" name="object 45"/>
          <p:cNvGrpSpPr/>
          <p:nvPr/>
        </p:nvGrpSpPr>
        <p:grpSpPr>
          <a:xfrm>
            <a:off x="8621721" y="2478556"/>
            <a:ext cx="225238" cy="165847"/>
            <a:chOff x="7891684" y="2809030"/>
            <a:chExt cx="255270" cy="187960"/>
          </a:xfrm>
        </p:grpSpPr>
        <p:pic>
          <p:nvPicPr>
            <p:cNvPr id="46" name="object 4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972082" y="2809030"/>
              <a:ext cx="136423" cy="187775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7899019" y="2818269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156"/>
                  </a:moveTo>
                  <a:lnTo>
                    <a:pt x="9450" y="50197"/>
                  </a:lnTo>
                  <a:lnTo>
                    <a:pt x="35225" y="24080"/>
                  </a:lnTo>
                  <a:lnTo>
                    <a:pt x="73460" y="6462"/>
                  </a:lnTo>
                  <a:lnTo>
                    <a:pt x="120294" y="0"/>
                  </a:lnTo>
                  <a:lnTo>
                    <a:pt x="167127" y="6462"/>
                  </a:lnTo>
                  <a:lnTo>
                    <a:pt x="205363" y="24080"/>
                  </a:lnTo>
                  <a:lnTo>
                    <a:pt x="231138" y="50197"/>
                  </a:lnTo>
                  <a:lnTo>
                    <a:pt x="240588" y="82156"/>
                  </a:lnTo>
                  <a:lnTo>
                    <a:pt x="231138" y="114115"/>
                  </a:lnTo>
                  <a:lnTo>
                    <a:pt x="205363" y="140231"/>
                  </a:lnTo>
                  <a:lnTo>
                    <a:pt x="167127" y="157849"/>
                  </a:lnTo>
                  <a:lnTo>
                    <a:pt x="120294" y="164312"/>
                  </a:lnTo>
                  <a:lnTo>
                    <a:pt x="73460" y="157849"/>
                  </a:lnTo>
                  <a:lnTo>
                    <a:pt x="35225" y="140231"/>
                  </a:lnTo>
                  <a:lnTo>
                    <a:pt x="9450" y="114115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8621721" y="2745334"/>
            <a:ext cx="225238" cy="165847"/>
            <a:chOff x="7891684" y="3111379"/>
            <a:chExt cx="255270" cy="187960"/>
          </a:xfrm>
        </p:grpSpPr>
        <p:pic>
          <p:nvPicPr>
            <p:cNvPr id="49" name="object 4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989684" y="3111379"/>
              <a:ext cx="111492" cy="187775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7899019" y="3123412"/>
              <a:ext cx="240665" cy="167640"/>
            </a:xfrm>
            <a:custGeom>
              <a:avLst/>
              <a:gdLst/>
              <a:ahLst/>
              <a:cxnLst/>
              <a:rect l="l" t="t" r="r" b="b"/>
              <a:pathLst>
                <a:path w="240665" h="167639">
                  <a:moveTo>
                    <a:pt x="0" y="83616"/>
                  </a:moveTo>
                  <a:lnTo>
                    <a:pt x="9450" y="51054"/>
                  </a:lnTo>
                  <a:lnTo>
                    <a:pt x="35225" y="24477"/>
                  </a:lnTo>
                  <a:lnTo>
                    <a:pt x="73460" y="6566"/>
                  </a:lnTo>
                  <a:lnTo>
                    <a:pt x="120294" y="0"/>
                  </a:lnTo>
                  <a:lnTo>
                    <a:pt x="167127" y="6566"/>
                  </a:lnTo>
                  <a:lnTo>
                    <a:pt x="205363" y="24477"/>
                  </a:lnTo>
                  <a:lnTo>
                    <a:pt x="231138" y="51054"/>
                  </a:lnTo>
                  <a:lnTo>
                    <a:pt x="240588" y="83616"/>
                  </a:lnTo>
                  <a:lnTo>
                    <a:pt x="231138" y="116179"/>
                  </a:lnTo>
                  <a:lnTo>
                    <a:pt x="205363" y="142755"/>
                  </a:lnTo>
                  <a:lnTo>
                    <a:pt x="167127" y="160667"/>
                  </a:lnTo>
                  <a:lnTo>
                    <a:pt x="120294" y="167233"/>
                  </a:lnTo>
                  <a:lnTo>
                    <a:pt x="73460" y="160667"/>
                  </a:lnTo>
                  <a:lnTo>
                    <a:pt x="35225" y="142755"/>
                  </a:lnTo>
                  <a:lnTo>
                    <a:pt x="9450" y="116179"/>
                  </a:lnTo>
                  <a:lnTo>
                    <a:pt x="0" y="83616"/>
                  </a:lnTo>
                  <a:close/>
                </a:path>
              </a:pathLst>
            </a:custGeom>
            <a:ln w="14668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2558" y="6331102"/>
            <a:ext cx="251572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35" b="0" i="0" u="heavy" strike="noStrike" kern="0" cap="none" spc="-22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F67091"/>
                  </a:solidFill>
                </a:uFill>
                <a:latin typeface="Arial Narrow"/>
                <a:ea typeface="+mn-ea"/>
                <a:cs typeface="Arial Narrow"/>
              </a:rPr>
              <a:t>78</a:t>
            </a:r>
            <a:r>
              <a:rPr kumimoji="0" sz="1235" b="0" i="0" u="heavy" strike="noStrike" kern="0" cap="none" spc="441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F67091"/>
                  </a:solidFill>
                </a:uFill>
                <a:latin typeface="Arial Narrow"/>
                <a:ea typeface="+mn-ea"/>
                <a:cs typeface="Arial Narrow"/>
              </a:rPr>
              <a:t> </a:t>
            </a:r>
            <a:endParaRPr kumimoji="0" sz="123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47266" y="411648"/>
            <a:ext cx="3320863" cy="3507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  <a:tabLst>
                <a:tab pos="807986" algn="l"/>
              </a:tabLst>
            </a:pPr>
            <a:r>
              <a:rPr u="heavy" dirty="0">
                <a:solidFill>
                  <a:srgbClr val="F67091"/>
                </a:solidFill>
                <a:uFill>
                  <a:solidFill>
                    <a:srgbClr val="F67091"/>
                  </a:solidFill>
                </a:uFill>
              </a:rPr>
              <a:t>	</a:t>
            </a:r>
            <a:r>
              <a:rPr spc="84" dirty="0">
                <a:solidFill>
                  <a:srgbClr val="F67091"/>
                </a:solidFill>
                <a:uFill>
                  <a:solidFill>
                    <a:srgbClr val="F67091"/>
                  </a:solidFill>
                </a:uFill>
              </a:rPr>
              <a:t>MI</a:t>
            </a:r>
            <a:r>
              <a:rPr spc="180" dirty="0">
                <a:solidFill>
                  <a:srgbClr val="F67091"/>
                </a:solidFill>
                <a:uFill>
                  <a:solidFill>
                    <a:srgbClr val="F67091"/>
                  </a:solidFill>
                </a:uFill>
              </a:rPr>
              <a:t> </a:t>
            </a:r>
            <a:r>
              <a:rPr spc="243" dirty="0">
                <a:solidFill>
                  <a:srgbClr val="F67091"/>
                </a:solidFill>
                <a:uFill>
                  <a:solidFill>
                    <a:srgbClr val="F67091"/>
                  </a:solidFill>
                </a:uFill>
              </a:rPr>
              <a:t>SEXUALIDAD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293766" y="1020218"/>
            <a:ext cx="7763435" cy="5361454"/>
            <a:chOff x="720001" y="1156246"/>
            <a:chExt cx="8798560" cy="6076315"/>
          </a:xfrm>
        </p:grpSpPr>
        <p:sp>
          <p:nvSpPr>
            <p:cNvPr id="5" name="object 5"/>
            <p:cNvSpPr/>
            <p:nvPr/>
          </p:nvSpPr>
          <p:spPr>
            <a:xfrm>
              <a:off x="720001" y="1156246"/>
              <a:ext cx="8798560" cy="6076315"/>
            </a:xfrm>
            <a:custGeom>
              <a:avLst/>
              <a:gdLst/>
              <a:ahLst/>
              <a:cxnLst/>
              <a:rect l="l" t="t" r="r" b="b"/>
              <a:pathLst>
                <a:path w="8798560" h="6076315">
                  <a:moveTo>
                    <a:pt x="8798407" y="0"/>
                  </a:moveTo>
                  <a:lnTo>
                    <a:pt x="0" y="0"/>
                  </a:lnTo>
                  <a:lnTo>
                    <a:pt x="0" y="6076149"/>
                  </a:lnTo>
                  <a:lnTo>
                    <a:pt x="8798407" y="6076149"/>
                  </a:lnTo>
                  <a:lnTo>
                    <a:pt x="87984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255509" y="2695155"/>
              <a:ext cx="3251835" cy="3466465"/>
            </a:xfrm>
            <a:custGeom>
              <a:avLst/>
              <a:gdLst/>
              <a:ahLst/>
              <a:cxnLst/>
              <a:rect l="l" t="t" r="r" b="b"/>
              <a:pathLst>
                <a:path w="3251835" h="3466465">
                  <a:moveTo>
                    <a:pt x="1518615" y="0"/>
                  </a:moveTo>
                  <a:lnTo>
                    <a:pt x="1518615" y="866546"/>
                  </a:lnTo>
                  <a:lnTo>
                    <a:pt x="1568285" y="867965"/>
                  </a:lnTo>
                  <a:lnTo>
                    <a:pt x="1617439" y="872185"/>
                  </a:lnTo>
                  <a:lnTo>
                    <a:pt x="1665979" y="879146"/>
                  </a:lnTo>
                  <a:lnTo>
                    <a:pt x="1713804" y="888790"/>
                  </a:lnTo>
                  <a:lnTo>
                    <a:pt x="1760815" y="901059"/>
                  </a:lnTo>
                  <a:lnTo>
                    <a:pt x="1806913" y="915893"/>
                  </a:lnTo>
                  <a:lnTo>
                    <a:pt x="1851999" y="933234"/>
                  </a:lnTo>
                  <a:lnTo>
                    <a:pt x="1895973" y="953024"/>
                  </a:lnTo>
                  <a:lnTo>
                    <a:pt x="1938737" y="975204"/>
                  </a:lnTo>
                  <a:lnTo>
                    <a:pt x="1980190" y="999716"/>
                  </a:lnTo>
                  <a:lnTo>
                    <a:pt x="2020234" y="1026500"/>
                  </a:lnTo>
                  <a:lnTo>
                    <a:pt x="2058768" y="1055498"/>
                  </a:lnTo>
                  <a:lnTo>
                    <a:pt x="2095695" y="1086653"/>
                  </a:lnTo>
                  <a:lnTo>
                    <a:pt x="2130914" y="1119904"/>
                  </a:lnTo>
                  <a:lnTo>
                    <a:pt x="2164327" y="1155194"/>
                  </a:lnTo>
                  <a:lnTo>
                    <a:pt x="2195833" y="1192464"/>
                  </a:lnTo>
                  <a:lnTo>
                    <a:pt x="2225334" y="1231655"/>
                  </a:lnTo>
                  <a:lnTo>
                    <a:pt x="2252730" y="1272709"/>
                  </a:lnTo>
                  <a:lnTo>
                    <a:pt x="2277922" y="1315567"/>
                  </a:lnTo>
                  <a:lnTo>
                    <a:pt x="2299693" y="1357840"/>
                  </a:lnTo>
                  <a:lnTo>
                    <a:pt x="2318933" y="1400741"/>
                  </a:lnTo>
                  <a:lnTo>
                    <a:pt x="2335670" y="1444180"/>
                  </a:lnTo>
                  <a:lnTo>
                    <a:pt x="2349929" y="1488068"/>
                  </a:lnTo>
                  <a:lnTo>
                    <a:pt x="2361735" y="1532314"/>
                  </a:lnTo>
                  <a:lnTo>
                    <a:pt x="2371116" y="1576828"/>
                  </a:lnTo>
                  <a:lnTo>
                    <a:pt x="2378096" y="1621522"/>
                  </a:lnTo>
                  <a:lnTo>
                    <a:pt x="2382703" y="1666305"/>
                  </a:lnTo>
                  <a:lnTo>
                    <a:pt x="2384961" y="1711086"/>
                  </a:lnTo>
                  <a:lnTo>
                    <a:pt x="2384898" y="1755778"/>
                  </a:lnTo>
                  <a:lnTo>
                    <a:pt x="2382538" y="1800289"/>
                  </a:lnTo>
                  <a:lnTo>
                    <a:pt x="2377908" y="1844529"/>
                  </a:lnTo>
                  <a:lnTo>
                    <a:pt x="2371034" y="1888410"/>
                  </a:lnTo>
                  <a:lnTo>
                    <a:pt x="2361941" y="1931841"/>
                  </a:lnTo>
                  <a:lnTo>
                    <a:pt x="2350657" y="1974732"/>
                  </a:lnTo>
                  <a:lnTo>
                    <a:pt x="2337206" y="2016994"/>
                  </a:lnTo>
                  <a:lnTo>
                    <a:pt x="2321615" y="2058536"/>
                  </a:lnTo>
                  <a:lnTo>
                    <a:pt x="2303910" y="2099269"/>
                  </a:lnTo>
                  <a:lnTo>
                    <a:pt x="2284116" y="2139103"/>
                  </a:lnTo>
                  <a:lnTo>
                    <a:pt x="2262260" y="2177949"/>
                  </a:lnTo>
                  <a:lnTo>
                    <a:pt x="2238368" y="2215716"/>
                  </a:lnTo>
                  <a:lnTo>
                    <a:pt x="2212465" y="2252314"/>
                  </a:lnTo>
                  <a:lnTo>
                    <a:pt x="2184578" y="2287654"/>
                  </a:lnTo>
                  <a:lnTo>
                    <a:pt x="2154732" y="2321646"/>
                  </a:lnTo>
                  <a:lnTo>
                    <a:pt x="2122954" y="2354201"/>
                  </a:lnTo>
                  <a:lnTo>
                    <a:pt x="2089270" y="2385227"/>
                  </a:lnTo>
                  <a:lnTo>
                    <a:pt x="2053705" y="2414636"/>
                  </a:lnTo>
                  <a:lnTo>
                    <a:pt x="2016286" y="2442338"/>
                  </a:lnTo>
                  <a:lnTo>
                    <a:pt x="1977038" y="2468243"/>
                  </a:lnTo>
                  <a:lnTo>
                    <a:pt x="1935988" y="2492260"/>
                  </a:lnTo>
                  <a:lnTo>
                    <a:pt x="1893716" y="2514045"/>
                  </a:lnTo>
                  <a:lnTo>
                    <a:pt x="1850816" y="2533298"/>
                  </a:lnTo>
                  <a:lnTo>
                    <a:pt x="1807378" y="2550045"/>
                  </a:lnTo>
                  <a:lnTo>
                    <a:pt x="1763491" y="2564313"/>
                  </a:lnTo>
                  <a:lnTo>
                    <a:pt x="1719246" y="2576127"/>
                  </a:lnTo>
                  <a:lnTo>
                    <a:pt x="1674732" y="2585514"/>
                  </a:lnTo>
                  <a:lnTo>
                    <a:pt x="1630040" y="2592499"/>
                  </a:lnTo>
                  <a:lnTo>
                    <a:pt x="1585258" y="2597109"/>
                  </a:lnTo>
                  <a:lnTo>
                    <a:pt x="1540476" y="2599371"/>
                  </a:lnTo>
                  <a:lnTo>
                    <a:pt x="1495786" y="2599309"/>
                  </a:lnTo>
                  <a:lnTo>
                    <a:pt x="1451275" y="2596951"/>
                  </a:lnTo>
                  <a:lnTo>
                    <a:pt x="1407035" y="2592321"/>
                  </a:lnTo>
                  <a:lnTo>
                    <a:pt x="1363155" y="2585448"/>
                  </a:lnTo>
                  <a:lnTo>
                    <a:pt x="1319724" y="2576355"/>
                  </a:lnTo>
                  <a:lnTo>
                    <a:pt x="1276834" y="2565071"/>
                  </a:lnTo>
                  <a:lnTo>
                    <a:pt x="1234572" y="2551620"/>
                  </a:lnTo>
                  <a:lnTo>
                    <a:pt x="1193030" y="2536029"/>
                  </a:lnTo>
                  <a:lnTo>
                    <a:pt x="1152297" y="2518324"/>
                  </a:lnTo>
                  <a:lnTo>
                    <a:pt x="1112463" y="2498531"/>
                  </a:lnTo>
                  <a:lnTo>
                    <a:pt x="1073618" y="2476677"/>
                  </a:lnTo>
                  <a:lnTo>
                    <a:pt x="1035851" y="2452787"/>
                  </a:lnTo>
                  <a:lnTo>
                    <a:pt x="999253" y="2426887"/>
                  </a:lnTo>
                  <a:lnTo>
                    <a:pt x="963913" y="2399003"/>
                  </a:lnTo>
                  <a:lnTo>
                    <a:pt x="929921" y="2369163"/>
                  </a:lnTo>
                  <a:lnTo>
                    <a:pt x="897367" y="2337391"/>
                  </a:lnTo>
                  <a:lnTo>
                    <a:pt x="866340" y="2303714"/>
                  </a:lnTo>
                  <a:lnTo>
                    <a:pt x="836931" y="2268158"/>
                  </a:lnTo>
                  <a:lnTo>
                    <a:pt x="809229" y="2230749"/>
                  </a:lnTo>
                  <a:lnTo>
                    <a:pt x="783325" y="2191514"/>
                  </a:lnTo>
                  <a:lnTo>
                    <a:pt x="759307" y="2150478"/>
                  </a:lnTo>
                  <a:lnTo>
                    <a:pt x="0" y="2567851"/>
                  </a:lnTo>
                  <a:lnTo>
                    <a:pt x="24605" y="2611143"/>
                  </a:lnTo>
                  <a:lnTo>
                    <a:pt x="50340" y="2653549"/>
                  </a:lnTo>
                  <a:lnTo>
                    <a:pt x="77178" y="2695054"/>
                  </a:lnTo>
                  <a:lnTo>
                    <a:pt x="105095" y="2735643"/>
                  </a:lnTo>
                  <a:lnTo>
                    <a:pt x="134067" y="2775301"/>
                  </a:lnTo>
                  <a:lnTo>
                    <a:pt x="164067" y="2814015"/>
                  </a:lnTo>
                  <a:lnTo>
                    <a:pt x="195072" y="2851768"/>
                  </a:lnTo>
                  <a:lnTo>
                    <a:pt x="227056" y="2888547"/>
                  </a:lnTo>
                  <a:lnTo>
                    <a:pt x="259995" y="2924337"/>
                  </a:lnTo>
                  <a:lnTo>
                    <a:pt x="293864" y="2959123"/>
                  </a:lnTo>
                  <a:lnTo>
                    <a:pt x="328637" y="2992890"/>
                  </a:lnTo>
                  <a:lnTo>
                    <a:pt x="364290" y="3025623"/>
                  </a:lnTo>
                  <a:lnTo>
                    <a:pt x="400799" y="3057309"/>
                  </a:lnTo>
                  <a:lnTo>
                    <a:pt x="438137" y="3087932"/>
                  </a:lnTo>
                  <a:lnTo>
                    <a:pt x="476281" y="3117478"/>
                  </a:lnTo>
                  <a:lnTo>
                    <a:pt x="515205" y="3145931"/>
                  </a:lnTo>
                  <a:lnTo>
                    <a:pt x="554885" y="3173278"/>
                  </a:lnTo>
                  <a:lnTo>
                    <a:pt x="595295" y="3199504"/>
                  </a:lnTo>
                  <a:lnTo>
                    <a:pt x="636411" y="3224593"/>
                  </a:lnTo>
                  <a:lnTo>
                    <a:pt x="678208" y="3248531"/>
                  </a:lnTo>
                  <a:lnTo>
                    <a:pt x="720660" y="3271304"/>
                  </a:lnTo>
                  <a:lnTo>
                    <a:pt x="763744" y="3292897"/>
                  </a:lnTo>
                  <a:lnTo>
                    <a:pt x="807435" y="3313295"/>
                  </a:lnTo>
                  <a:lnTo>
                    <a:pt x="851706" y="3332484"/>
                  </a:lnTo>
                  <a:lnTo>
                    <a:pt x="896534" y="3350448"/>
                  </a:lnTo>
                  <a:lnTo>
                    <a:pt x="941894" y="3367173"/>
                  </a:lnTo>
                  <a:lnTo>
                    <a:pt x="987760" y="3382645"/>
                  </a:lnTo>
                  <a:lnTo>
                    <a:pt x="1034108" y="3396848"/>
                  </a:lnTo>
                  <a:lnTo>
                    <a:pt x="1080913" y="3409768"/>
                  </a:lnTo>
                  <a:lnTo>
                    <a:pt x="1128150" y="3421391"/>
                  </a:lnTo>
                  <a:lnTo>
                    <a:pt x="1175794" y="3431701"/>
                  </a:lnTo>
                  <a:lnTo>
                    <a:pt x="1223821" y="3440684"/>
                  </a:lnTo>
                  <a:lnTo>
                    <a:pt x="1272205" y="3448326"/>
                  </a:lnTo>
                  <a:lnTo>
                    <a:pt x="1320921" y="3454611"/>
                  </a:lnTo>
                  <a:lnTo>
                    <a:pt x="1369945" y="3459525"/>
                  </a:lnTo>
                  <a:lnTo>
                    <a:pt x="1419252" y="3463053"/>
                  </a:lnTo>
                  <a:lnTo>
                    <a:pt x="1468817" y="3465181"/>
                  </a:lnTo>
                  <a:lnTo>
                    <a:pt x="1518615" y="3465893"/>
                  </a:lnTo>
                  <a:lnTo>
                    <a:pt x="1567121" y="3465227"/>
                  </a:lnTo>
                  <a:lnTo>
                    <a:pt x="1615297" y="3463242"/>
                  </a:lnTo>
                  <a:lnTo>
                    <a:pt x="1663127" y="3459953"/>
                  </a:lnTo>
                  <a:lnTo>
                    <a:pt x="1710592" y="3455380"/>
                  </a:lnTo>
                  <a:lnTo>
                    <a:pt x="1757675" y="3449539"/>
                  </a:lnTo>
                  <a:lnTo>
                    <a:pt x="1804359" y="3442447"/>
                  </a:lnTo>
                  <a:lnTo>
                    <a:pt x="1850626" y="3434122"/>
                  </a:lnTo>
                  <a:lnTo>
                    <a:pt x="1896460" y="3424582"/>
                  </a:lnTo>
                  <a:lnTo>
                    <a:pt x="1941842" y="3413843"/>
                  </a:lnTo>
                  <a:lnTo>
                    <a:pt x="1986755" y="3401923"/>
                  </a:lnTo>
                  <a:lnTo>
                    <a:pt x="2031182" y="3388840"/>
                  </a:lnTo>
                  <a:lnTo>
                    <a:pt x="2075106" y="3374611"/>
                  </a:lnTo>
                  <a:lnTo>
                    <a:pt x="2118509" y="3359252"/>
                  </a:lnTo>
                  <a:lnTo>
                    <a:pt x="2161374" y="3342782"/>
                  </a:lnTo>
                  <a:lnTo>
                    <a:pt x="2203683" y="3325218"/>
                  </a:lnTo>
                  <a:lnTo>
                    <a:pt x="2245419" y="3306578"/>
                  </a:lnTo>
                  <a:lnTo>
                    <a:pt x="2286565" y="3286878"/>
                  </a:lnTo>
                  <a:lnTo>
                    <a:pt x="2327104" y="3266136"/>
                  </a:lnTo>
                  <a:lnTo>
                    <a:pt x="2367017" y="3244369"/>
                  </a:lnTo>
                  <a:lnTo>
                    <a:pt x="2406288" y="3221596"/>
                  </a:lnTo>
                  <a:lnTo>
                    <a:pt x="2444899" y="3197832"/>
                  </a:lnTo>
                  <a:lnTo>
                    <a:pt x="2482833" y="3173096"/>
                  </a:lnTo>
                  <a:lnTo>
                    <a:pt x="2520072" y="3147404"/>
                  </a:lnTo>
                  <a:lnTo>
                    <a:pt x="2556599" y="3120775"/>
                  </a:lnTo>
                  <a:lnTo>
                    <a:pt x="2592397" y="3093226"/>
                  </a:lnTo>
                  <a:lnTo>
                    <a:pt x="2627449" y="3064773"/>
                  </a:lnTo>
                  <a:lnTo>
                    <a:pt x="2661736" y="3035435"/>
                  </a:lnTo>
                  <a:lnTo>
                    <a:pt x="2695242" y="3005229"/>
                  </a:lnTo>
                  <a:lnTo>
                    <a:pt x="2727949" y="2974172"/>
                  </a:lnTo>
                  <a:lnTo>
                    <a:pt x="2759840" y="2942281"/>
                  </a:lnTo>
                  <a:lnTo>
                    <a:pt x="2790898" y="2909574"/>
                  </a:lnTo>
                  <a:lnTo>
                    <a:pt x="2821105" y="2876068"/>
                  </a:lnTo>
                  <a:lnTo>
                    <a:pt x="2850443" y="2841781"/>
                  </a:lnTo>
                  <a:lnTo>
                    <a:pt x="2878896" y="2806730"/>
                  </a:lnTo>
                  <a:lnTo>
                    <a:pt x="2906446" y="2770933"/>
                  </a:lnTo>
                  <a:lnTo>
                    <a:pt x="2933075" y="2734405"/>
                  </a:lnTo>
                  <a:lnTo>
                    <a:pt x="2958766" y="2697166"/>
                  </a:lnTo>
                  <a:lnTo>
                    <a:pt x="2983503" y="2659233"/>
                  </a:lnTo>
                  <a:lnTo>
                    <a:pt x="3007267" y="2620622"/>
                  </a:lnTo>
                  <a:lnTo>
                    <a:pt x="3030041" y="2581352"/>
                  </a:lnTo>
                  <a:lnTo>
                    <a:pt x="3051808" y="2541439"/>
                  </a:lnTo>
                  <a:lnTo>
                    <a:pt x="3072550" y="2500901"/>
                  </a:lnTo>
                  <a:lnTo>
                    <a:pt x="3092250" y="2459755"/>
                  </a:lnTo>
                  <a:lnTo>
                    <a:pt x="3110891" y="2418019"/>
                  </a:lnTo>
                  <a:lnTo>
                    <a:pt x="3128455" y="2375710"/>
                  </a:lnTo>
                  <a:lnTo>
                    <a:pt x="3144925" y="2332845"/>
                  </a:lnTo>
                  <a:lnTo>
                    <a:pt x="3160284" y="2289443"/>
                  </a:lnTo>
                  <a:lnTo>
                    <a:pt x="3174514" y="2245519"/>
                  </a:lnTo>
                  <a:lnTo>
                    <a:pt x="3187597" y="2201092"/>
                  </a:lnTo>
                  <a:lnTo>
                    <a:pt x="3199517" y="2156179"/>
                  </a:lnTo>
                  <a:lnTo>
                    <a:pt x="3210256" y="2110797"/>
                  </a:lnTo>
                  <a:lnTo>
                    <a:pt x="3219797" y="2064964"/>
                  </a:lnTo>
                  <a:lnTo>
                    <a:pt x="3228121" y="2018696"/>
                  </a:lnTo>
                  <a:lnTo>
                    <a:pt x="3235213" y="1972013"/>
                  </a:lnTo>
                  <a:lnTo>
                    <a:pt x="3241055" y="1924930"/>
                  </a:lnTo>
                  <a:lnTo>
                    <a:pt x="3245628" y="1877465"/>
                  </a:lnTo>
                  <a:lnTo>
                    <a:pt x="3248916" y="1829635"/>
                  </a:lnTo>
                  <a:lnTo>
                    <a:pt x="3250902" y="1781459"/>
                  </a:lnTo>
                  <a:lnTo>
                    <a:pt x="3251568" y="1732953"/>
                  </a:lnTo>
                  <a:lnTo>
                    <a:pt x="3250902" y="1684446"/>
                  </a:lnTo>
                  <a:lnTo>
                    <a:pt x="3248916" y="1636270"/>
                  </a:lnTo>
                  <a:lnTo>
                    <a:pt x="3245628" y="1588440"/>
                  </a:lnTo>
                  <a:lnTo>
                    <a:pt x="3241055" y="1540975"/>
                  </a:lnTo>
                  <a:lnTo>
                    <a:pt x="3235213" y="1493892"/>
                  </a:lnTo>
                  <a:lnTo>
                    <a:pt x="3228121" y="1447208"/>
                  </a:lnTo>
                  <a:lnTo>
                    <a:pt x="3219797" y="1400941"/>
                  </a:lnTo>
                  <a:lnTo>
                    <a:pt x="3210256" y="1355108"/>
                  </a:lnTo>
                  <a:lnTo>
                    <a:pt x="3199517" y="1309726"/>
                  </a:lnTo>
                  <a:lnTo>
                    <a:pt x="3187597" y="1264812"/>
                  </a:lnTo>
                  <a:lnTo>
                    <a:pt x="3174514" y="1220385"/>
                  </a:lnTo>
                  <a:lnTo>
                    <a:pt x="3160284" y="1176461"/>
                  </a:lnTo>
                  <a:lnTo>
                    <a:pt x="3144925" y="1133058"/>
                  </a:lnTo>
                  <a:lnTo>
                    <a:pt x="3128455" y="1090194"/>
                  </a:lnTo>
                  <a:lnTo>
                    <a:pt x="3110891" y="1047884"/>
                  </a:lnTo>
                  <a:lnTo>
                    <a:pt x="3092250" y="1006148"/>
                  </a:lnTo>
                  <a:lnTo>
                    <a:pt x="3072550" y="965002"/>
                  </a:lnTo>
                  <a:lnTo>
                    <a:pt x="3051808" y="924464"/>
                  </a:lnTo>
                  <a:lnTo>
                    <a:pt x="3030041" y="884550"/>
                  </a:lnTo>
                  <a:lnTo>
                    <a:pt x="3007267" y="845280"/>
                  </a:lnTo>
                  <a:lnTo>
                    <a:pt x="2983503" y="806669"/>
                  </a:lnTo>
                  <a:lnTo>
                    <a:pt x="2958766" y="768735"/>
                  </a:lnTo>
                  <a:lnTo>
                    <a:pt x="2933075" y="731495"/>
                  </a:lnTo>
                  <a:lnTo>
                    <a:pt x="2906446" y="694968"/>
                  </a:lnTo>
                  <a:lnTo>
                    <a:pt x="2878896" y="659170"/>
                  </a:lnTo>
                  <a:lnTo>
                    <a:pt x="2850443" y="624119"/>
                  </a:lnTo>
                  <a:lnTo>
                    <a:pt x="2821105" y="589831"/>
                  </a:lnTo>
                  <a:lnTo>
                    <a:pt x="2790898" y="556325"/>
                  </a:lnTo>
                  <a:lnTo>
                    <a:pt x="2759840" y="523618"/>
                  </a:lnTo>
                  <a:lnTo>
                    <a:pt x="2727949" y="491727"/>
                  </a:lnTo>
                  <a:lnTo>
                    <a:pt x="2695242" y="460669"/>
                  </a:lnTo>
                  <a:lnTo>
                    <a:pt x="2661736" y="430463"/>
                  </a:lnTo>
                  <a:lnTo>
                    <a:pt x="2627449" y="401124"/>
                  </a:lnTo>
                  <a:lnTo>
                    <a:pt x="2592397" y="372671"/>
                  </a:lnTo>
                  <a:lnTo>
                    <a:pt x="2556599" y="345122"/>
                  </a:lnTo>
                  <a:lnTo>
                    <a:pt x="2520072" y="318492"/>
                  </a:lnTo>
                  <a:lnTo>
                    <a:pt x="2482833" y="292801"/>
                  </a:lnTo>
                  <a:lnTo>
                    <a:pt x="2444899" y="268064"/>
                  </a:lnTo>
                  <a:lnTo>
                    <a:pt x="2406288" y="244300"/>
                  </a:lnTo>
                  <a:lnTo>
                    <a:pt x="2367017" y="221526"/>
                  </a:lnTo>
                  <a:lnTo>
                    <a:pt x="2327104" y="199759"/>
                  </a:lnTo>
                  <a:lnTo>
                    <a:pt x="2286565" y="179017"/>
                  </a:lnTo>
                  <a:lnTo>
                    <a:pt x="2245419" y="159317"/>
                  </a:lnTo>
                  <a:lnTo>
                    <a:pt x="2203683" y="140676"/>
                  </a:lnTo>
                  <a:lnTo>
                    <a:pt x="2161374" y="123112"/>
                  </a:lnTo>
                  <a:lnTo>
                    <a:pt x="2118509" y="106642"/>
                  </a:lnTo>
                  <a:lnTo>
                    <a:pt x="2075106" y="91283"/>
                  </a:lnTo>
                  <a:lnTo>
                    <a:pt x="2031182" y="77054"/>
                  </a:lnTo>
                  <a:lnTo>
                    <a:pt x="1986755" y="63970"/>
                  </a:lnTo>
                  <a:lnTo>
                    <a:pt x="1941842" y="52050"/>
                  </a:lnTo>
                  <a:lnTo>
                    <a:pt x="1896460" y="41311"/>
                  </a:lnTo>
                  <a:lnTo>
                    <a:pt x="1850626" y="31771"/>
                  </a:lnTo>
                  <a:lnTo>
                    <a:pt x="1804359" y="23446"/>
                  </a:lnTo>
                  <a:lnTo>
                    <a:pt x="1757675" y="16354"/>
                  </a:lnTo>
                  <a:lnTo>
                    <a:pt x="1710592" y="10513"/>
                  </a:lnTo>
                  <a:lnTo>
                    <a:pt x="1663127" y="5939"/>
                  </a:lnTo>
                  <a:lnTo>
                    <a:pt x="1615297" y="2651"/>
                  </a:lnTo>
                  <a:lnTo>
                    <a:pt x="1567121" y="665"/>
                  </a:lnTo>
                  <a:lnTo>
                    <a:pt x="1518615" y="0"/>
                  </a:lnTo>
                  <a:close/>
                </a:path>
              </a:pathLst>
            </a:custGeom>
            <a:solidFill>
              <a:srgbClr val="FFE160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255509" y="2695155"/>
              <a:ext cx="3251835" cy="3466465"/>
            </a:xfrm>
            <a:custGeom>
              <a:avLst/>
              <a:gdLst/>
              <a:ahLst/>
              <a:cxnLst/>
              <a:rect l="l" t="t" r="r" b="b"/>
              <a:pathLst>
                <a:path w="3251835" h="3466465">
                  <a:moveTo>
                    <a:pt x="1518615" y="0"/>
                  </a:moveTo>
                  <a:lnTo>
                    <a:pt x="1567121" y="665"/>
                  </a:lnTo>
                  <a:lnTo>
                    <a:pt x="1615297" y="2651"/>
                  </a:lnTo>
                  <a:lnTo>
                    <a:pt x="1663127" y="5939"/>
                  </a:lnTo>
                  <a:lnTo>
                    <a:pt x="1710592" y="10513"/>
                  </a:lnTo>
                  <a:lnTo>
                    <a:pt x="1757675" y="16354"/>
                  </a:lnTo>
                  <a:lnTo>
                    <a:pt x="1804359" y="23446"/>
                  </a:lnTo>
                  <a:lnTo>
                    <a:pt x="1850626" y="31771"/>
                  </a:lnTo>
                  <a:lnTo>
                    <a:pt x="1896460" y="41311"/>
                  </a:lnTo>
                  <a:lnTo>
                    <a:pt x="1941842" y="52050"/>
                  </a:lnTo>
                  <a:lnTo>
                    <a:pt x="1986755" y="63970"/>
                  </a:lnTo>
                  <a:lnTo>
                    <a:pt x="2031182" y="77054"/>
                  </a:lnTo>
                  <a:lnTo>
                    <a:pt x="2075106" y="91283"/>
                  </a:lnTo>
                  <a:lnTo>
                    <a:pt x="2118509" y="106642"/>
                  </a:lnTo>
                  <a:lnTo>
                    <a:pt x="2161374" y="123112"/>
                  </a:lnTo>
                  <a:lnTo>
                    <a:pt x="2203683" y="140676"/>
                  </a:lnTo>
                  <a:lnTo>
                    <a:pt x="2245419" y="159317"/>
                  </a:lnTo>
                  <a:lnTo>
                    <a:pt x="2286565" y="179017"/>
                  </a:lnTo>
                  <a:lnTo>
                    <a:pt x="2327104" y="199759"/>
                  </a:lnTo>
                  <a:lnTo>
                    <a:pt x="2367017" y="221526"/>
                  </a:lnTo>
                  <a:lnTo>
                    <a:pt x="2406288" y="244300"/>
                  </a:lnTo>
                  <a:lnTo>
                    <a:pt x="2444899" y="268064"/>
                  </a:lnTo>
                  <a:lnTo>
                    <a:pt x="2482833" y="292801"/>
                  </a:lnTo>
                  <a:lnTo>
                    <a:pt x="2520072" y="318492"/>
                  </a:lnTo>
                  <a:lnTo>
                    <a:pt x="2556599" y="345122"/>
                  </a:lnTo>
                  <a:lnTo>
                    <a:pt x="2592397" y="372671"/>
                  </a:lnTo>
                  <a:lnTo>
                    <a:pt x="2627449" y="401124"/>
                  </a:lnTo>
                  <a:lnTo>
                    <a:pt x="2661736" y="430463"/>
                  </a:lnTo>
                  <a:lnTo>
                    <a:pt x="2695242" y="460669"/>
                  </a:lnTo>
                  <a:lnTo>
                    <a:pt x="2727949" y="491727"/>
                  </a:lnTo>
                  <a:lnTo>
                    <a:pt x="2759840" y="523618"/>
                  </a:lnTo>
                  <a:lnTo>
                    <a:pt x="2790898" y="556325"/>
                  </a:lnTo>
                  <a:lnTo>
                    <a:pt x="2821105" y="589831"/>
                  </a:lnTo>
                  <a:lnTo>
                    <a:pt x="2850443" y="624119"/>
                  </a:lnTo>
                  <a:lnTo>
                    <a:pt x="2878896" y="659170"/>
                  </a:lnTo>
                  <a:lnTo>
                    <a:pt x="2906446" y="694968"/>
                  </a:lnTo>
                  <a:lnTo>
                    <a:pt x="2933075" y="731495"/>
                  </a:lnTo>
                  <a:lnTo>
                    <a:pt x="2958766" y="768735"/>
                  </a:lnTo>
                  <a:lnTo>
                    <a:pt x="2983503" y="806669"/>
                  </a:lnTo>
                  <a:lnTo>
                    <a:pt x="3007267" y="845280"/>
                  </a:lnTo>
                  <a:lnTo>
                    <a:pt x="3030041" y="884550"/>
                  </a:lnTo>
                  <a:lnTo>
                    <a:pt x="3051808" y="924464"/>
                  </a:lnTo>
                  <a:lnTo>
                    <a:pt x="3072550" y="965002"/>
                  </a:lnTo>
                  <a:lnTo>
                    <a:pt x="3092250" y="1006148"/>
                  </a:lnTo>
                  <a:lnTo>
                    <a:pt x="3110891" y="1047884"/>
                  </a:lnTo>
                  <a:lnTo>
                    <a:pt x="3128455" y="1090194"/>
                  </a:lnTo>
                  <a:lnTo>
                    <a:pt x="3144925" y="1133058"/>
                  </a:lnTo>
                  <a:lnTo>
                    <a:pt x="3160284" y="1176461"/>
                  </a:lnTo>
                  <a:lnTo>
                    <a:pt x="3174514" y="1220385"/>
                  </a:lnTo>
                  <a:lnTo>
                    <a:pt x="3187597" y="1264812"/>
                  </a:lnTo>
                  <a:lnTo>
                    <a:pt x="3199517" y="1309726"/>
                  </a:lnTo>
                  <a:lnTo>
                    <a:pt x="3210256" y="1355108"/>
                  </a:lnTo>
                  <a:lnTo>
                    <a:pt x="3219797" y="1400941"/>
                  </a:lnTo>
                  <a:lnTo>
                    <a:pt x="3228121" y="1447208"/>
                  </a:lnTo>
                  <a:lnTo>
                    <a:pt x="3235213" y="1493892"/>
                  </a:lnTo>
                  <a:lnTo>
                    <a:pt x="3241055" y="1540975"/>
                  </a:lnTo>
                  <a:lnTo>
                    <a:pt x="3245628" y="1588440"/>
                  </a:lnTo>
                  <a:lnTo>
                    <a:pt x="3248916" y="1636270"/>
                  </a:lnTo>
                  <a:lnTo>
                    <a:pt x="3250902" y="1684446"/>
                  </a:lnTo>
                  <a:lnTo>
                    <a:pt x="3251568" y="1732953"/>
                  </a:lnTo>
                  <a:lnTo>
                    <a:pt x="3250902" y="1781459"/>
                  </a:lnTo>
                  <a:lnTo>
                    <a:pt x="3248916" y="1829635"/>
                  </a:lnTo>
                  <a:lnTo>
                    <a:pt x="3245628" y="1877465"/>
                  </a:lnTo>
                  <a:lnTo>
                    <a:pt x="3241055" y="1924930"/>
                  </a:lnTo>
                  <a:lnTo>
                    <a:pt x="3235213" y="1972013"/>
                  </a:lnTo>
                  <a:lnTo>
                    <a:pt x="3228121" y="2018696"/>
                  </a:lnTo>
                  <a:lnTo>
                    <a:pt x="3219797" y="2064964"/>
                  </a:lnTo>
                  <a:lnTo>
                    <a:pt x="3210256" y="2110797"/>
                  </a:lnTo>
                  <a:lnTo>
                    <a:pt x="3199517" y="2156179"/>
                  </a:lnTo>
                  <a:lnTo>
                    <a:pt x="3187597" y="2201092"/>
                  </a:lnTo>
                  <a:lnTo>
                    <a:pt x="3174514" y="2245519"/>
                  </a:lnTo>
                  <a:lnTo>
                    <a:pt x="3160284" y="2289443"/>
                  </a:lnTo>
                  <a:lnTo>
                    <a:pt x="3144925" y="2332845"/>
                  </a:lnTo>
                  <a:lnTo>
                    <a:pt x="3128455" y="2375710"/>
                  </a:lnTo>
                  <a:lnTo>
                    <a:pt x="3110891" y="2418019"/>
                  </a:lnTo>
                  <a:lnTo>
                    <a:pt x="3092250" y="2459755"/>
                  </a:lnTo>
                  <a:lnTo>
                    <a:pt x="3072550" y="2500901"/>
                  </a:lnTo>
                  <a:lnTo>
                    <a:pt x="3051808" y="2541439"/>
                  </a:lnTo>
                  <a:lnTo>
                    <a:pt x="3030041" y="2581352"/>
                  </a:lnTo>
                  <a:lnTo>
                    <a:pt x="3007267" y="2620622"/>
                  </a:lnTo>
                  <a:lnTo>
                    <a:pt x="2983503" y="2659233"/>
                  </a:lnTo>
                  <a:lnTo>
                    <a:pt x="2958766" y="2697166"/>
                  </a:lnTo>
                  <a:lnTo>
                    <a:pt x="2933075" y="2734405"/>
                  </a:lnTo>
                  <a:lnTo>
                    <a:pt x="2906446" y="2770933"/>
                  </a:lnTo>
                  <a:lnTo>
                    <a:pt x="2878896" y="2806730"/>
                  </a:lnTo>
                  <a:lnTo>
                    <a:pt x="2850443" y="2841781"/>
                  </a:lnTo>
                  <a:lnTo>
                    <a:pt x="2821105" y="2876068"/>
                  </a:lnTo>
                  <a:lnTo>
                    <a:pt x="2790898" y="2909574"/>
                  </a:lnTo>
                  <a:lnTo>
                    <a:pt x="2759840" y="2942281"/>
                  </a:lnTo>
                  <a:lnTo>
                    <a:pt x="2727949" y="2974172"/>
                  </a:lnTo>
                  <a:lnTo>
                    <a:pt x="2695242" y="3005229"/>
                  </a:lnTo>
                  <a:lnTo>
                    <a:pt x="2661736" y="3035435"/>
                  </a:lnTo>
                  <a:lnTo>
                    <a:pt x="2627449" y="3064773"/>
                  </a:lnTo>
                  <a:lnTo>
                    <a:pt x="2592397" y="3093226"/>
                  </a:lnTo>
                  <a:lnTo>
                    <a:pt x="2556599" y="3120775"/>
                  </a:lnTo>
                  <a:lnTo>
                    <a:pt x="2520072" y="3147404"/>
                  </a:lnTo>
                  <a:lnTo>
                    <a:pt x="2482833" y="3173096"/>
                  </a:lnTo>
                  <a:lnTo>
                    <a:pt x="2444899" y="3197832"/>
                  </a:lnTo>
                  <a:lnTo>
                    <a:pt x="2406288" y="3221596"/>
                  </a:lnTo>
                  <a:lnTo>
                    <a:pt x="2367017" y="3244369"/>
                  </a:lnTo>
                  <a:lnTo>
                    <a:pt x="2327104" y="3266136"/>
                  </a:lnTo>
                  <a:lnTo>
                    <a:pt x="2286565" y="3286878"/>
                  </a:lnTo>
                  <a:lnTo>
                    <a:pt x="2245419" y="3306578"/>
                  </a:lnTo>
                  <a:lnTo>
                    <a:pt x="2203683" y="3325218"/>
                  </a:lnTo>
                  <a:lnTo>
                    <a:pt x="2161374" y="3342782"/>
                  </a:lnTo>
                  <a:lnTo>
                    <a:pt x="2118509" y="3359252"/>
                  </a:lnTo>
                  <a:lnTo>
                    <a:pt x="2075106" y="3374611"/>
                  </a:lnTo>
                  <a:lnTo>
                    <a:pt x="2031182" y="3388840"/>
                  </a:lnTo>
                  <a:lnTo>
                    <a:pt x="1986755" y="3401923"/>
                  </a:lnTo>
                  <a:lnTo>
                    <a:pt x="1941842" y="3413843"/>
                  </a:lnTo>
                  <a:lnTo>
                    <a:pt x="1896460" y="3424582"/>
                  </a:lnTo>
                  <a:lnTo>
                    <a:pt x="1850626" y="3434122"/>
                  </a:lnTo>
                  <a:lnTo>
                    <a:pt x="1804359" y="3442447"/>
                  </a:lnTo>
                  <a:lnTo>
                    <a:pt x="1757675" y="3449539"/>
                  </a:lnTo>
                  <a:lnTo>
                    <a:pt x="1710592" y="3455380"/>
                  </a:lnTo>
                  <a:lnTo>
                    <a:pt x="1663127" y="3459953"/>
                  </a:lnTo>
                  <a:lnTo>
                    <a:pt x="1615297" y="3463242"/>
                  </a:lnTo>
                  <a:lnTo>
                    <a:pt x="1567121" y="3465227"/>
                  </a:lnTo>
                  <a:lnTo>
                    <a:pt x="1518615" y="3465893"/>
                  </a:lnTo>
                  <a:lnTo>
                    <a:pt x="1468817" y="3465181"/>
                  </a:lnTo>
                  <a:lnTo>
                    <a:pt x="1419252" y="3463053"/>
                  </a:lnTo>
                  <a:lnTo>
                    <a:pt x="1369945" y="3459525"/>
                  </a:lnTo>
                  <a:lnTo>
                    <a:pt x="1320921" y="3454611"/>
                  </a:lnTo>
                  <a:lnTo>
                    <a:pt x="1272205" y="3448326"/>
                  </a:lnTo>
                  <a:lnTo>
                    <a:pt x="1223821" y="3440684"/>
                  </a:lnTo>
                  <a:lnTo>
                    <a:pt x="1175794" y="3431701"/>
                  </a:lnTo>
                  <a:lnTo>
                    <a:pt x="1128150" y="3421391"/>
                  </a:lnTo>
                  <a:lnTo>
                    <a:pt x="1080913" y="3409768"/>
                  </a:lnTo>
                  <a:lnTo>
                    <a:pt x="1034108" y="3396848"/>
                  </a:lnTo>
                  <a:lnTo>
                    <a:pt x="987760" y="3382645"/>
                  </a:lnTo>
                  <a:lnTo>
                    <a:pt x="941894" y="3367173"/>
                  </a:lnTo>
                  <a:lnTo>
                    <a:pt x="896534" y="3350448"/>
                  </a:lnTo>
                  <a:lnTo>
                    <a:pt x="851706" y="3332484"/>
                  </a:lnTo>
                  <a:lnTo>
                    <a:pt x="807435" y="3313295"/>
                  </a:lnTo>
                  <a:lnTo>
                    <a:pt x="763744" y="3292897"/>
                  </a:lnTo>
                  <a:lnTo>
                    <a:pt x="720660" y="3271304"/>
                  </a:lnTo>
                  <a:lnTo>
                    <a:pt x="678208" y="3248531"/>
                  </a:lnTo>
                  <a:lnTo>
                    <a:pt x="636411" y="3224593"/>
                  </a:lnTo>
                  <a:lnTo>
                    <a:pt x="595295" y="3199504"/>
                  </a:lnTo>
                  <a:lnTo>
                    <a:pt x="554885" y="3173278"/>
                  </a:lnTo>
                  <a:lnTo>
                    <a:pt x="515205" y="3145931"/>
                  </a:lnTo>
                  <a:lnTo>
                    <a:pt x="476281" y="3117478"/>
                  </a:lnTo>
                  <a:lnTo>
                    <a:pt x="438137" y="3087932"/>
                  </a:lnTo>
                  <a:lnTo>
                    <a:pt x="400799" y="3057309"/>
                  </a:lnTo>
                  <a:lnTo>
                    <a:pt x="364290" y="3025623"/>
                  </a:lnTo>
                  <a:lnTo>
                    <a:pt x="328637" y="2992890"/>
                  </a:lnTo>
                  <a:lnTo>
                    <a:pt x="293864" y="2959123"/>
                  </a:lnTo>
                  <a:lnTo>
                    <a:pt x="259995" y="2924337"/>
                  </a:lnTo>
                  <a:lnTo>
                    <a:pt x="227056" y="2888547"/>
                  </a:lnTo>
                  <a:lnTo>
                    <a:pt x="195072" y="2851768"/>
                  </a:lnTo>
                  <a:lnTo>
                    <a:pt x="164067" y="2814015"/>
                  </a:lnTo>
                  <a:lnTo>
                    <a:pt x="134067" y="2775301"/>
                  </a:lnTo>
                  <a:lnTo>
                    <a:pt x="105095" y="2735643"/>
                  </a:lnTo>
                  <a:lnTo>
                    <a:pt x="77178" y="2695054"/>
                  </a:lnTo>
                  <a:lnTo>
                    <a:pt x="50340" y="2653549"/>
                  </a:lnTo>
                  <a:lnTo>
                    <a:pt x="24605" y="2611143"/>
                  </a:lnTo>
                  <a:lnTo>
                    <a:pt x="0" y="2567851"/>
                  </a:lnTo>
                  <a:lnTo>
                    <a:pt x="759307" y="2150478"/>
                  </a:lnTo>
                  <a:lnTo>
                    <a:pt x="783325" y="2191514"/>
                  </a:lnTo>
                  <a:lnTo>
                    <a:pt x="809229" y="2230749"/>
                  </a:lnTo>
                  <a:lnTo>
                    <a:pt x="836931" y="2268158"/>
                  </a:lnTo>
                  <a:lnTo>
                    <a:pt x="866340" y="2303714"/>
                  </a:lnTo>
                  <a:lnTo>
                    <a:pt x="897367" y="2337391"/>
                  </a:lnTo>
                  <a:lnTo>
                    <a:pt x="929921" y="2369163"/>
                  </a:lnTo>
                  <a:lnTo>
                    <a:pt x="963913" y="2399003"/>
                  </a:lnTo>
                  <a:lnTo>
                    <a:pt x="999253" y="2426887"/>
                  </a:lnTo>
                  <a:lnTo>
                    <a:pt x="1035851" y="2452787"/>
                  </a:lnTo>
                  <a:lnTo>
                    <a:pt x="1073618" y="2476677"/>
                  </a:lnTo>
                  <a:lnTo>
                    <a:pt x="1112463" y="2498531"/>
                  </a:lnTo>
                  <a:lnTo>
                    <a:pt x="1152297" y="2518324"/>
                  </a:lnTo>
                  <a:lnTo>
                    <a:pt x="1193030" y="2536029"/>
                  </a:lnTo>
                  <a:lnTo>
                    <a:pt x="1234572" y="2551620"/>
                  </a:lnTo>
                  <a:lnTo>
                    <a:pt x="1276834" y="2565071"/>
                  </a:lnTo>
                  <a:lnTo>
                    <a:pt x="1319724" y="2576355"/>
                  </a:lnTo>
                  <a:lnTo>
                    <a:pt x="1363155" y="2585448"/>
                  </a:lnTo>
                  <a:lnTo>
                    <a:pt x="1407035" y="2592321"/>
                  </a:lnTo>
                  <a:lnTo>
                    <a:pt x="1451275" y="2596951"/>
                  </a:lnTo>
                  <a:lnTo>
                    <a:pt x="1495786" y="2599309"/>
                  </a:lnTo>
                  <a:lnTo>
                    <a:pt x="1540476" y="2599371"/>
                  </a:lnTo>
                  <a:lnTo>
                    <a:pt x="1585258" y="2597109"/>
                  </a:lnTo>
                  <a:lnTo>
                    <a:pt x="1630040" y="2592499"/>
                  </a:lnTo>
                  <a:lnTo>
                    <a:pt x="1674732" y="2585514"/>
                  </a:lnTo>
                  <a:lnTo>
                    <a:pt x="1719246" y="2576127"/>
                  </a:lnTo>
                  <a:lnTo>
                    <a:pt x="1763491" y="2564313"/>
                  </a:lnTo>
                  <a:lnTo>
                    <a:pt x="1807378" y="2550045"/>
                  </a:lnTo>
                  <a:lnTo>
                    <a:pt x="1850816" y="2533298"/>
                  </a:lnTo>
                  <a:lnTo>
                    <a:pt x="1893716" y="2514045"/>
                  </a:lnTo>
                  <a:lnTo>
                    <a:pt x="1935988" y="2492260"/>
                  </a:lnTo>
                  <a:lnTo>
                    <a:pt x="1977038" y="2468243"/>
                  </a:lnTo>
                  <a:lnTo>
                    <a:pt x="2016286" y="2442338"/>
                  </a:lnTo>
                  <a:lnTo>
                    <a:pt x="2053705" y="2414636"/>
                  </a:lnTo>
                  <a:lnTo>
                    <a:pt x="2089270" y="2385227"/>
                  </a:lnTo>
                  <a:lnTo>
                    <a:pt x="2122954" y="2354201"/>
                  </a:lnTo>
                  <a:lnTo>
                    <a:pt x="2154732" y="2321646"/>
                  </a:lnTo>
                  <a:lnTo>
                    <a:pt x="2184578" y="2287654"/>
                  </a:lnTo>
                  <a:lnTo>
                    <a:pt x="2212465" y="2252314"/>
                  </a:lnTo>
                  <a:lnTo>
                    <a:pt x="2238368" y="2215716"/>
                  </a:lnTo>
                  <a:lnTo>
                    <a:pt x="2262260" y="2177949"/>
                  </a:lnTo>
                  <a:lnTo>
                    <a:pt x="2284116" y="2139103"/>
                  </a:lnTo>
                  <a:lnTo>
                    <a:pt x="2303910" y="2099269"/>
                  </a:lnTo>
                  <a:lnTo>
                    <a:pt x="2321615" y="2058536"/>
                  </a:lnTo>
                  <a:lnTo>
                    <a:pt x="2337206" y="2016994"/>
                  </a:lnTo>
                  <a:lnTo>
                    <a:pt x="2350657" y="1974732"/>
                  </a:lnTo>
                  <a:lnTo>
                    <a:pt x="2361941" y="1931841"/>
                  </a:lnTo>
                  <a:lnTo>
                    <a:pt x="2371034" y="1888410"/>
                  </a:lnTo>
                  <a:lnTo>
                    <a:pt x="2377908" y="1844529"/>
                  </a:lnTo>
                  <a:lnTo>
                    <a:pt x="2382538" y="1800289"/>
                  </a:lnTo>
                  <a:lnTo>
                    <a:pt x="2384898" y="1755778"/>
                  </a:lnTo>
                  <a:lnTo>
                    <a:pt x="2384961" y="1711086"/>
                  </a:lnTo>
                  <a:lnTo>
                    <a:pt x="2382703" y="1666305"/>
                  </a:lnTo>
                  <a:lnTo>
                    <a:pt x="2378096" y="1621522"/>
                  </a:lnTo>
                  <a:lnTo>
                    <a:pt x="2371116" y="1576828"/>
                  </a:lnTo>
                  <a:lnTo>
                    <a:pt x="2361735" y="1532314"/>
                  </a:lnTo>
                  <a:lnTo>
                    <a:pt x="2349929" y="1488068"/>
                  </a:lnTo>
                  <a:lnTo>
                    <a:pt x="2335670" y="1444180"/>
                  </a:lnTo>
                  <a:lnTo>
                    <a:pt x="2318933" y="1400741"/>
                  </a:lnTo>
                  <a:lnTo>
                    <a:pt x="2299693" y="1357840"/>
                  </a:lnTo>
                  <a:lnTo>
                    <a:pt x="2277922" y="1315567"/>
                  </a:lnTo>
                  <a:lnTo>
                    <a:pt x="2252730" y="1272709"/>
                  </a:lnTo>
                  <a:lnTo>
                    <a:pt x="2225334" y="1231655"/>
                  </a:lnTo>
                  <a:lnTo>
                    <a:pt x="2195833" y="1192464"/>
                  </a:lnTo>
                  <a:lnTo>
                    <a:pt x="2164327" y="1155194"/>
                  </a:lnTo>
                  <a:lnTo>
                    <a:pt x="2130914" y="1119904"/>
                  </a:lnTo>
                  <a:lnTo>
                    <a:pt x="2095695" y="1086653"/>
                  </a:lnTo>
                  <a:lnTo>
                    <a:pt x="2058768" y="1055498"/>
                  </a:lnTo>
                  <a:lnTo>
                    <a:pt x="2020234" y="1026500"/>
                  </a:lnTo>
                  <a:lnTo>
                    <a:pt x="1980190" y="999716"/>
                  </a:lnTo>
                  <a:lnTo>
                    <a:pt x="1938737" y="975204"/>
                  </a:lnTo>
                  <a:lnTo>
                    <a:pt x="1895973" y="953024"/>
                  </a:lnTo>
                  <a:lnTo>
                    <a:pt x="1851999" y="933234"/>
                  </a:lnTo>
                  <a:lnTo>
                    <a:pt x="1806913" y="915893"/>
                  </a:lnTo>
                  <a:lnTo>
                    <a:pt x="1760815" y="901059"/>
                  </a:lnTo>
                  <a:lnTo>
                    <a:pt x="1713804" y="888790"/>
                  </a:lnTo>
                  <a:lnTo>
                    <a:pt x="1665979" y="879146"/>
                  </a:lnTo>
                  <a:lnTo>
                    <a:pt x="1617439" y="872185"/>
                  </a:lnTo>
                  <a:lnTo>
                    <a:pt x="1568285" y="867965"/>
                  </a:lnTo>
                  <a:lnTo>
                    <a:pt x="1518615" y="866546"/>
                  </a:lnTo>
                  <a:lnTo>
                    <a:pt x="1518615" y="0"/>
                  </a:lnTo>
                  <a:close/>
                </a:path>
              </a:pathLst>
            </a:custGeom>
            <a:ln w="234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1040867" y="2695155"/>
              <a:ext cx="1733550" cy="2567940"/>
            </a:xfrm>
            <a:custGeom>
              <a:avLst/>
              <a:gdLst/>
              <a:ahLst/>
              <a:cxnLst/>
              <a:rect l="l" t="t" r="r" b="b"/>
              <a:pathLst>
                <a:path w="1733550" h="2567940">
                  <a:moveTo>
                    <a:pt x="1733249" y="0"/>
                  </a:moveTo>
                  <a:lnTo>
                    <a:pt x="1681780" y="763"/>
                  </a:lnTo>
                  <a:lnTo>
                    <a:pt x="1630444" y="3048"/>
                  </a:lnTo>
                  <a:lnTo>
                    <a:pt x="1579273" y="6847"/>
                  </a:lnTo>
                  <a:lnTo>
                    <a:pt x="1528300" y="12150"/>
                  </a:lnTo>
                  <a:lnTo>
                    <a:pt x="1477556" y="18951"/>
                  </a:lnTo>
                  <a:lnTo>
                    <a:pt x="1427075" y="27240"/>
                  </a:lnTo>
                  <a:lnTo>
                    <a:pt x="1376888" y="37010"/>
                  </a:lnTo>
                  <a:lnTo>
                    <a:pt x="1327029" y="48252"/>
                  </a:lnTo>
                  <a:lnTo>
                    <a:pt x="1277529" y="60958"/>
                  </a:lnTo>
                  <a:lnTo>
                    <a:pt x="1228421" y="75119"/>
                  </a:lnTo>
                  <a:lnTo>
                    <a:pt x="1179736" y="90729"/>
                  </a:lnTo>
                  <a:lnTo>
                    <a:pt x="1131509" y="107778"/>
                  </a:lnTo>
                  <a:lnTo>
                    <a:pt x="1083770" y="126258"/>
                  </a:lnTo>
                  <a:lnTo>
                    <a:pt x="1036553" y="146161"/>
                  </a:lnTo>
                  <a:lnTo>
                    <a:pt x="989889" y="167478"/>
                  </a:lnTo>
                  <a:lnTo>
                    <a:pt x="943811" y="190202"/>
                  </a:lnTo>
                  <a:lnTo>
                    <a:pt x="898351" y="214325"/>
                  </a:lnTo>
                  <a:lnTo>
                    <a:pt x="856165" y="238282"/>
                  </a:lnTo>
                  <a:lnTo>
                    <a:pt x="814904" y="263236"/>
                  </a:lnTo>
                  <a:lnTo>
                    <a:pt x="774574" y="289164"/>
                  </a:lnTo>
                  <a:lnTo>
                    <a:pt x="735183" y="316043"/>
                  </a:lnTo>
                  <a:lnTo>
                    <a:pt x="696737" y="343849"/>
                  </a:lnTo>
                  <a:lnTo>
                    <a:pt x="659244" y="372558"/>
                  </a:lnTo>
                  <a:lnTo>
                    <a:pt x="622709" y="402146"/>
                  </a:lnTo>
                  <a:lnTo>
                    <a:pt x="587141" y="432591"/>
                  </a:lnTo>
                  <a:lnTo>
                    <a:pt x="552545" y="463868"/>
                  </a:lnTo>
                  <a:lnTo>
                    <a:pt x="518929" y="495954"/>
                  </a:lnTo>
                  <a:lnTo>
                    <a:pt x="486299" y="528825"/>
                  </a:lnTo>
                  <a:lnTo>
                    <a:pt x="454663" y="562458"/>
                  </a:lnTo>
                  <a:lnTo>
                    <a:pt x="424027" y="596829"/>
                  </a:lnTo>
                  <a:lnTo>
                    <a:pt x="394398" y="631915"/>
                  </a:lnTo>
                  <a:lnTo>
                    <a:pt x="365783" y="667691"/>
                  </a:lnTo>
                  <a:lnTo>
                    <a:pt x="338189" y="704135"/>
                  </a:lnTo>
                  <a:lnTo>
                    <a:pt x="311622" y="741223"/>
                  </a:lnTo>
                  <a:lnTo>
                    <a:pt x="286090" y="778930"/>
                  </a:lnTo>
                  <a:lnTo>
                    <a:pt x="261600" y="817235"/>
                  </a:lnTo>
                  <a:lnTo>
                    <a:pt x="238157" y="856112"/>
                  </a:lnTo>
                  <a:lnTo>
                    <a:pt x="215770" y="895539"/>
                  </a:lnTo>
                  <a:lnTo>
                    <a:pt x="194445" y="935492"/>
                  </a:lnTo>
                  <a:lnTo>
                    <a:pt x="174188" y="975947"/>
                  </a:lnTo>
                  <a:lnTo>
                    <a:pt x="155007" y="1016880"/>
                  </a:lnTo>
                  <a:lnTo>
                    <a:pt x="136909" y="1058269"/>
                  </a:lnTo>
                  <a:lnTo>
                    <a:pt x="119900" y="1100089"/>
                  </a:lnTo>
                  <a:lnTo>
                    <a:pt x="103987" y="1142317"/>
                  </a:lnTo>
                  <a:lnTo>
                    <a:pt x="89177" y="1184930"/>
                  </a:lnTo>
                  <a:lnTo>
                    <a:pt x="75478" y="1227903"/>
                  </a:lnTo>
                  <a:lnTo>
                    <a:pt x="62895" y="1271213"/>
                  </a:lnTo>
                  <a:lnTo>
                    <a:pt x="51435" y="1314837"/>
                  </a:lnTo>
                  <a:lnTo>
                    <a:pt x="41107" y="1358751"/>
                  </a:lnTo>
                  <a:lnTo>
                    <a:pt x="31915" y="1402931"/>
                  </a:lnTo>
                  <a:lnTo>
                    <a:pt x="23868" y="1447354"/>
                  </a:lnTo>
                  <a:lnTo>
                    <a:pt x="16972" y="1491997"/>
                  </a:lnTo>
                  <a:lnTo>
                    <a:pt x="11235" y="1536835"/>
                  </a:lnTo>
                  <a:lnTo>
                    <a:pt x="6661" y="1581845"/>
                  </a:lnTo>
                  <a:lnTo>
                    <a:pt x="3260" y="1627003"/>
                  </a:lnTo>
                  <a:lnTo>
                    <a:pt x="1037" y="1672286"/>
                  </a:lnTo>
                  <a:lnTo>
                    <a:pt x="0" y="1717671"/>
                  </a:lnTo>
                  <a:lnTo>
                    <a:pt x="154" y="1763133"/>
                  </a:lnTo>
                  <a:lnTo>
                    <a:pt x="1508" y="1808649"/>
                  </a:lnTo>
                  <a:lnTo>
                    <a:pt x="4068" y="1854196"/>
                  </a:lnTo>
                  <a:lnTo>
                    <a:pt x="7841" y="1899750"/>
                  </a:lnTo>
                  <a:lnTo>
                    <a:pt x="12833" y="1945287"/>
                  </a:lnTo>
                  <a:lnTo>
                    <a:pt x="19052" y="1990784"/>
                  </a:lnTo>
                  <a:lnTo>
                    <a:pt x="26504" y="2036217"/>
                  </a:lnTo>
                  <a:lnTo>
                    <a:pt x="35197" y="2081563"/>
                  </a:lnTo>
                  <a:lnTo>
                    <a:pt x="45136" y="2126798"/>
                  </a:lnTo>
                  <a:lnTo>
                    <a:pt x="56330" y="2171898"/>
                  </a:lnTo>
                  <a:lnTo>
                    <a:pt x="68785" y="2216840"/>
                  </a:lnTo>
                  <a:lnTo>
                    <a:pt x="82507" y="2261600"/>
                  </a:lnTo>
                  <a:lnTo>
                    <a:pt x="97504" y="2306155"/>
                  </a:lnTo>
                  <a:lnTo>
                    <a:pt x="113782" y="2350481"/>
                  </a:lnTo>
                  <a:lnTo>
                    <a:pt x="131348" y="2394554"/>
                  </a:lnTo>
                  <a:lnTo>
                    <a:pt x="150210" y="2438351"/>
                  </a:lnTo>
                  <a:lnTo>
                    <a:pt x="170373" y="2481849"/>
                  </a:lnTo>
                  <a:lnTo>
                    <a:pt x="191846" y="2525023"/>
                  </a:lnTo>
                  <a:lnTo>
                    <a:pt x="214634" y="2567851"/>
                  </a:lnTo>
                  <a:lnTo>
                    <a:pt x="973942" y="2150478"/>
                  </a:lnTo>
                  <a:lnTo>
                    <a:pt x="951744" y="2107277"/>
                  </a:lnTo>
                  <a:lnTo>
                    <a:pt x="932049" y="2063017"/>
                  </a:lnTo>
                  <a:lnTo>
                    <a:pt x="914886" y="2017810"/>
                  </a:lnTo>
                  <a:lnTo>
                    <a:pt x="900284" y="1971768"/>
                  </a:lnTo>
                  <a:lnTo>
                    <a:pt x="888272" y="1925002"/>
                  </a:lnTo>
                  <a:lnTo>
                    <a:pt x="878879" y="1877626"/>
                  </a:lnTo>
                  <a:lnTo>
                    <a:pt x="872134" y="1829751"/>
                  </a:lnTo>
                  <a:lnTo>
                    <a:pt x="868065" y="1781489"/>
                  </a:lnTo>
                  <a:lnTo>
                    <a:pt x="866703" y="1732953"/>
                  </a:lnTo>
                  <a:lnTo>
                    <a:pt x="867985" y="1685418"/>
                  </a:lnTo>
                  <a:lnTo>
                    <a:pt x="871787" y="1638553"/>
                  </a:lnTo>
                  <a:lnTo>
                    <a:pt x="878044" y="1592424"/>
                  </a:lnTo>
                  <a:lnTo>
                    <a:pt x="886688" y="1547097"/>
                  </a:lnTo>
                  <a:lnTo>
                    <a:pt x="897655" y="1502638"/>
                  </a:lnTo>
                  <a:lnTo>
                    <a:pt x="910877" y="1459113"/>
                  </a:lnTo>
                  <a:lnTo>
                    <a:pt x="926289" y="1416588"/>
                  </a:lnTo>
                  <a:lnTo>
                    <a:pt x="943825" y="1375129"/>
                  </a:lnTo>
                  <a:lnTo>
                    <a:pt x="963419" y="1334802"/>
                  </a:lnTo>
                  <a:lnTo>
                    <a:pt x="985005" y="1295674"/>
                  </a:lnTo>
                  <a:lnTo>
                    <a:pt x="1008516" y="1257810"/>
                  </a:lnTo>
                  <a:lnTo>
                    <a:pt x="1033887" y="1221277"/>
                  </a:lnTo>
                  <a:lnTo>
                    <a:pt x="1061051" y="1186141"/>
                  </a:lnTo>
                  <a:lnTo>
                    <a:pt x="1089943" y="1152467"/>
                  </a:lnTo>
                  <a:lnTo>
                    <a:pt x="1120497" y="1120322"/>
                  </a:lnTo>
                  <a:lnTo>
                    <a:pt x="1152645" y="1089772"/>
                  </a:lnTo>
                  <a:lnTo>
                    <a:pt x="1186323" y="1060883"/>
                  </a:lnTo>
                  <a:lnTo>
                    <a:pt x="1221464" y="1033721"/>
                  </a:lnTo>
                  <a:lnTo>
                    <a:pt x="1258003" y="1008352"/>
                  </a:lnTo>
                  <a:lnTo>
                    <a:pt x="1295873" y="984843"/>
                  </a:lnTo>
                  <a:lnTo>
                    <a:pt x="1335007" y="963258"/>
                  </a:lnTo>
                  <a:lnTo>
                    <a:pt x="1375341" y="943666"/>
                  </a:lnTo>
                  <a:lnTo>
                    <a:pt x="1416808" y="926130"/>
                  </a:lnTo>
                  <a:lnTo>
                    <a:pt x="1459341" y="910719"/>
                  </a:lnTo>
                  <a:lnTo>
                    <a:pt x="1502876" y="897497"/>
                  </a:lnTo>
                  <a:lnTo>
                    <a:pt x="1547345" y="886531"/>
                  </a:lnTo>
                  <a:lnTo>
                    <a:pt x="1592683" y="877887"/>
                  </a:lnTo>
                  <a:lnTo>
                    <a:pt x="1638824" y="871630"/>
                  </a:lnTo>
                  <a:lnTo>
                    <a:pt x="1685701" y="867828"/>
                  </a:lnTo>
                  <a:lnTo>
                    <a:pt x="1733249" y="866546"/>
                  </a:lnTo>
                  <a:lnTo>
                    <a:pt x="1733249" y="0"/>
                  </a:lnTo>
                  <a:close/>
                </a:path>
              </a:pathLst>
            </a:custGeom>
            <a:solidFill>
              <a:srgbClr val="9B84AE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1040867" y="2695155"/>
              <a:ext cx="1733550" cy="2567940"/>
            </a:xfrm>
            <a:custGeom>
              <a:avLst/>
              <a:gdLst/>
              <a:ahLst/>
              <a:cxnLst/>
              <a:rect l="l" t="t" r="r" b="b"/>
              <a:pathLst>
                <a:path w="1733550" h="2567940">
                  <a:moveTo>
                    <a:pt x="214634" y="2567851"/>
                  </a:moveTo>
                  <a:lnTo>
                    <a:pt x="191846" y="2525023"/>
                  </a:lnTo>
                  <a:lnTo>
                    <a:pt x="170373" y="2481849"/>
                  </a:lnTo>
                  <a:lnTo>
                    <a:pt x="150210" y="2438351"/>
                  </a:lnTo>
                  <a:lnTo>
                    <a:pt x="131348" y="2394554"/>
                  </a:lnTo>
                  <a:lnTo>
                    <a:pt x="113782" y="2350481"/>
                  </a:lnTo>
                  <a:lnTo>
                    <a:pt x="97504" y="2306155"/>
                  </a:lnTo>
                  <a:lnTo>
                    <a:pt x="82507" y="2261600"/>
                  </a:lnTo>
                  <a:lnTo>
                    <a:pt x="68785" y="2216840"/>
                  </a:lnTo>
                  <a:lnTo>
                    <a:pt x="56330" y="2171898"/>
                  </a:lnTo>
                  <a:lnTo>
                    <a:pt x="45136" y="2126798"/>
                  </a:lnTo>
                  <a:lnTo>
                    <a:pt x="35197" y="2081563"/>
                  </a:lnTo>
                  <a:lnTo>
                    <a:pt x="26504" y="2036217"/>
                  </a:lnTo>
                  <a:lnTo>
                    <a:pt x="19052" y="1990784"/>
                  </a:lnTo>
                  <a:lnTo>
                    <a:pt x="12833" y="1945287"/>
                  </a:lnTo>
                  <a:lnTo>
                    <a:pt x="7841" y="1899750"/>
                  </a:lnTo>
                  <a:lnTo>
                    <a:pt x="4068" y="1854196"/>
                  </a:lnTo>
                  <a:lnTo>
                    <a:pt x="1508" y="1808649"/>
                  </a:lnTo>
                  <a:lnTo>
                    <a:pt x="154" y="1763133"/>
                  </a:lnTo>
                  <a:lnTo>
                    <a:pt x="0" y="1717671"/>
                  </a:lnTo>
                  <a:lnTo>
                    <a:pt x="1037" y="1672286"/>
                  </a:lnTo>
                  <a:lnTo>
                    <a:pt x="3260" y="1627003"/>
                  </a:lnTo>
                  <a:lnTo>
                    <a:pt x="6661" y="1581845"/>
                  </a:lnTo>
                  <a:lnTo>
                    <a:pt x="11235" y="1536835"/>
                  </a:lnTo>
                  <a:lnTo>
                    <a:pt x="16972" y="1491997"/>
                  </a:lnTo>
                  <a:lnTo>
                    <a:pt x="23868" y="1447354"/>
                  </a:lnTo>
                  <a:lnTo>
                    <a:pt x="31915" y="1402931"/>
                  </a:lnTo>
                  <a:lnTo>
                    <a:pt x="41107" y="1358751"/>
                  </a:lnTo>
                  <a:lnTo>
                    <a:pt x="51435" y="1314837"/>
                  </a:lnTo>
                  <a:lnTo>
                    <a:pt x="62895" y="1271213"/>
                  </a:lnTo>
                  <a:lnTo>
                    <a:pt x="75478" y="1227903"/>
                  </a:lnTo>
                  <a:lnTo>
                    <a:pt x="89177" y="1184930"/>
                  </a:lnTo>
                  <a:lnTo>
                    <a:pt x="103987" y="1142317"/>
                  </a:lnTo>
                  <a:lnTo>
                    <a:pt x="119900" y="1100089"/>
                  </a:lnTo>
                  <a:lnTo>
                    <a:pt x="136909" y="1058269"/>
                  </a:lnTo>
                  <a:lnTo>
                    <a:pt x="155007" y="1016880"/>
                  </a:lnTo>
                  <a:lnTo>
                    <a:pt x="174188" y="975947"/>
                  </a:lnTo>
                  <a:lnTo>
                    <a:pt x="194445" y="935492"/>
                  </a:lnTo>
                  <a:lnTo>
                    <a:pt x="215770" y="895539"/>
                  </a:lnTo>
                  <a:lnTo>
                    <a:pt x="238157" y="856112"/>
                  </a:lnTo>
                  <a:lnTo>
                    <a:pt x="261600" y="817235"/>
                  </a:lnTo>
                  <a:lnTo>
                    <a:pt x="286090" y="778930"/>
                  </a:lnTo>
                  <a:lnTo>
                    <a:pt x="311622" y="741223"/>
                  </a:lnTo>
                  <a:lnTo>
                    <a:pt x="338189" y="704135"/>
                  </a:lnTo>
                  <a:lnTo>
                    <a:pt x="365783" y="667691"/>
                  </a:lnTo>
                  <a:lnTo>
                    <a:pt x="394398" y="631915"/>
                  </a:lnTo>
                  <a:lnTo>
                    <a:pt x="424027" y="596829"/>
                  </a:lnTo>
                  <a:lnTo>
                    <a:pt x="454663" y="562458"/>
                  </a:lnTo>
                  <a:lnTo>
                    <a:pt x="486299" y="528825"/>
                  </a:lnTo>
                  <a:lnTo>
                    <a:pt x="518929" y="495954"/>
                  </a:lnTo>
                  <a:lnTo>
                    <a:pt x="552545" y="463868"/>
                  </a:lnTo>
                  <a:lnTo>
                    <a:pt x="587141" y="432591"/>
                  </a:lnTo>
                  <a:lnTo>
                    <a:pt x="622709" y="402146"/>
                  </a:lnTo>
                  <a:lnTo>
                    <a:pt x="659244" y="372558"/>
                  </a:lnTo>
                  <a:lnTo>
                    <a:pt x="696737" y="343849"/>
                  </a:lnTo>
                  <a:lnTo>
                    <a:pt x="735183" y="316043"/>
                  </a:lnTo>
                  <a:lnTo>
                    <a:pt x="774574" y="289164"/>
                  </a:lnTo>
                  <a:lnTo>
                    <a:pt x="814904" y="263236"/>
                  </a:lnTo>
                  <a:lnTo>
                    <a:pt x="856165" y="238282"/>
                  </a:lnTo>
                  <a:lnTo>
                    <a:pt x="898351" y="214325"/>
                  </a:lnTo>
                  <a:lnTo>
                    <a:pt x="943811" y="190202"/>
                  </a:lnTo>
                  <a:lnTo>
                    <a:pt x="989889" y="167478"/>
                  </a:lnTo>
                  <a:lnTo>
                    <a:pt x="1036553" y="146161"/>
                  </a:lnTo>
                  <a:lnTo>
                    <a:pt x="1083770" y="126258"/>
                  </a:lnTo>
                  <a:lnTo>
                    <a:pt x="1131509" y="107778"/>
                  </a:lnTo>
                  <a:lnTo>
                    <a:pt x="1179736" y="90729"/>
                  </a:lnTo>
                  <a:lnTo>
                    <a:pt x="1228421" y="75119"/>
                  </a:lnTo>
                  <a:lnTo>
                    <a:pt x="1277529" y="60958"/>
                  </a:lnTo>
                  <a:lnTo>
                    <a:pt x="1327029" y="48252"/>
                  </a:lnTo>
                  <a:lnTo>
                    <a:pt x="1376888" y="37010"/>
                  </a:lnTo>
                  <a:lnTo>
                    <a:pt x="1427075" y="27240"/>
                  </a:lnTo>
                  <a:lnTo>
                    <a:pt x="1477556" y="18951"/>
                  </a:lnTo>
                  <a:lnTo>
                    <a:pt x="1528300" y="12150"/>
                  </a:lnTo>
                  <a:lnTo>
                    <a:pt x="1579273" y="6847"/>
                  </a:lnTo>
                  <a:lnTo>
                    <a:pt x="1630444" y="3048"/>
                  </a:lnTo>
                  <a:lnTo>
                    <a:pt x="1681780" y="763"/>
                  </a:lnTo>
                  <a:lnTo>
                    <a:pt x="1733249" y="0"/>
                  </a:lnTo>
                  <a:lnTo>
                    <a:pt x="1733249" y="866546"/>
                  </a:lnTo>
                  <a:lnTo>
                    <a:pt x="1685701" y="867828"/>
                  </a:lnTo>
                  <a:lnTo>
                    <a:pt x="1638824" y="871630"/>
                  </a:lnTo>
                  <a:lnTo>
                    <a:pt x="1592683" y="877887"/>
                  </a:lnTo>
                  <a:lnTo>
                    <a:pt x="1547345" y="886531"/>
                  </a:lnTo>
                  <a:lnTo>
                    <a:pt x="1502876" y="897497"/>
                  </a:lnTo>
                  <a:lnTo>
                    <a:pt x="1459341" y="910719"/>
                  </a:lnTo>
                  <a:lnTo>
                    <a:pt x="1416808" y="926130"/>
                  </a:lnTo>
                  <a:lnTo>
                    <a:pt x="1375341" y="943666"/>
                  </a:lnTo>
                  <a:lnTo>
                    <a:pt x="1335007" y="963258"/>
                  </a:lnTo>
                  <a:lnTo>
                    <a:pt x="1295873" y="984843"/>
                  </a:lnTo>
                  <a:lnTo>
                    <a:pt x="1258003" y="1008352"/>
                  </a:lnTo>
                  <a:lnTo>
                    <a:pt x="1221464" y="1033721"/>
                  </a:lnTo>
                  <a:lnTo>
                    <a:pt x="1186323" y="1060883"/>
                  </a:lnTo>
                  <a:lnTo>
                    <a:pt x="1152645" y="1089772"/>
                  </a:lnTo>
                  <a:lnTo>
                    <a:pt x="1120497" y="1120322"/>
                  </a:lnTo>
                  <a:lnTo>
                    <a:pt x="1089943" y="1152467"/>
                  </a:lnTo>
                  <a:lnTo>
                    <a:pt x="1061051" y="1186141"/>
                  </a:lnTo>
                  <a:lnTo>
                    <a:pt x="1033887" y="1221277"/>
                  </a:lnTo>
                  <a:lnTo>
                    <a:pt x="1008516" y="1257810"/>
                  </a:lnTo>
                  <a:lnTo>
                    <a:pt x="985005" y="1295674"/>
                  </a:lnTo>
                  <a:lnTo>
                    <a:pt x="963419" y="1334802"/>
                  </a:lnTo>
                  <a:lnTo>
                    <a:pt x="943825" y="1375129"/>
                  </a:lnTo>
                  <a:lnTo>
                    <a:pt x="926289" y="1416588"/>
                  </a:lnTo>
                  <a:lnTo>
                    <a:pt x="910877" y="1459113"/>
                  </a:lnTo>
                  <a:lnTo>
                    <a:pt x="897655" y="1502638"/>
                  </a:lnTo>
                  <a:lnTo>
                    <a:pt x="886688" y="1547097"/>
                  </a:lnTo>
                  <a:lnTo>
                    <a:pt x="878044" y="1592424"/>
                  </a:lnTo>
                  <a:lnTo>
                    <a:pt x="871787" y="1638553"/>
                  </a:lnTo>
                  <a:lnTo>
                    <a:pt x="867985" y="1685418"/>
                  </a:lnTo>
                  <a:lnTo>
                    <a:pt x="866703" y="1732953"/>
                  </a:lnTo>
                  <a:lnTo>
                    <a:pt x="868065" y="1781489"/>
                  </a:lnTo>
                  <a:lnTo>
                    <a:pt x="872134" y="1829751"/>
                  </a:lnTo>
                  <a:lnTo>
                    <a:pt x="878879" y="1877626"/>
                  </a:lnTo>
                  <a:lnTo>
                    <a:pt x="888272" y="1925002"/>
                  </a:lnTo>
                  <a:lnTo>
                    <a:pt x="900284" y="1971768"/>
                  </a:lnTo>
                  <a:lnTo>
                    <a:pt x="914886" y="2017810"/>
                  </a:lnTo>
                  <a:lnTo>
                    <a:pt x="932049" y="2063017"/>
                  </a:lnTo>
                  <a:lnTo>
                    <a:pt x="951744" y="2107277"/>
                  </a:lnTo>
                  <a:lnTo>
                    <a:pt x="973942" y="2150478"/>
                  </a:lnTo>
                  <a:lnTo>
                    <a:pt x="214634" y="2567851"/>
                  </a:lnTo>
                  <a:close/>
                </a:path>
              </a:pathLst>
            </a:custGeom>
            <a:ln w="234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3835514" y="4996383"/>
              <a:ext cx="171450" cy="187960"/>
            </a:xfrm>
            <a:custGeom>
              <a:avLst/>
              <a:gdLst/>
              <a:ahLst/>
              <a:cxnLst/>
              <a:rect l="l" t="t" r="r" b="b"/>
              <a:pathLst>
                <a:path w="171450" h="187960">
                  <a:moveTo>
                    <a:pt x="0" y="187515"/>
                  </a:moveTo>
                  <a:lnTo>
                    <a:pt x="171399" y="187515"/>
                  </a:lnTo>
                  <a:lnTo>
                    <a:pt x="171399" y="0"/>
                  </a:lnTo>
                  <a:lnTo>
                    <a:pt x="0" y="0"/>
                  </a:lnTo>
                  <a:lnTo>
                    <a:pt x="0" y="187515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5569" y="3716688"/>
              <a:ext cx="167010" cy="18752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452852" y="2259012"/>
              <a:ext cx="82550" cy="85090"/>
            </a:xfrm>
            <a:custGeom>
              <a:avLst/>
              <a:gdLst/>
              <a:ahLst/>
              <a:cxnLst/>
              <a:rect l="l" t="t" r="r" b="b"/>
              <a:pathLst>
                <a:path w="82550" h="85089">
                  <a:moveTo>
                    <a:pt x="82042" y="0"/>
                  </a:moveTo>
                  <a:lnTo>
                    <a:pt x="0" y="0"/>
                  </a:lnTo>
                  <a:lnTo>
                    <a:pt x="0" y="84975"/>
                  </a:lnTo>
                  <a:lnTo>
                    <a:pt x="82042" y="84975"/>
                  </a:lnTo>
                  <a:lnTo>
                    <a:pt x="82042" y="0"/>
                  </a:lnTo>
                  <a:close/>
                </a:path>
              </a:pathLst>
            </a:custGeom>
            <a:solidFill>
              <a:srgbClr val="FFE160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2452839" y="2259012"/>
              <a:ext cx="82550" cy="85090"/>
            </a:xfrm>
            <a:custGeom>
              <a:avLst/>
              <a:gdLst/>
              <a:ahLst/>
              <a:cxnLst/>
              <a:rect l="l" t="t" r="r" b="b"/>
              <a:pathLst>
                <a:path w="82550" h="85089">
                  <a:moveTo>
                    <a:pt x="0" y="84975"/>
                  </a:moveTo>
                  <a:lnTo>
                    <a:pt x="82042" y="84975"/>
                  </a:lnTo>
                  <a:lnTo>
                    <a:pt x="82042" y="0"/>
                  </a:lnTo>
                  <a:lnTo>
                    <a:pt x="0" y="0"/>
                  </a:lnTo>
                  <a:lnTo>
                    <a:pt x="0" y="84975"/>
                  </a:lnTo>
                  <a:close/>
                </a:path>
              </a:pathLst>
            </a:custGeom>
            <a:ln w="234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72981" y="2198966"/>
              <a:ext cx="127444" cy="18750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924581" y="2259012"/>
              <a:ext cx="82550" cy="85090"/>
            </a:xfrm>
            <a:custGeom>
              <a:avLst/>
              <a:gdLst/>
              <a:ahLst/>
              <a:cxnLst/>
              <a:rect l="l" t="t" r="r" b="b"/>
              <a:pathLst>
                <a:path w="82550" h="85089">
                  <a:moveTo>
                    <a:pt x="82042" y="0"/>
                  </a:moveTo>
                  <a:lnTo>
                    <a:pt x="0" y="0"/>
                  </a:lnTo>
                  <a:lnTo>
                    <a:pt x="0" y="84975"/>
                  </a:lnTo>
                  <a:lnTo>
                    <a:pt x="82042" y="84975"/>
                  </a:lnTo>
                  <a:lnTo>
                    <a:pt x="82042" y="0"/>
                  </a:lnTo>
                  <a:close/>
                </a:path>
              </a:pathLst>
            </a:custGeom>
            <a:solidFill>
              <a:srgbClr val="9B84AE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2924581" y="2259012"/>
              <a:ext cx="82550" cy="85090"/>
            </a:xfrm>
            <a:custGeom>
              <a:avLst/>
              <a:gdLst/>
              <a:ahLst/>
              <a:cxnLst/>
              <a:rect l="l" t="t" r="r" b="b"/>
              <a:pathLst>
                <a:path w="82550" h="85089">
                  <a:moveTo>
                    <a:pt x="0" y="84975"/>
                  </a:moveTo>
                  <a:lnTo>
                    <a:pt x="82042" y="84975"/>
                  </a:lnTo>
                  <a:lnTo>
                    <a:pt x="82042" y="0"/>
                  </a:lnTo>
                  <a:lnTo>
                    <a:pt x="0" y="0"/>
                  </a:lnTo>
                  <a:lnTo>
                    <a:pt x="0" y="84975"/>
                  </a:lnTo>
                  <a:close/>
                </a:path>
              </a:pathLst>
            </a:custGeom>
            <a:ln w="234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4710" y="2198966"/>
              <a:ext cx="197774" cy="18750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3927" y="1156246"/>
              <a:ext cx="4146533" cy="20180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3924" y="6871572"/>
              <a:ext cx="2545143" cy="14063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3927" y="7011847"/>
              <a:ext cx="2562424" cy="14099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7278560" y="2238958"/>
              <a:ext cx="879475" cy="1395095"/>
            </a:xfrm>
            <a:custGeom>
              <a:avLst/>
              <a:gdLst/>
              <a:ahLst/>
              <a:cxnLst/>
              <a:rect l="l" t="t" r="r" b="b"/>
              <a:pathLst>
                <a:path w="879475" h="1395095">
                  <a:moveTo>
                    <a:pt x="879005" y="0"/>
                  </a:moveTo>
                  <a:lnTo>
                    <a:pt x="0" y="0"/>
                  </a:lnTo>
                  <a:lnTo>
                    <a:pt x="0" y="501002"/>
                  </a:lnTo>
                  <a:lnTo>
                    <a:pt x="0" y="501015"/>
                  </a:lnTo>
                  <a:lnTo>
                    <a:pt x="0" y="1394968"/>
                  </a:lnTo>
                  <a:lnTo>
                    <a:pt x="879005" y="1394968"/>
                  </a:lnTo>
                  <a:lnTo>
                    <a:pt x="879005" y="501002"/>
                  </a:lnTo>
                  <a:lnTo>
                    <a:pt x="879005" y="0"/>
                  </a:lnTo>
                  <a:close/>
                </a:path>
              </a:pathLst>
            </a:custGeom>
            <a:solidFill>
              <a:srgbClr val="F6F4F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6399555" y="2238946"/>
              <a:ext cx="0" cy="1106170"/>
            </a:xfrm>
            <a:custGeom>
              <a:avLst/>
              <a:gdLst/>
              <a:ahLst/>
              <a:cxnLst/>
              <a:rect l="l" t="t" r="r" b="b"/>
              <a:pathLst>
                <a:path h="1106170">
                  <a:moveTo>
                    <a:pt x="0" y="0"/>
                  </a:moveTo>
                  <a:lnTo>
                    <a:pt x="0" y="1106081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7278560" y="2238946"/>
              <a:ext cx="0" cy="1106170"/>
            </a:xfrm>
            <a:custGeom>
              <a:avLst/>
              <a:gdLst/>
              <a:ahLst/>
              <a:cxnLst/>
              <a:rect l="l" t="t" r="r" b="b"/>
              <a:pathLst>
                <a:path h="1106170">
                  <a:moveTo>
                    <a:pt x="0" y="0"/>
                  </a:moveTo>
                  <a:lnTo>
                    <a:pt x="0" y="1106081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8157552" y="2238946"/>
              <a:ext cx="0" cy="1106170"/>
            </a:xfrm>
            <a:custGeom>
              <a:avLst/>
              <a:gdLst/>
              <a:ahLst/>
              <a:cxnLst/>
              <a:rect l="l" t="t" r="r" b="b"/>
              <a:pathLst>
                <a:path h="1106170">
                  <a:moveTo>
                    <a:pt x="0" y="0"/>
                  </a:moveTo>
                  <a:lnTo>
                    <a:pt x="0" y="1106081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5520550" y="2739974"/>
              <a:ext cx="3515995" cy="0"/>
            </a:xfrm>
            <a:custGeom>
              <a:avLst/>
              <a:gdLst/>
              <a:ahLst/>
              <a:cxnLst/>
              <a:rect l="l" t="t" r="r" b="b"/>
              <a:pathLst>
                <a:path w="3515995">
                  <a:moveTo>
                    <a:pt x="0" y="0"/>
                  </a:moveTo>
                  <a:lnTo>
                    <a:pt x="3515995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5520550" y="3041624"/>
              <a:ext cx="3515995" cy="0"/>
            </a:xfrm>
            <a:custGeom>
              <a:avLst/>
              <a:gdLst/>
              <a:ahLst/>
              <a:cxnLst/>
              <a:rect l="l" t="t" r="r" b="b"/>
              <a:pathLst>
                <a:path w="3515995">
                  <a:moveTo>
                    <a:pt x="0" y="0"/>
                  </a:moveTo>
                  <a:lnTo>
                    <a:pt x="3515995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5520550" y="3343262"/>
              <a:ext cx="3515995" cy="0"/>
            </a:xfrm>
            <a:custGeom>
              <a:avLst/>
              <a:gdLst/>
              <a:ahLst/>
              <a:cxnLst/>
              <a:rect l="l" t="t" r="r" b="b"/>
              <a:pathLst>
                <a:path w="3515995">
                  <a:moveTo>
                    <a:pt x="0" y="0"/>
                  </a:moveTo>
                  <a:lnTo>
                    <a:pt x="3515995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32117" y="2403767"/>
              <a:ext cx="260172" cy="18751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99769" y="2403761"/>
              <a:ext cx="127454" cy="18752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584744" y="2403761"/>
              <a:ext cx="87900" cy="18752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628687" y="2403761"/>
              <a:ext cx="358720" cy="18752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364563" y="2403767"/>
              <a:ext cx="131838" cy="18751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452319" y="2403767"/>
              <a:ext cx="87883" cy="18751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496414" y="2403761"/>
              <a:ext cx="388429" cy="18752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922987" y="2805036"/>
              <a:ext cx="118664" cy="18750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784847" y="2805036"/>
              <a:ext cx="167010" cy="187502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666787" y="2805036"/>
              <a:ext cx="158775" cy="18750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549004" y="2805036"/>
              <a:ext cx="149429" cy="187502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902477" y="3106960"/>
              <a:ext cx="180195" cy="18752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787781" y="3106960"/>
              <a:ext cx="158220" cy="18752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669707" y="3106960"/>
              <a:ext cx="154367" cy="18752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549004" y="3106960"/>
              <a:ext cx="149429" cy="18752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905563" y="3450800"/>
              <a:ext cx="171405" cy="18752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702806" y="3450800"/>
              <a:ext cx="321318" cy="18752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602321" y="3450800"/>
              <a:ext cx="284796" cy="18752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481618" y="3450805"/>
              <a:ext cx="284784" cy="187515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781332" y="2273675"/>
              <a:ext cx="386753" cy="51860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731522" y="4002371"/>
              <a:ext cx="486371" cy="647517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7278560" y="4061421"/>
              <a:ext cx="879475" cy="1395095"/>
            </a:xfrm>
            <a:custGeom>
              <a:avLst/>
              <a:gdLst/>
              <a:ahLst/>
              <a:cxnLst/>
              <a:rect l="l" t="t" r="r" b="b"/>
              <a:pathLst>
                <a:path w="879475" h="1395095">
                  <a:moveTo>
                    <a:pt x="879005" y="0"/>
                  </a:moveTo>
                  <a:lnTo>
                    <a:pt x="0" y="0"/>
                  </a:lnTo>
                  <a:lnTo>
                    <a:pt x="0" y="501002"/>
                  </a:lnTo>
                  <a:lnTo>
                    <a:pt x="0" y="501015"/>
                  </a:lnTo>
                  <a:lnTo>
                    <a:pt x="0" y="1394955"/>
                  </a:lnTo>
                  <a:lnTo>
                    <a:pt x="879005" y="1394955"/>
                  </a:lnTo>
                  <a:lnTo>
                    <a:pt x="879005" y="501002"/>
                  </a:lnTo>
                  <a:lnTo>
                    <a:pt x="879005" y="0"/>
                  </a:lnTo>
                  <a:close/>
                </a:path>
              </a:pathLst>
            </a:custGeom>
            <a:solidFill>
              <a:srgbClr val="F6F4F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6399555" y="4061409"/>
              <a:ext cx="0" cy="1106805"/>
            </a:xfrm>
            <a:custGeom>
              <a:avLst/>
              <a:gdLst/>
              <a:ahLst/>
              <a:cxnLst/>
              <a:rect l="l" t="t" r="r" b="b"/>
              <a:pathLst>
                <a:path h="1106804">
                  <a:moveTo>
                    <a:pt x="0" y="0"/>
                  </a:moveTo>
                  <a:lnTo>
                    <a:pt x="0" y="110622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7278560" y="4061409"/>
              <a:ext cx="0" cy="1106805"/>
            </a:xfrm>
            <a:custGeom>
              <a:avLst/>
              <a:gdLst/>
              <a:ahLst/>
              <a:cxnLst/>
              <a:rect l="l" t="t" r="r" b="b"/>
              <a:pathLst>
                <a:path h="1106804">
                  <a:moveTo>
                    <a:pt x="0" y="0"/>
                  </a:moveTo>
                  <a:lnTo>
                    <a:pt x="0" y="110622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8157552" y="4061409"/>
              <a:ext cx="0" cy="1106805"/>
            </a:xfrm>
            <a:custGeom>
              <a:avLst/>
              <a:gdLst/>
              <a:ahLst/>
              <a:cxnLst/>
              <a:rect l="l" t="t" r="r" b="b"/>
              <a:pathLst>
                <a:path h="1106804">
                  <a:moveTo>
                    <a:pt x="0" y="0"/>
                  </a:moveTo>
                  <a:lnTo>
                    <a:pt x="0" y="110622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5520550" y="4562437"/>
              <a:ext cx="3515995" cy="0"/>
            </a:xfrm>
            <a:custGeom>
              <a:avLst/>
              <a:gdLst/>
              <a:ahLst/>
              <a:cxnLst/>
              <a:rect l="l" t="t" r="r" b="b"/>
              <a:pathLst>
                <a:path w="3515995">
                  <a:moveTo>
                    <a:pt x="0" y="0"/>
                  </a:moveTo>
                  <a:lnTo>
                    <a:pt x="3515995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5520550" y="4864087"/>
              <a:ext cx="3515995" cy="0"/>
            </a:xfrm>
            <a:custGeom>
              <a:avLst/>
              <a:gdLst/>
              <a:ahLst/>
              <a:cxnLst/>
              <a:rect l="l" t="t" r="r" b="b"/>
              <a:pathLst>
                <a:path w="3515995">
                  <a:moveTo>
                    <a:pt x="0" y="0"/>
                  </a:moveTo>
                  <a:lnTo>
                    <a:pt x="3515995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5520550" y="5165725"/>
              <a:ext cx="3515995" cy="0"/>
            </a:xfrm>
            <a:custGeom>
              <a:avLst/>
              <a:gdLst/>
              <a:ahLst/>
              <a:cxnLst/>
              <a:rect l="l" t="t" r="r" b="b"/>
              <a:pathLst>
                <a:path w="3515995">
                  <a:moveTo>
                    <a:pt x="0" y="0"/>
                  </a:moveTo>
                  <a:lnTo>
                    <a:pt x="3515995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6" name="object 5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32117" y="4226813"/>
              <a:ext cx="260172" cy="187515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99769" y="4226808"/>
              <a:ext cx="127454" cy="18752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584744" y="4226808"/>
              <a:ext cx="87900" cy="187520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628687" y="4226808"/>
              <a:ext cx="358720" cy="187520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364563" y="4226813"/>
              <a:ext cx="131838" cy="187515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452319" y="4226813"/>
              <a:ext cx="87883" cy="187515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496414" y="4226808"/>
              <a:ext cx="388429" cy="187520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922987" y="4628217"/>
              <a:ext cx="118664" cy="187520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793636" y="4628217"/>
              <a:ext cx="145035" cy="187520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696085" y="4628217"/>
              <a:ext cx="93760" cy="187520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549004" y="4628217"/>
              <a:ext cx="153824" cy="187520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902490" y="4930165"/>
              <a:ext cx="180182" cy="187502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790715" y="4930165"/>
              <a:ext cx="153822" cy="187502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666787" y="4930165"/>
              <a:ext cx="158216" cy="187502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557945" y="4930165"/>
              <a:ext cx="127444" cy="187502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905563" y="5273987"/>
              <a:ext cx="171405" cy="187520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732117" y="5273992"/>
              <a:ext cx="263690" cy="187515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608176" y="5273987"/>
              <a:ext cx="271171" cy="187520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499195" y="5273992"/>
              <a:ext cx="239077" cy="187515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6729183" y="2811322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5">
                  <a:moveTo>
                    <a:pt x="0" y="83502"/>
                  </a:moveTo>
                  <a:lnTo>
                    <a:pt x="9438" y="50984"/>
                  </a:lnTo>
                  <a:lnTo>
                    <a:pt x="35180" y="24444"/>
                  </a:lnTo>
                  <a:lnTo>
                    <a:pt x="73364" y="6557"/>
                  </a:lnTo>
                  <a:lnTo>
                    <a:pt x="120129" y="0"/>
                  </a:lnTo>
                  <a:lnTo>
                    <a:pt x="166899" y="6557"/>
                  </a:lnTo>
                  <a:lnTo>
                    <a:pt x="205082" y="24444"/>
                  </a:lnTo>
                  <a:lnTo>
                    <a:pt x="230821" y="50984"/>
                  </a:lnTo>
                  <a:lnTo>
                    <a:pt x="240258" y="83502"/>
                  </a:lnTo>
                  <a:lnTo>
                    <a:pt x="230821" y="116020"/>
                  </a:lnTo>
                  <a:lnTo>
                    <a:pt x="205082" y="142560"/>
                  </a:lnTo>
                  <a:lnTo>
                    <a:pt x="166899" y="160447"/>
                  </a:lnTo>
                  <a:lnTo>
                    <a:pt x="120129" y="167004"/>
                  </a:lnTo>
                  <a:lnTo>
                    <a:pt x="73364" y="160447"/>
                  </a:lnTo>
                  <a:lnTo>
                    <a:pt x="35180" y="142560"/>
                  </a:lnTo>
                  <a:lnTo>
                    <a:pt x="9438" y="116020"/>
                  </a:lnTo>
                  <a:lnTo>
                    <a:pt x="0" y="83502"/>
                  </a:lnTo>
                  <a:close/>
                </a:path>
              </a:pathLst>
            </a:custGeom>
            <a:ln w="14655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object 76"/>
            <p:cNvSpPr/>
            <p:nvPr/>
          </p:nvSpPr>
          <p:spPr>
            <a:xfrm>
              <a:off x="6729183" y="3118967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041"/>
                  </a:moveTo>
                  <a:lnTo>
                    <a:pt x="9438" y="50127"/>
                  </a:lnTo>
                  <a:lnTo>
                    <a:pt x="35180" y="24047"/>
                  </a:lnTo>
                  <a:lnTo>
                    <a:pt x="73364" y="6453"/>
                  </a:lnTo>
                  <a:lnTo>
                    <a:pt x="120129" y="0"/>
                  </a:lnTo>
                  <a:lnTo>
                    <a:pt x="166899" y="6453"/>
                  </a:lnTo>
                  <a:lnTo>
                    <a:pt x="205082" y="24047"/>
                  </a:lnTo>
                  <a:lnTo>
                    <a:pt x="230821" y="50127"/>
                  </a:lnTo>
                  <a:lnTo>
                    <a:pt x="240258" y="82041"/>
                  </a:lnTo>
                  <a:lnTo>
                    <a:pt x="230821" y="113956"/>
                  </a:lnTo>
                  <a:lnTo>
                    <a:pt x="205082" y="140036"/>
                  </a:lnTo>
                  <a:lnTo>
                    <a:pt x="166899" y="157630"/>
                  </a:lnTo>
                  <a:lnTo>
                    <a:pt x="120129" y="164083"/>
                  </a:lnTo>
                  <a:lnTo>
                    <a:pt x="73364" y="157630"/>
                  </a:lnTo>
                  <a:lnTo>
                    <a:pt x="35180" y="140036"/>
                  </a:lnTo>
                  <a:lnTo>
                    <a:pt x="9438" y="113956"/>
                  </a:lnTo>
                  <a:lnTo>
                    <a:pt x="0" y="82041"/>
                  </a:lnTo>
                  <a:close/>
                </a:path>
              </a:pathLst>
            </a:custGeom>
            <a:ln w="14655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object 77"/>
            <p:cNvSpPr/>
            <p:nvPr/>
          </p:nvSpPr>
          <p:spPr>
            <a:xfrm>
              <a:off x="7599388" y="4642573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041"/>
                  </a:moveTo>
                  <a:lnTo>
                    <a:pt x="9436" y="50127"/>
                  </a:lnTo>
                  <a:lnTo>
                    <a:pt x="35175" y="24047"/>
                  </a:lnTo>
                  <a:lnTo>
                    <a:pt x="73359" y="6453"/>
                  </a:lnTo>
                  <a:lnTo>
                    <a:pt x="120129" y="0"/>
                  </a:lnTo>
                  <a:lnTo>
                    <a:pt x="166899" y="6453"/>
                  </a:lnTo>
                  <a:lnTo>
                    <a:pt x="205082" y="24047"/>
                  </a:lnTo>
                  <a:lnTo>
                    <a:pt x="230821" y="50127"/>
                  </a:lnTo>
                  <a:lnTo>
                    <a:pt x="240258" y="82041"/>
                  </a:lnTo>
                  <a:lnTo>
                    <a:pt x="230821" y="113956"/>
                  </a:lnTo>
                  <a:lnTo>
                    <a:pt x="205082" y="140036"/>
                  </a:lnTo>
                  <a:lnTo>
                    <a:pt x="166899" y="157630"/>
                  </a:lnTo>
                  <a:lnTo>
                    <a:pt x="120129" y="164083"/>
                  </a:lnTo>
                  <a:lnTo>
                    <a:pt x="73359" y="157630"/>
                  </a:lnTo>
                  <a:lnTo>
                    <a:pt x="35175" y="140036"/>
                  </a:lnTo>
                  <a:lnTo>
                    <a:pt x="9436" y="113956"/>
                  </a:lnTo>
                  <a:lnTo>
                    <a:pt x="0" y="82041"/>
                  </a:lnTo>
                  <a:close/>
                </a:path>
              </a:pathLst>
            </a:custGeom>
            <a:ln w="14655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object 78"/>
            <p:cNvSpPr/>
            <p:nvPr/>
          </p:nvSpPr>
          <p:spPr>
            <a:xfrm>
              <a:off x="7599388" y="4944364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4">
                  <a:moveTo>
                    <a:pt x="0" y="83502"/>
                  </a:moveTo>
                  <a:lnTo>
                    <a:pt x="9436" y="50984"/>
                  </a:lnTo>
                  <a:lnTo>
                    <a:pt x="35175" y="24444"/>
                  </a:lnTo>
                  <a:lnTo>
                    <a:pt x="73359" y="6557"/>
                  </a:lnTo>
                  <a:lnTo>
                    <a:pt x="120129" y="0"/>
                  </a:lnTo>
                  <a:lnTo>
                    <a:pt x="166899" y="6557"/>
                  </a:lnTo>
                  <a:lnTo>
                    <a:pt x="205082" y="24444"/>
                  </a:lnTo>
                  <a:lnTo>
                    <a:pt x="230821" y="50984"/>
                  </a:lnTo>
                  <a:lnTo>
                    <a:pt x="240258" y="83502"/>
                  </a:lnTo>
                  <a:lnTo>
                    <a:pt x="230821" y="116020"/>
                  </a:lnTo>
                  <a:lnTo>
                    <a:pt x="205082" y="142560"/>
                  </a:lnTo>
                  <a:lnTo>
                    <a:pt x="166899" y="160447"/>
                  </a:lnTo>
                  <a:lnTo>
                    <a:pt x="120129" y="167004"/>
                  </a:lnTo>
                  <a:lnTo>
                    <a:pt x="73359" y="160447"/>
                  </a:lnTo>
                  <a:lnTo>
                    <a:pt x="35175" y="142560"/>
                  </a:lnTo>
                  <a:lnTo>
                    <a:pt x="9436" y="116020"/>
                  </a:lnTo>
                  <a:lnTo>
                    <a:pt x="0" y="83502"/>
                  </a:lnTo>
                  <a:close/>
                </a:path>
              </a:pathLst>
            </a:custGeom>
            <a:ln w="14655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9" name="object 7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8482786" y="2792272"/>
              <a:ext cx="251980" cy="178739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482786" y="3099930"/>
              <a:ext cx="251980" cy="181660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6720395" y="4642573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041"/>
                  </a:moveTo>
                  <a:lnTo>
                    <a:pt x="9436" y="50127"/>
                  </a:lnTo>
                  <a:lnTo>
                    <a:pt x="35175" y="24047"/>
                  </a:lnTo>
                  <a:lnTo>
                    <a:pt x="73359" y="6453"/>
                  </a:lnTo>
                  <a:lnTo>
                    <a:pt x="120129" y="0"/>
                  </a:lnTo>
                  <a:lnTo>
                    <a:pt x="166899" y="6453"/>
                  </a:lnTo>
                  <a:lnTo>
                    <a:pt x="205082" y="24047"/>
                  </a:lnTo>
                  <a:lnTo>
                    <a:pt x="230821" y="50127"/>
                  </a:lnTo>
                  <a:lnTo>
                    <a:pt x="240258" y="82041"/>
                  </a:lnTo>
                  <a:lnTo>
                    <a:pt x="230821" y="113956"/>
                  </a:lnTo>
                  <a:lnTo>
                    <a:pt x="205082" y="140036"/>
                  </a:lnTo>
                  <a:lnTo>
                    <a:pt x="166899" y="157630"/>
                  </a:lnTo>
                  <a:lnTo>
                    <a:pt x="120129" y="164083"/>
                  </a:lnTo>
                  <a:lnTo>
                    <a:pt x="73359" y="157630"/>
                  </a:lnTo>
                  <a:lnTo>
                    <a:pt x="35175" y="140036"/>
                  </a:lnTo>
                  <a:lnTo>
                    <a:pt x="9436" y="113956"/>
                  </a:lnTo>
                  <a:lnTo>
                    <a:pt x="0" y="82041"/>
                  </a:lnTo>
                  <a:close/>
                </a:path>
              </a:pathLst>
            </a:custGeom>
            <a:ln w="14655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object 82"/>
            <p:cNvSpPr/>
            <p:nvPr/>
          </p:nvSpPr>
          <p:spPr>
            <a:xfrm>
              <a:off x="6720395" y="4944364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4">
                  <a:moveTo>
                    <a:pt x="0" y="83502"/>
                  </a:moveTo>
                  <a:lnTo>
                    <a:pt x="9436" y="50984"/>
                  </a:lnTo>
                  <a:lnTo>
                    <a:pt x="35175" y="24444"/>
                  </a:lnTo>
                  <a:lnTo>
                    <a:pt x="73359" y="6557"/>
                  </a:lnTo>
                  <a:lnTo>
                    <a:pt x="120129" y="0"/>
                  </a:lnTo>
                  <a:lnTo>
                    <a:pt x="166899" y="6557"/>
                  </a:lnTo>
                  <a:lnTo>
                    <a:pt x="205082" y="24444"/>
                  </a:lnTo>
                  <a:lnTo>
                    <a:pt x="230821" y="50984"/>
                  </a:lnTo>
                  <a:lnTo>
                    <a:pt x="240258" y="83502"/>
                  </a:lnTo>
                  <a:lnTo>
                    <a:pt x="230821" y="116020"/>
                  </a:lnTo>
                  <a:lnTo>
                    <a:pt x="205082" y="142560"/>
                  </a:lnTo>
                  <a:lnTo>
                    <a:pt x="166899" y="160447"/>
                  </a:lnTo>
                  <a:lnTo>
                    <a:pt x="120129" y="167004"/>
                  </a:lnTo>
                  <a:lnTo>
                    <a:pt x="73359" y="160447"/>
                  </a:lnTo>
                  <a:lnTo>
                    <a:pt x="35175" y="142560"/>
                  </a:lnTo>
                  <a:lnTo>
                    <a:pt x="9436" y="116020"/>
                  </a:lnTo>
                  <a:lnTo>
                    <a:pt x="0" y="83502"/>
                  </a:lnTo>
                  <a:close/>
                </a:path>
              </a:pathLst>
            </a:custGeom>
            <a:ln w="14655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83" name="object 8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468131" y="4635246"/>
              <a:ext cx="251980" cy="178739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476919" y="4937036"/>
              <a:ext cx="251980" cy="181660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769561" y="6661346"/>
              <a:ext cx="299085" cy="167005"/>
            </a:xfrm>
            <a:custGeom>
              <a:avLst/>
              <a:gdLst/>
              <a:ahLst/>
              <a:cxnLst/>
              <a:rect l="l" t="t" r="r" b="b"/>
              <a:pathLst>
                <a:path w="299084" h="167004">
                  <a:moveTo>
                    <a:pt x="0" y="83502"/>
                  </a:moveTo>
                  <a:lnTo>
                    <a:pt x="11743" y="51001"/>
                  </a:lnTo>
                  <a:lnTo>
                    <a:pt x="43767" y="24458"/>
                  </a:lnTo>
                  <a:lnTo>
                    <a:pt x="91264" y="6562"/>
                  </a:lnTo>
                  <a:lnTo>
                    <a:pt x="149428" y="0"/>
                  </a:lnTo>
                  <a:lnTo>
                    <a:pt x="207591" y="6562"/>
                  </a:lnTo>
                  <a:lnTo>
                    <a:pt x="255089" y="24458"/>
                  </a:lnTo>
                  <a:lnTo>
                    <a:pt x="287113" y="51001"/>
                  </a:lnTo>
                  <a:lnTo>
                    <a:pt x="298856" y="83502"/>
                  </a:lnTo>
                  <a:lnTo>
                    <a:pt x="287113" y="116003"/>
                  </a:lnTo>
                  <a:lnTo>
                    <a:pt x="255089" y="142546"/>
                  </a:lnTo>
                  <a:lnTo>
                    <a:pt x="207591" y="160442"/>
                  </a:lnTo>
                  <a:lnTo>
                    <a:pt x="149428" y="167005"/>
                  </a:lnTo>
                  <a:lnTo>
                    <a:pt x="91264" y="160442"/>
                  </a:lnTo>
                  <a:lnTo>
                    <a:pt x="43767" y="142546"/>
                  </a:lnTo>
                  <a:lnTo>
                    <a:pt x="11743" y="116003"/>
                  </a:lnTo>
                  <a:lnTo>
                    <a:pt x="0" y="83502"/>
                  </a:lnTo>
                  <a:close/>
                </a:path>
              </a:pathLst>
            </a:custGeom>
            <a:ln w="14655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object 86"/>
            <p:cNvSpPr/>
            <p:nvPr/>
          </p:nvSpPr>
          <p:spPr>
            <a:xfrm>
              <a:off x="769561" y="6576372"/>
              <a:ext cx="299085" cy="164465"/>
            </a:xfrm>
            <a:custGeom>
              <a:avLst/>
              <a:gdLst/>
              <a:ahLst/>
              <a:cxnLst/>
              <a:rect l="l" t="t" r="r" b="b"/>
              <a:pathLst>
                <a:path w="299084" h="164465">
                  <a:moveTo>
                    <a:pt x="0" y="82041"/>
                  </a:moveTo>
                  <a:lnTo>
                    <a:pt x="11743" y="50106"/>
                  </a:lnTo>
                  <a:lnTo>
                    <a:pt x="43767" y="24028"/>
                  </a:lnTo>
                  <a:lnTo>
                    <a:pt x="91264" y="6446"/>
                  </a:lnTo>
                  <a:lnTo>
                    <a:pt x="149428" y="0"/>
                  </a:lnTo>
                  <a:lnTo>
                    <a:pt x="207591" y="6446"/>
                  </a:lnTo>
                  <a:lnTo>
                    <a:pt x="255089" y="24028"/>
                  </a:lnTo>
                  <a:lnTo>
                    <a:pt x="287113" y="50106"/>
                  </a:lnTo>
                  <a:lnTo>
                    <a:pt x="298856" y="82041"/>
                  </a:lnTo>
                  <a:lnTo>
                    <a:pt x="287113" y="113977"/>
                  </a:lnTo>
                  <a:lnTo>
                    <a:pt x="255089" y="140055"/>
                  </a:lnTo>
                  <a:lnTo>
                    <a:pt x="207591" y="157637"/>
                  </a:lnTo>
                  <a:lnTo>
                    <a:pt x="149428" y="164083"/>
                  </a:lnTo>
                  <a:lnTo>
                    <a:pt x="91264" y="157637"/>
                  </a:lnTo>
                  <a:lnTo>
                    <a:pt x="43767" y="140055"/>
                  </a:lnTo>
                  <a:lnTo>
                    <a:pt x="11743" y="113977"/>
                  </a:lnTo>
                  <a:lnTo>
                    <a:pt x="0" y="82041"/>
                  </a:lnTo>
                  <a:close/>
                </a:path>
              </a:pathLst>
            </a:custGeom>
            <a:ln w="14655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87" name="object 8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134054" y="6632778"/>
              <a:ext cx="884204" cy="140639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43924" y="1659108"/>
              <a:ext cx="415738" cy="175799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7599388" y="2802534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5">
                  <a:moveTo>
                    <a:pt x="0" y="83502"/>
                  </a:moveTo>
                  <a:lnTo>
                    <a:pt x="9436" y="50984"/>
                  </a:lnTo>
                  <a:lnTo>
                    <a:pt x="35175" y="24444"/>
                  </a:lnTo>
                  <a:lnTo>
                    <a:pt x="73359" y="6557"/>
                  </a:lnTo>
                  <a:lnTo>
                    <a:pt x="120129" y="0"/>
                  </a:lnTo>
                  <a:lnTo>
                    <a:pt x="166899" y="6557"/>
                  </a:lnTo>
                  <a:lnTo>
                    <a:pt x="205082" y="24444"/>
                  </a:lnTo>
                  <a:lnTo>
                    <a:pt x="230821" y="50984"/>
                  </a:lnTo>
                  <a:lnTo>
                    <a:pt x="240258" y="83502"/>
                  </a:lnTo>
                  <a:lnTo>
                    <a:pt x="230821" y="116020"/>
                  </a:lnTo>
                  <a:lnTo>
                    <a:pt x="205082" y="142560"/>
                  </a:lnTo>
                  <a:lnTo>
                    <a:pt x="166899" y="160447"/>
                  </a:lnTo>
                  <a:lnTo>
                    <a:pt x="120129" y="167004"/>
                  </a:lnTo>
                  <a:lnTo>
                    <a:pt x="73359" y="160447"/>
                  </a:lnTo>
                  <a:lnTo>
                    <a:pt x="35175" y="142560"/>
                  </a:lnTo>
                  <a:lnTo>
                    <a:pt x="9436" y="116020"/>
                  </a:lnTo>
                  <a:lnTo>
                    <a:pt x="0" y="83502"/>
                  </a:lnTo>
                  <a:close/>
                </a:path>
              </a:pathLst>
            </a:custGeom>
            <a:ln w="14655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object 90"/>
            <p:cNvSpPr/>
            <p:nvPr/>
          </p:nvSpPr>
          <p:spPr>
            <a:xfrm>
              <a:off x="7599388" y="3107258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4">
                  <a:moveTo>
                    <a:pt x="0" y="83502"/>
                  </a:moveTo>
                  <a:lnTo>
                    <a:pt x="9436" y="50984"/>
                  </a:lnTo>
                  <a:lnTo>
                    <a:pt x="35175" y="24444"/>
                  </a:lnTo>
                  <a:lnTo>
                    <a:pt x="73359" y="6557"/>
                  </a:lnTo>
                  <a:lnTo>
                    <a:pt x="120129" y="0"/>
                  </a:lnTo>
                  <a:lnTo>
                    <a:pt x="166899" y="6557"/>
                  </a:lnTo>
                  <a:lnTo>
                    <a:pt x="205082" y="24444"/>
                  </a:lnTo>
                  <a:lnTo>
                    <a:pt x="230821" y="50984"/>
                  </a:lnTo>
                  <a:lnTo>
                    <a:pt x="240258" y="83502"/>
                  </a:lnTo>
                  <a:lnTo>
                    <a:pt x="230821" y="116020"/>
                  </a:lnTo>
                  <a:lnTo>
                    <a:pt x="205082" y="142560"/>
                  </a:lnTo>
                  <a:lnTo>
                    <a:pt x="166899" y="160447"/>
                  </a:lnTo>
                  <a:lnTo>
                    <a:pt x="120129" y="167004"/>
                  </a:lnTo>
                  <a:lnTo>
                    <a:pt x="73359" y="160447"/>
                  </a:lnTo>
                  <a:lnTo>
                    <a:pt x="35175" y="142560"/>
                  </a:lnTo>
                  <a:lnTo>
                    <a:pt x="9436" y="116020"/>
                  </a:lnTo>
                  <a:lnTo>
                    <a:pt x="0" y="83502"/>
                  </a:lnTo>
                  <a:close/>
                </a:path>
              </a:pathLst>
            </a:custGeom>
            <a:ln w="14655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58328" y="6331102"/>
            <a:ext cx="251572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35" b="0" i="0" u="heavy" strike="noStrike" kern="0" cap="none" spc="119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F67091"/>
                  </a:solidFill>
                </a:uFill>
                <a:latin typeface="Arial Narrow"/>
                <a:ea typeface="+mn-ea"/>
                <a:cs typeface="Arial Narrow"/>
              </a:rPr>
              <a:t>  </a:t>
            </a:r>
            <a:r>
              <a:rPr kumimoji="0" sz="1235" b="0" i="0" u="heavy" strike="noStrike" kern="0" cap="none" spc="-44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F67091"/>
                  </a:solidFill>
                </a:uFill>
                <a:latin typeface="Arial Narrow"/>
                <a:ea typeface="+mn-ea"/>
                <a:cs typeface="Arial Narrow"/>
              </a:rPr>
              <a:t>79</a:t>
            </a:r>
            <a:endParaRPr kumimoji="0" sz="123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44836" y="363219"/>
            <a:ext cx="5985299" cy="3507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636706">
              <a:spcBef>
                <a:spcPts val="88"/>
              </a:spcBef>
              <a:tabLst>
                <a:tab pos="4926369" algn="l"/>
              </a:tabLst>
            </a:pPr>
            <a:r>
              <a:rPr spc="84" dirty="0">
                <a:solidFill>
                  <a:srgbClr val="F67091"/>
                </a:solidFill>
                <a:uFill>
                  <a:solidFill>
                    <a:srgbClr val="F67091"/>
                  </a:solidFill>
                </a:uFill>
              </a:rPr>
              <a:t>MI</a:t>
            </a:r>
            <a:r>
              <a:rPr spc="180" dirty="0">
                <a:solidFill>
                  <a:srgbClr val="F67091"/>
                </a:solidFill>
                <a:uFill>
                  <a:solidFill>
                    <a:srgbClr val="F67091"/>
                  </a:solidFill>
                </a:uFill>
              </a:rPr>
              <a:t> </a:t>
            </a:r>
            <a:r>
              <a:rPr spc="229" dirty="0">
                <a:solidFill>
                  <a:srgbClr val="F67091"/>
                </a:solidFill>
                <a:uFill>
                  <a:solidFill>
                    <a:srgbClr val="F67091"/>
                  </a:solidFill>
                </a:uFill>
              </a:rPr>
              <a:t>SEXUALIDAD</a:t>
            </a:r>
            <a:r>
              <a:rPr u="heavy" dirty="0">
                <a:solidFill>
                  <a:srgbClr val="F67091"/>
                </a:solidFill>
                <a:uFill>
                  <a:solidFill>
                    <a:srgbClr val="F67091"/>
                  </a:solidFill>
                </a:uFill>
              </a:rPr>
              <a:t>	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285821" y="1020218"/>
            <a:ext cx="7612716" cy="5361454"/>
            <a:chOff x="710996" y="1156246"/>
            <a:chExt cx="8627745" cy="6076315"/>
          </a:xfrm>
        </p:grpSpPr>
        <p:sp>
          <p:nvSpPr>
            <p:cNvPr id="5" name="object 5"/>
            <p:cNvSpPr/>
            <p:nvPr/>
          </p:nvSpPr>
          <p:spPr>
            <a:xfrm>
              <a:off x="710996" y="1156246"/>
              <a:ext cx="8627745" cy="6076315"/>
            </a:xfrm>
            <a:custGeom>
              <a:avLst/>
              <a:gdLst/>
              <a:ahLst/>
              <a:cxnLst/>
              <a:rect l="l" t="t" r="r" b="b"/>
              <a:pathLst>
                <a:path w="8627745" h="6076315">
                  <a:moveTo>
                    <a:pt x="8627402" y="0"/>
                  </a:moveTo>
                  <a:lnTo>
                    <a:pt x="0" y="0"/>
                  </a:lnTo>
                  <a:lnTo>
                    <a:pt x="0" y="6076149"/>
                  </a:lnTo>
                  <a:lnTo>
                    <a:pt x="8627402" y="6076149"/>
                  </a:lnTo>
                  <a:lnTo>
                    <a:pt x="86274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3829824" y="2590888"/>
              <a:ext cx="1828164" cy="3183890"/>
            </a:xfrm>
            <a:custGeom>
              <a:avLst/>
              <a:gdLst/>
              <a:ahLst/>
              <a:cxnLst/>
              <a:rect l="l" t="t" r="r" b="b"/>
              <a:pathLst>
                <a:path w="1828164" h="3183890">
                  <a:moveTo>
                    <a:pt x="173126" y="2954528"/>
                  </a:moveTo>
                  <a:lnTo>
                    <a:pt x="25" y="2954528"/>
                  </a:lnTo>
                  <a:lnTo>
                    <a:pt x="25" y="3183382"/>
                  </a:lnTo>
                  <a:lnTo>
                    <a:pt x="173126" y="3183382"/>
                  </a:lnTo>
                  <a:lnTo>
                    <a:pt x="173126" y="2954528"/>
                  </a:lnTo>
                  <a:close/>
                </a:path>
                <a:path w="1828164" h="3183890">
                  <a:moveTo>
                    <a:pt x="349161" y="2584843"/>
                  </a:moveTo>
                  <a:lnTo>
                    <a:pt x="0" y="2584843"/>
                  </a:lnTo>
                  <a:lnTo>
                    <a:pt x="0" y="2813710"/>
                  </a:lnTo>
                  <a:lnTo>
                    <a:pt x="349161" y="2813710"/>
                  </a:lnTo>
                  <a:lnTo>
                    <a:pt x="349161" y="2584843"/>
                  </a:lnTo>
                  <a:close/>
                </a:path>
                <a:path w="1828164" h="3183890">
                  <a:moveTo>
                    <a:pt x="393179" y="2215159"/>
                  </a:moveTo>
                  <a:lnTo>
                    <a:pt x="25" y="2215159"/>
                  </a:lnTo>
                  <a:lnTo>
                    <a:pt x="25" y="2446947"/>
                  </a:lnTo>
                  <a:lnTo>
                    <a:pt x="393179" y="2446947"/>
                  </a:lnTo>
                  <a:lnTo>
                    <a:pt x="393179" y="2215159"/>
                  </a:lnTo>
                  <a:close/>
                </a:path>
                <a:path w="1828164" h="3183890">
                  <a:moveTo>
                    <a:pt x="413715" y="1845475"/>
                  </a:moveTo>
                  <a:lnTo>
                    <a:pt x="25" y="1845475"/>
                  </a:lnTo>
                  <a:lnTo>
                    <a:pt x="25" y="2077262"/>
                  </a:lnTo>
                  <a:lnTo>
                    <a:pt x="413715" y="2077262"/>
                  </a:lnTo>
                  <a:lnTo>
                    <a:pt x="413715" y="1845475"/>
                  </a:lnTo>
                  <a:close/>
                </a:path>
                <a:path w="1828164" h="3183890">
                  <a:moveTo>
                    <a:pt x="654304" y="1475803"/>
                  </a:moveTo>
                  <a:lnTo>
                    <a:pt x="25" y="1475803"/>
                  </a:lnTo>
                  <a:lnTo>
                    <a:pt x="25" y="1707591"/>
                  </a:lnTo>
                  <a:lnTo>
                    <a:pt x="654304" y="1707591"/>
                  </a:lnTo>
                  <a:lnTo>
                    <a:pt x="654304" y="1475803"/>
                  </a:lnTo>
                  <a:close/>
                </a:path>
                <a:path w="1828164" h="3183890">
                  <a:moveTo>
                    <a:pt x="718845" y="1106119"/>
                  </a:moveTo>
                  <a:lnTo>
                    <a:pt x="12" y="1106119"/>
                  </a:lnTo>
                  <a:lnTo>
                    <a:pt x="12" y="1337906"/>
                  </a:lnTo>
                  <a:lnTo>
                    <a:pt x="718845" y="1337906"/>
                  </a:lnTo>
                  <a:lnTo>
                    <a:pt x="718845" y="1106119"/>
                  </a:lnTo>
                  <a:close/>
                </a:path>
                <a:path w="1828164" h="3183890">
                  <a:moveTo>
                    <a:pt x="1000506" y="736434"/>
                  </a:moveTo>
                  <a:lnTo>
                    <a:pt x="12" y="736434"/>
                  </a:lnTo>
                  <a:lnTo>
                    <a:pt x="12" y="968222"/>
                  </a:lnTo>
                  <a:lnTo>
                    <a:pt x="1000506" y="968222"/>
                  </a:lnTo>
                  <a:lnTo>
                    <a:pt x="1000506" y="736434"/>
                  </a:lnTo>
                  <a:close/>
                </a:path>
                <a:path w="1828164" h="3183890">
                  <a:moveTo>
                    <a:pt x="1067993" y="366750"/>
                  </a:moveTo>
                  <a:lnTo>
                    <a:pt x="0" y="366750"/>
                  </a:lnTo>
                  <a:lnTo>
                    <a:pt x="0" y="598538"/>
                  </a:lnTo>
                  <a:lnTo>
                    <a:pt x="1067993" y="598538"/>
                  </a:lnTo>
                  <a:lnTo>
                    <a:pt x="1067993" y="366750"/>
                  </a:lnTo>
                  <a:close/>
                </a:path>
                <a:path w="1828164" h="3183890">
                  <a:moveTo>
                    <a:pt x="1827898" y="0"/>
                  </a:moveTo>
                  <a:lnTo>
                    <a:pt x="12" y="0"/>
                  </a:lnTo>
                  <a:lnTo>
                    <a:pt x="12" y="228854"/>
                  </a:lnTo>
                  <a:lnTo>
                    <a:pt x="1827898" y="228854"/>
                  </a:lnTo>
                  <a:lnTo>
                    <a:pt x="1827898" y="0"/>
                  </a:lnTo>
                  <a:close/>
                </a:path>
              </a:pathLst>
            </a:custGeom>
            <a:solidFill>
              <a:srgbClr val="E493B5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3829837" y="2520467"/>
              <a:ext cx="0" cy="3324225"/>
            </a:xfrm>
            <a:custGeom>
              <a:avLst/>
              <a:gdLst/>
              <a:ahLst/>
              <a:cxnLst/>
              <a:rect l="l" t="t" r="r" b="b"/>
              <a:pathLst>
                <a:path h="3324225">
                  <a:moveTo>
                    <a:pt x="0" y="0"/>
                  </a:moveTo>
                  <a:lnTo>
                    <a:pt x="0" y="3324225"/>
                  </a:lnTo>
                </a:path>
              </a:pathLst>
            </a:custGeom>
            <a:ln w="11734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48388" y="2610700"/>
              <a:ext cx="189229" cy="18776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85550" y="2980378"/>
              <a:ext cx="189229" cy="18776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20259" y="3349764"/>
              <a:ext cx="189242" cy="18776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34496" y="3719448"/>
              <a:ext cx="167233" cy="18776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69205" y="4088701"/>
              <a:ext cx="184842" cy="18776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32287" y="4458379"/>
              <a:ext cx="154592" cy="18776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311015" y="4827771"/>
              <a:ext cx="154305" cy="187960"/>
            </a:xfrm>
            <a:custGeom>
              <a:avLst/>
              <a:gdLst/>
              <a:ahLst/>
              <a:cxnLst/>
              <a:rect l="l" t="t" r="r" b="b"/>
              <a:pathLst>
                <a:path w="154304" h="187960">
                  <a:moveTo>
                    <a:pt x="0" y="187763"/>
                  </a:moveTo>
                  <a:lnTo>
                    <a:pt x="154025" y="187763"/>
                  </a:lnTo>
                  <a:lnTo>
                    <a:pt x="154025" y="0"/>
                  </a:lnTo>
                  <a:lnTo>
                    <a:pt x="0" y="0"/>
                  </a:lnTo>
                  <a:lnTo>
                    <a:pt x="0" y="187763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67009" y="5197456"/>
              <a:ext cx="154025" cy="18776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092879" y="5566702"/>
              <a:ext cx="123825" cy="187960"/>
            </a:xfrm>
            <a:custGeom>
              <a:avLst/>
              <a:gdLst/>
              <a:ahLst/>
              <a:cxnLst/>
              <a:rect l="l" t="t" r="r" b="b"/>
              <a:pathLst>
                <a:path w="123825" h="187960">
                  <a:moveTo>
                    <a:pt x="0" y="187769"/>
                  </a:moveTo>
                  <a:lnTo>
                    <a:pt x="123227" y="187769"/>
                  </a:lnTo>
                  <a:lnTo>
                    <a:pt x="123227" y="0"/>
                  </a:lnTo>
                  <a:lnTo>
                    <a:pt x="0" y="0"/>
                  </a:lnTo>
                  <a:lnTo>
                    <a:pt x="0" y="187769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02648" y="2606001"/>
              <a:ext cx="941843" cy="18776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90469" y="2975679"/>
              <a:ext cx="1248387" cy="18777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31109" y="3344926"/>
              <a:ext cx="914234" cy="18776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254288" y="3714603"/>
              <a:ext cx="1482991" cy="18777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800451" y="4083856"/>
              <a:ext cx="941666" cy="18777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689250" y="4453680"/>
              <a:ext cx="1053541" cy="18777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821724" y="4822926"/>
              <a:ext cx="916711" cy="18776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174390" y="5192604"/>
              <a:ext cx="574169" cy="18777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276485" y="5562003"/>
              <a:ext cx="473209" cy="18776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6372009" y="2535288"/>
              <a:ext cx="473075" cy="0"/>
            </a:xfrm>
            <a:custGeom>
              <a:avLst/>
              <a:gdLst/>
              <a:ahLst/>
              <a:cxnLst/>
              <a:rect l="l" t="t" r="r" b="b"/>
              <a:pathLst>
                <a:path w="473075">
                  <a:moveTo>
                    <a:pt x="0" y="0"/>
                  </a:moveTo>
                  <a:lnTo>
                    <a:pt x="472668" y="0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6372009" y="2873578"/>
              <a:ext cx="473075" cy="0"/>
            </a:xfrm>
            <a:custGeom>
              <a:avLst/>
              <a:gdLst/>
              <a:ahLst/>
              <a:cxnLst/>
              <a:rect l="l" t="t" r="r" b="b"/>
              <a:pathLst>
                <a:path w="473075">
                  <a:moveTo>
                    <a:pt x="0" y="0"/>
                  </a:moveTo>
                  <a:lnTo>
                    <a:pt x="472668" y="0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6372009" y="3243846"/>
              <a:ext cx="473075" cy="0"/>
            </a:xfrm>
            <a:custGeom>
              <a:avLst/>
              <a:gdLst/>
              <a:ahLst/>
              <a:cxnLst/>
              <a:rect l="l" t="t" r="r" b="b"/>
              <a:pathLst>
                <a:path w="473075">
                  <a:moveTo>
                    <a:pt x="0" y="0"/>
                  </a:moveTo>
                  <a:lnTo>
                    <a:pt x="472668" y="0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6372009" y="3613975"/>
              <a:ext cx="473075" cy="0"/>
            </a:xfrm>
            <a:custGeom>
              <a:avLst/>
              <a:gdLst/>
              <a:ahLst/>
              <a:cxnLst/>
              <a:rect l="l" t="t" r="r" b="b"/>
              <a:pathLst>
                <a:path w="473075">
                  <a:moveTo>
                    <a:pt x="0" y="0"/>
                  </a:moveTo>
                  <a:lnTo>
                    <a:pt x="472668" y="0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6372009" y="3984091"/>
              <a:ext cx="473075" cy="0"/>
            </a:xfrm>
            <a:custGeom>
              <a:avLst/>
              <a:gdLst/>
              <a:ahLst/>
              <a:cxnLst/>
              <a:rect l="l" t="t" r="r" b="b"/>
              <a:pathLst>
                <a:path w="473075">
                  <a:moveTo>
                    <a:pt x="0" y="0"/>
                  </a:moveTo>
                  <a:lnTo>
                    <a:pt x="472668" y="0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6372009" y="4354220"/>
              <a:ext cx="473075" cy="0"/>
            </a:xfrm>
            <a:custGeom>
              <a:avLst/>
              <a:gdLst/>
              <a:ahLst/>
              <a:cxnLst/>
              <a:rect l="l" t="t" r="r" b="b"/>
              <a:pathLst>
                <a:path w="473075">
                  <a:moveTo>
                    <a:pt x="0" y="0"/>
                  </a:moveTo>
                  <a:lnTo>
                    <a:pt x="472668" y="0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6372009" y="4724488"/>
              <a:ext cx="473075" cy="0"/>
            </a:xfrm>
            <a:custGeom>
              <a:avLst/>
              <a:gdLst/>
              <a:ahLst/>
              <a:cxnLst/>
              <a:rect l="l" t="t" r="r" b="b"/>
              <a:pathLst>
                <a:path w="473075">
                  <a:moveTo>
                    <a:pt x="0" y="0"/>
                  </a:moveTo>
                  <a:lnTo>
                    <a:pt x="472668" y="0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6372009" y="5094617"/>
              <a:ext cx="473075" cy="0"/>
            </a:xfrm>
            <a:custGeom>
              <a:avLst/>
              <a:gdLst/>
              <a:ahLst/>
              <a:cxnLst/>
              <a:rect l="l" t="t" r="r" b="b"/>
              <a:pathLst>
                <a:path w="473075">
                  <a:moveTo>
                    <a:pt x="0" y="0"/>
                  </a:moveTo>
                  <a:lnTo>
                    <a:pt x="472668" y="0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6372009" y="5464733"/>
              <a:ext cx="473075" cy="0"/>
            </a:xfrm>
            <a:custGeom>
              <a:avLst/>
              <a:gdLst/>
              <a:ahLst/>
              <a:cxnLst/>
              <a:rect l="l" t="t" r="r" b="b"/>
              <a:pathLst>
                <a:path w="473075">
                  <a:moveTo>
                    <a:pt x="0" y="0"/>
                  </a:moveTo>
                  <a:lnTo>
                    <a:pt x="472668" y="0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6372009" y="5834862"/>
              <a:ext cx="473075" cy="0"/>
            </a:xfrm>
            <a:custGeom>
              <a:avLst/>
              <a:gdLst/>
              <a:ahLst/>
              <a:cxnLst/>
              <a:rect l="l" t="t" r="r" b="b"/>
              <a:pathLst>
                <a:path w="473075">
                  <a:moveTo>
                    <a:pt x="0" y="0"/>
                  </a:moveTo>
                  <a:lnTo>
                    <a:pt x="472668" y="0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6" name="object 3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500228" y="2126875"/>
              <a:ext cx="260539" cy="187763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555524" y="2618765"/>
              <a:ext cx="162826" cy="18776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567271" y="2973038"/>
              <a:ext cx="127615" cy="187775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555524" y="3343465"/>
              <a:ext cx="162826" cy="18776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558470" y="3713441"/>
              <a:ext cx="149621" cy="18776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558457" y="4083856"/>
              <a:ext cx="149633" cy="187775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555524" y="4454423"/>
              <a:ext cx="162826" cy="18776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564325" y="4824399"/>
              <a:ext cx="132029" cy="18776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567271" y="5194814"/>
              <a:ext cx="123215" cy="187763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584873" y="5565222"/>
              <a:ext cx="93888" cy="187775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496850" y="5952218"/>
              <a:ext cx="267581" cy="176039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7849272" y="2540279"/>
              <a:ext cx="473075" cy="0"/>
            </a:xfrm>
            <a:custGeom>
              <a:avLst/>
              <a:gdLst/>
              <a:ahLst/>
              <a:cxnLst/>
              <a:rect l="l" t="t" r="r" b="b"/>
              <a:pathLst>
                <a:path w="473075">
                  <a:moveTo>
                    <a:pt x="0" y="0"/>
                  </a:moveTo>
                  <a:lnTo>
                    <a:pt x="472668" y="0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7849272" y="2906725"/>
              <a:ext cx="473075" cy="0"/>
            </a:xfrm>
            <a:custGeom>
              <a:avLst/>
              <a:gdLst/>
              <a:ahLst/>
              <a:cxnLst/>
              <a:rect l="l" t="t" r="r" b="b"/>
              <a:pathLst>
                <a:path w="473075">
                  <a:moveTo>
                    <a:pt x="0" y="0"/>
                  </a:moveTo>
                  <a:lnTo>
                    <a:pt x="472668" y="0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7849272" y="3273044"/>
              <a:ext cx="473075" cy="0"/>
            </a:xfrm>
            <a:custGeom>
              <a:avLst/>
              <a:gdLst/>
              <a:ahLst/>
              <a:cxnLst/>
              <a:rect l="l" t="t" r="r" b="b"/>
              <a:pathLst>
                <a:path w="473075">
                  <a:moveTo>
                    <a:pt x="0" y="0"/>
                  </a:moveTo>
                  <a:lnTo>
                    <a:pt x="472668" y="0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7849272" y="3639502"/>
              <a:ext cx="473075" cy="0"/>
            </a:xfrm>
            <a:custGeom>
              <a:avLst/>
              <a:gdLst/>
              <a:ahLst/>
              <a:cxnLst/>
              <a:rect l="l" t="t" r="r" b="b"/>
              <a:pathLst>
                <a:path w="473075">
                  <a:moveTo>
                    <a:pt x="0" y="0"/>
                  </a:moveTo>
                  <a:lnTo>
                    <a:pt x="472668" y="0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7849272" y="4005808"/>
              <a:ext cx="473075" cy="0"/>
            </a:xfrm>
            <a:custGeom>
              <a:avLst/>
              <a:gdLst/>
              <a:ahLst/>
              <a:cxnLst/>
              <a:rect l="l" t="t" r="r" b="b"/>
              <a:pathLst>
                <a:path w="473075">
                  <a:moveTo>
                    <a:pt x="0" y="0"/>
                  </a:moveTo>
                  <a:lnTo>
                    <a:pt x="472668" y="0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7849272" y="4372267"/>
              <a:ext cx="473075" cy="0"/>
            </a:xfrm>
            <a:custGeom>
              <a:avLst/>
              <a:gdLst/>
              <a:ahLst/>
              <a:cxnLst/>
              <a:rect l="l" t="t" r="r" b="b"/>
              <a:pathLst>
                <a:path w="473075">
                  <a:moveTo>
                    <a:pt x="0" y="0"/>
                  </a:moveTo>
                  <a:lnTo>
                    <a:pt x="472668" y="0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7849272" y="4738573"/>
              <a:ext cx="473075" cy="0"/>
            </a:xfrm>
            <a:custGeom>
              <a:avLst/>
              <a:gdLst/>
              <a:ahLst/>
              <a:cxnLst/>
              <a:rect l="l" t="t" r="r" b="b"/>
              <a:pathLst>
                <a:path w="473075">
                  <a:moveTo>
                    <a:pt x="0" y="0"/>
                  </a:moveTo>
                  <a:lnTo>
                    <a:pt x="472668" y="0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7849272" y="5105031"/>
              <a:ext cx="473075" cy="0"/>
            </a:xfrm>
            <a:custGeom>
              <a:avLst/>
              <a:gdLst/>
              <a:ahLst/>
              <a:cxnLst/>
              <a:rect l="l" t="t" r="r" b="b"/>
              <a:pathLst>
                <a:path w="473075">
                  <a:moveTo>
                    <a:pt x="0" y="0"/>
                  </a:moveTo>
                  <a:lnTo>
                    <a:pt x="472668" y="0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7849272" y="5471337"/>
              <a:ext cx="473075" cy="0"/>
            </a:xfrm>
            <a:custGeom>
              <a:avLst/>
              <a:gdLst/>
              <a:ahLst/>
              <a:cxnLst/>
              <a:rect l="l" t="t" r="r" b="b"/>
              <a:pathLst>
                <a:path w="473075">
                  <a:moveTo>
                    <a:pt x="0" y="0"/>
                  </a:moveTo>
                  <a:lnTo>
                    <a:pt x="472668" y="0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7849272" y="5837796"/>
              <a:ext cx="473075" cy="0"/>
            </a:xfrm>
            <a:custGeom>
              <a:avLst/>
              <a:gdLst/>
              <a:ahLst/>
              <a:cxnLst/>
              <a:rect l="l" t="t" r="r" b="b"/>
              <a:pathLst>
                <a:path w="473075">
                  <a:moveTo>
                    <a:pt x="0" y="0"/>
                  </a:moveTo>
                  <a:lnTo>
                    <a:pt x="472668" y="0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7" name="object 5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977784" y="2128050"/>
              <a:ext cx="260539" cy="187769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036165" y="2637834"/>
              <a:ext cx="149631" cy="187763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033232" y="3004286"/>
              <a:ext cx="158436" cy="187769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036165" y="3370599"/>
              <a:ext cx="154025" cy="187775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036165" y="3737355"/>
              <a:ext cx="154025" cy="187769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036165" y="4103662"/>
              <a:ext cx="149631" cy="187769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044827" y="4469747"/>
              <a:ext cx="123227" cy="188142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044827" y="4836864"/>
              <a:ext cx="127622" cy="187775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044827" y="5203323"/>
              <a:ext cx="127622" cy="187775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059496" y="5570073"/>
              <a:ext cx="111492" cy="187763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980425" y="5955012"/>
              <a:ext cx="253497" cy="176039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458711" y="1549311"/>
              <a:ext cx="390207" cy="519315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834745" y="1481835"/>
              <a:ext cx="484110" cy="648411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833994" y="6940539"/>
              <a:ext cx="2264168" cy="140831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833994" y="1156246"/>
              <a:ext cx="3533266" cy="203822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391668" y="5965430"/>
              <a:ext cx="93446" cy="140831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863357" y="5965430"/>
              <a:ext cx="94615" cy="140831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7971180" y="2639288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156"/>
                  </a:moveTo>
                  <a:lnTo>
                    <a:pt x="9450" y="50197"/>
                  </a:lnTo>
                  <a:lnTo>
                    <a:pt x="35225" y="24080"/>
                  </a:lnTo>
                  <a:lnTo>
                    <a:pt x="73460" y="6462"/>
                  </a:lnTo>
                  <a:lnTo>
                    <a:pt x="120294" y="0"/>
                  </a:lnTo>
                  <a:lnTo>
                    <a:pt x="167127" y="6462"/>
                  </a:lnTo>
                  <a:lnTo>
                    <a:pt x="205363" y="24080"/>
                  </a:lnTo>
                  <a:lnTo>
                    <a:pt x="231138" y="50197"/>
                  </a:lnTo>
                  <a:lnTo>
                    <a:pt x="240588" y="82156"/>
                  </a:lnTo>
                  <a:lnTo>
                    <a:pt x="231138" y="114115"/>
                  </a:lnTo>
                  <a:lnTo>
                    <a:pt x="205363" y="140231"/>
                  </a:lnTo>
                  <a:lnTo>
                    <a:pt x="167127" y="157849"/>
                  </a:lnTo>
                  <a:lnTo>
                    <a:pt x="120294" y="164312"/>
                  </a:lnTo>
                  <a:lnTo>
                    <a:pt x="73460" y="157849"/>
                  </a:lnTo>
                  <a:lnTo>
                    <a:pt x="35225" y="140231"/>
                  </a:lnTo>
                  <a:lnTo>
                    <a:pt x="9450" y="114115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7971180" y="3006051"/>
              <a:ext cx="240665" cy="167640"/>
            </a:xfrm>
            <a:custGeom>
              <a:avLst/>
              <a:gdLst/>
              <a:ahLst/>
              <a:cxnLst/>
              <a:rect l="l" t="t" r="r" b="b"/>
              <a:pathLst>
                <a:path w="240665" h="167639">
                  <a:moveTo>
                    <a:pt x="0" y="83616"/>
                  </a:moveTo>
                  <a:lnTo>
                    <a:pt x="9450" y="51054"/>
                  </a:lnTo>
                  <a:lnTo>
                    <a:pt x="35225" y="24477"/>
                  </a:lnTo>
                  <a:lnTo>
                    <a:pt x="73460" y="6566"/>
                  </a:lnTo>
                  <a:lnTo>
                    <a:pt x="120294" y="0"/>
                  </a:lnTo>
                  <a:lnTo>
                    <a:pt x="167127" y="6566"/>
                  </a:lnTo>
                  <a:lnTo>
                    <a:pt x="205363" y="24477"/>
                  </a:lnTo>
                  <a:lnTo>
                    <a:pt x="231138" y="51054"/>
                  </a:lnTo>
                  <a:lnTo>
                    <a:pt x="240588" y="83616"/>
                  </a:lnTo>
                  <a:lnTo>
                    <a:pt x="231138" y="116179"/>
                  </a:lnTo>
                  <a:lnTo>
                    <a:pt x="205363" y="142755"/>
                  </a:lnTo>
                  <a:lnTo>
                    <a:pt x="167127" y="160667"/>
                  </a:lnTo>
                  <a:lnTo>
                    <a:pt x="120294" y="167233"/>
                  </a:lnTo>
                  <a:lnTo>
                    <a:pt x="73460" y="160667"/>
                  </a:lnTo>
                  <a:lnTo>
                    <a:pt x="35225" y="142755"/>
                  </a:lnTo>
                  <a:lnTo>
                    <a:pt x="9450" y="116179"/>
                  </a:lnTo>
                  <a:lnTo>
                    <a:pt x="0" y="83616"/>
                  </a:lnTo>
                  <a:close/>
                </a:path>
              </a:pathLst>
            </a:custGeom>
            <a:ln w="14668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object 76"/>
            <p:cNvSpPr/>
            <p:nvPr/>
          </p:nvSpPr>
          <p:spPr>
            <a:xfrm>
              <a:off x="7971180" y="3375736"/>
              <a:ext cx="240665" cy="167640"/>
            </a:xfrm>
            <a:custGeom>
              <a:avLst/>
              <a:gdLst/>
              <a:ahLst/>
              <a:cxnLst/>
              <a:rect l="l" t="t" r="r" b="b"/>
              <a:pathLst>
                <a:path w="240665" h="167639">
                  <a:moveTo>
                    <a:pt x="0" y="83616"/>
                  </a:moveTo>
                  <a:lnTo>
                    <a:pt x="9450" y="51054"/>
                  </a:lnTo>
                  <a:lnTo>
                    <a:pt x="35225" y="24477"/>
                  </a:lnTo>
                  <a:lnTo>
                    <a:pt x="73460" y="6566"/>
                  </a:lnTo>
                  <a:lnTo>
                    <a:pt x="120294" y="0"/>
                  </a:lnTo>
                  <a:lnTo>
                    <a:pt x="167127" y="6566"/>
                  </a:lnTo>
                  <a:lnTo>
                    <a:pt x="205363" y="24477"/>
                  </a:lnTo>
                  <a:lnTo>
                    <a:pt x="231138" y="51054"/>
                  </a:lnTo>
                  <a:lnTo>
                    <a:pt x="240588" y="83616"/>
                  </a:lnTo>
                  <a:lnTo>
                    <a:pt x="231138" y="116179"/>
                  </a:lnTo>
                  <a:lnTo>
                    <a:pt x="205363" y="142755"/>
                  </a:lnTo>
                  <a:lnTo>
                    <a:pt x="167127" y="160667"/>
                  </a:lnTo>
                  <a:lnTo>
                    <a:pt x="120294" y="167233"/>
                  </a:lnTo>
                  <a:lnTo>
                    <a:pt x="73460" y="160667"/>
                  </a:lnTo>
                  <a:lnTo>
                    <a:pt x="35225" y="142755"/>
                  </a:lnTo>
                  <a:lnTo>
                    <a:pt x="9450" y="116179"/>
                  </a:lnTo>
                  <a:lnTo>
                    <a:pt x="0" y="83616"/>
                  </a:lnTo>
                  <a:close/>
                </a:path>
              </a:pathLst>
            </a:custGeom>
            <a:ln w="14668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object 77"/>
            <p:cNvSpPr/>
            <p:nvPr/>
          </p:nvSpPr>
          <p:spPr>
            <a:xfrm>
              <a:off x="7971180" y="4106303"/>
              <a:ext cx="240665" cy="167640"/>
            </a:xfrm>
            <a:custGeom>
              <a:avLst/>
              <a:gdLst/>
              <a:ahLst/>
              <a:cxnLst/>
              <a:rect l="l" t="t" r="r" b="b"/>
              <a:pathLst>
                <a:path w="240665" h="167639">
                  <a:moveTo>
                    <a:pt x="0" y="83616"/>
                  </a:moveTo>
                  <a:lnTo>
                    <a:pt x="9450" y="51054"/>
                  </a:lnTo>
                  <a:lnTo>
                    <a:pt x="35225" y="24477"/>
                  </a:lnTo>
                  <a:lnTo>
                    <a:pt x="73460" y="6566"/>
                  </a:lnTo>
                  <a:lnTo>
                    <a:pt x="120294" y="0"/>
                  </a:lnTo>
                  <a:lnTo>
                    <a:pt x="167127" y="6566"/>
                  </a:lnTo>
                  <a:lnTo>
                    <a:pt x="205363" y="24477"/>
                  </a:lnTo>
                  <a:lnTo>
                    <a:pt x="231138" y="51054"/>
                  </a:lnTo>
                  <a:lnTo>
                    <a:pt x="240588" y="83616"/>
                  </a:lnTo>
                  <a:lnTo>
                    <a:pt x="231138" y="116179"/>
                  </a:lnTo>
                  <a:lnTo>
                    <a:pt x="205363" y="142755"/>
                  </a:lnTo>
                  <a:lnTo>
                    <a:pt x="167127" y="160667"/>
                  </a:lnTo>
                  <a:lnTo>
                    <a:pt x="120294" y="167233"/>
                  </a:lnTo>
                  <a:lnTo>
                    <a:pt x="73460" y="160667"/>
                  </a:lnTo>
                  <a:lnTo>
                    <a:pt x="35225" y="142755"/>
                  </a:lnTo>
                  <a:lnTo>
                    <a:pt x="9450" y="116179"/>
                  </a:lnTo>
                  <a:lnTo>
                    <a:pt x="0" y="83616"/>
                  </a:lnTo>
                  <a:close/>
                </a:path>
              </a:pathLst>
            </a:custGeom>
            <a:ln w="14668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object 78"/>
            <p:cNvSpPr/>
            <p:nvPr/>
          </p:nvSpPr>
          <p:spPr>
            <a:xfrm>
              <a:off x="1859661" y="6743956"/>
              <a:ext cx="299720" cy="164465"/>
            </a:xfrm>
            <a:custGeom>
              <a:avLst/>
              <a:gdLst/>
              <a:ahLst/>
              <a:cxnLst/>
              <a:rect l="l" t="t" r="r" b="b"/>
              <a:pathLst>
                <a:path w="299719" h="164465">
                  <a:moveTo>
                    <a:pt x="0" y="82156"/>
                  </a:moveTo>
                  <a:lnTo>
                    <a:pt x="11758" y="50175"/>
                  </a:lnTo>
                  <a:lnTo>
                    <a:pt x="43826" y="24061"/>
                  </a:lnTo>
                  <a:lnTo>
                    <a:pt x="91388" y="6455"/>
                  </a:lnTo>
                  <a:lnTo>
                    <a:pt x="149631" y="0"/>
                  </a:lnTo>
                  <a:lnTo>
                    <a:pt x="207874" y="6455"/>
                  </a:lnTo>
                  <a:lnTo>
                    <a:pt x="255436" y="24061"/>
                  </a:lnTo>
                  <a:lnTo>
                    <a:pt x="287503" y="50175"/>
                  </a:lnTo>
                  <a:lnTo>
                    <a:pt x="299262" y="82156"/>
                  </a:lnTo>
                  <a:lnTo>
                    <a:pt x="287503" y="114136"/>
                  </a:lnTo>
                  <a:lnTo>
                    <a:pt x="255436" y="140250"/>
                  </a:lnTo>
                  <a:lnTo>
                    <a:pt x="207874" y="157856"/>
                  </a:lnTo>
                  <a:lnTo>
                    <a:pt x="149631" y="164312"/>
                  </a:lnTo>
                  <a:lnTo>
                    <a:pt x="91388" y="157856"/>
                  </a:lnTo>
                  <a:lnTo>
                    <a:pt x="43826" y="140250"/>
                  </a:lnTo>
                  <a:lnTo>
                    <a:pt x="11758" y="114136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object 79"/>
            <p:cNvSpPr/>
            <p:nvPr/>
          </p:nvSpPr>
          <p:spPr>
            <a:xfrm>
              <a:off x="1859661" y="6655942"/>
              <a:ext cx="299720" cy="167640"/>
            </a:xfrm>
            <a:custGeom>
              <a:avLst/>
              <a:gdLst/>
              <a:ahLst/>
              <a:cxnLst/>
              <a:rect l="l" t="t" r="r" b="b"/>
              <a:pathLst>
                <a:path w="299719" h="167640">
                  <a:moveTo>
                    <a:pt x="0" y="83616"/>
                  </a:moveTo>
                  <a:lnTo>
                    <a:pt x="11758" y="51070"/>
                  </a:lnTo>
                  <a:lnTo>
                    <a:pt x="43826" y="24491"/>
                  </a:lnTo>
                  <a:lnTo>
                    <a:pt x="91388" y="6571"/>
                  </a:lnTo>
                  <a:lnTo>
                    <a:pt x="149631" y="0"/>
                  </a:lnTo>
                  <a:lnTo>
                    <a:pt x="207874" y="6571"/>
                  </a:lnTo>
                  <a:lnTo>
                    <a:pt x="255436" y="24491"/>
                  </a:lnTo>
                  <a:lnTo>
                    <a:pt x="287503" y="51070"/>
                  </a:lnTo>
                  <a:lnTo>
                    <a:pt x="299262" y="83616"/>
                  </a:lnTo>
                  <a:lnTo>
                    <a:pt x="287503" y="116162"/>
                  </a:lnTo>
                  <a:lnTo>
                    <a:pt x="255436" y="142741"/>
                  </a:lnTo>
                  <a:lnTo>
                    <a:pt x="207874" y="160662"/>
                  </a:lnTo>
                  <a:lnTo>
                    <a:pt x="149631" y="167233"/>
                  </a:lnTo>
                  <a:lnTo>
                    <a:pt x="91388" y="160662"/>
                  </a:lnTo>
                  <a:lnTo>
                    <a:pt x="43826" y="142741"/>
                  </a:lnTo>
                  <a:lnTo>
                    <a:pt x="11758" y="116162"/>
                  </a:lnTo>
                  <a:lnTo>
                    <a:pt x="0" y="83616"/>
                  </a:lnTo>
                  <a:close/>
                </a:path>
              </a:pathLst>
            </a:custGeom>
            <a:ln w="14668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80" name="object 80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224646" y="6714621"/>
              <a:ext cx="885422" cy="140831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833994" y="1661540"/>
              <a:ext cx="379310" cy="176034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7971180" y="3742474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156"/>
                  </a:moveTo>
                  <a:lnTo>
                    <a:pt x="9450" y="50197"/>
                  </a:lnTo>
                  <a:lnTo>
                    <a:pt x="35225" y="24080"/>
                  </a:lnTo>
                  <a:lnTo>
                    <a:pt x="73460" y="6462"/>
                  </a:lnTo>
                  <a:lnTo>
                    <a:pt x="120294" y="0"/>
                  </a:lnTo>
                  <a:lnTo>
                    <a:pt x="167127" y="6462"/>
                  </a:lnTo>
                  <a:lnTo>
                    <a:pt x="205363" y="24080"/>
                  </a:lnTo>
                  <a:lnTo>
                    <a:pt x="231138" y="50197"/>
                  </a:lnTo>
                  <a:lnTo>
                    <a:pt x="240588" y="82156"/>
                  </a:lnTo>
                  <a:lnTo>
                    <a:pt x="231138" y="114115"/>
                  </a:lnTo>
                  <a:lnTo>
                    <a:pt x="205363" y="140231"/>
                  </a:lnTo>
                  <a:lnTo>
                    <a:pt x="167127" y="157849"/>
                  </a:lnTo>
                  <a:lnTo>
                    <a:pt x="120294" y="164312"/>
                  </a:lnTo>
                  <a:lnTo>
                    <a:pt x="73460" y="157849"/>
                  </a:lnTo>
                  <a:lnTo>
                    <a:pt x="35225" y="140231"/>
                  </a:lnTo>
                  <a:lnTo>
                    <a:pt x="9450" y="114115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object 83"/>
            <p:cNvSpPr/>
            <p:nvPr/>
          </p:nvSpPr>
          <p:spPr>
            <a:xfrm>
              <a:off x="7971180" y="4842725"/>
              <a:ext cx="240665" cy="167640"/>
            </a:xfrm>
            <a:custGeom>
              <a:avLst/>
              <a:gdLst/>
              <a:ahLst/>
              <a:cxnLst/>
              <a:rect l="l" t="t" r="r" b="b"/>
              <a:pathLst>
                <a:path w="240665" h="167639">
                  <a:moveTo>
                    <a:pt x="0" y="83616"/>
                  </a:moveTo>
                  <a:lnTo>
                    <a:pt x="9450" y="51054"/>
                  </a:lnTo>
                  <a:lnTo>
                    <a:pt x="35225" y="24477"/>
                  </a:lnTo>
                  <a:lnTo>
                    <a:pt x="73460" y="6566"/>
                  </a:lnTo>
                  <a:lnTo>
                    <a:pt x="120294" y="0"/>
                  </a:lnTo>
                  <a:lnTo>
                    <a:pt x="167127" y="6566"/>
                  </a:lnTo>
                  <a:lnTo>
                    <a:pt x="205363" y="24477"/>
                  </a:lnTo>
                  <a:lnTo>
                    <a:pt x="231138" y="51054"/>
                  </a:lnTo>
                  <a:lnTo>
                    <a:pt x="240588" y="83616"/>
                  </a:lnTo>
                  <a:lnTo>
                    <a:pt x="231138" y="116179"/>
                  </a:lnTo>
                  <a:lnTo>
                    <a:pt x="205363" y="142755"/>
                  </a:lnTo>
                  <a:lnTo>
                    <a:pt x="167127" y="160667"/>
                  </a:lnTo>
                  <a:lnTo>
                    <a:pt x="120294" y="167233"/>
                  </a:lnTo>
                  <a:lnTo>
                    <a:pt x="73460" y="160667"/>
                  </a:lnTo>
                  <a:lnTo>
                    <a:pt x="35225" y="142755"/>
                  </a:lnTo>
                  <a:lnTo>
                    <a:pt x="9450" y="116179"/>
                  </a:lnTo>
                  <a:lnTo>
                    <a:pt x="0" y="83616"/>
                  </a:lnTo>
                  <a:close/>
                </a:path>
              </a:pathLst>
            </a:custGeom>
            <a:ln w="14668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2558" y="6331102"/>
            <a:ext cx="251572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35" b="0" i="0" u="heavy" strike="noStrike" kern="0" cap="none" spc="-22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F67091"/>
                  </a:solidFill>
                </a:uFill>
                <a:latin typeface="Arial Narrow"/>
                <a:ea typeface="+mn-ea"/>
                <a:cs typeface="Arial Narrow"/>
              </a:rPr>
              <a:t>80</a:t>
            </a:r>
            <a:r>
              <a:rPr kumimoji="0" sz="1235" b="0" i="0" u="heavy" strike="noStrike" kern="0" cap="none" spc="441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F67091"/>
                  </a:solidFill>
                </a:uFill>
                <a:latin typeface="Arial Narrow"/>
                <a:ea typeface="+mn-ea"/>
                <a:cs typeface="Arial Narrow"/>
              </a:rPr>
              <a:t> </a:t>
            </a:r>
            <a:endParaRPr kumimoji="0" sz="123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47266" y="411648"/>
            <a:ext cx="3320863" cy="3507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  <a:tabLst>
                <a:tab pos="807986" algn="l"/>
              </a:tabLst>
            </a:pPr>
            <a:r>
              <a:rPr u="heavy" dirty="0">
                <a:solidFill>
                  <a:srgbClr val="F67091"/>
                </a:solidFill>
                <a:uFill>
                  <a:solidFill>
                    <a:srgbClr val="F67091"/>
                  </a:solidFill>
                </a:uFill>
              </a:rPr>
              <a:t>	</a:t>
            </a:r>
            <a:r>
              <a:rPr spc="84" dirty="0">
                <a:solidFill>
                  <a:srgbClr val="F67091"/>
                </a:solidFill>
                <a:uFill>
                  <a:solidFill>
                    <a:srgbClr val="F67091"/>
                  </a:solidFill>
                </a:uFill>
              </a:rPr>
              <a:t>MI</a:t>
            </a:r>
            <a:r>
              <a:rPr spc="180" dirty="0">
                <a:solidFill>
                  <a:srgbClr val="F67091"/>
                </a:solidFill>
                <a:uFill>
                  <a:solidFill>
                    <a:srgbClr val="F67091"/>
                  </a:solidFill>
                </a:uFill>
              </a:rPr>
              <a:t> </a:t>
            </a:r>
            <a:r>
              <a:rPr spc="243" dirty="0">
                <a:solidFill>
                  <a:srgbClr val="F67091"/>
                </a:solidFill>
                <a:uFill>
                  <a:solidFill>
                    <a:srgbClr val="F67091"/>
                  </a:solidFill>
                </a:uFill>
              </a:rPr>
              <a:t>SEXUALIDAD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293766" y="1020218"/>
            <a:ext cx="7763435" cy="5361454"/>
            <a:chOff x="720001" y="1156246"/>
            <a:chExt cx="8798560" cy="6076315"/>
          </a:xfrm>
        </p:grpSpPr>
        <p:sp>
          <p:nvSpPr>
            <p:cNvPr id="5" name="object 5"/>
            <p:cNvSpPr/>
            <p:nvPr/>
          </p:nvSpPr>
          <p:spPr>
            <a:xfrm>
              <a:off x="720001" y="1156246"/>
              <a:ext cx="8798560" cy="6076315"/>
            </a:xfrm>
            <a:custGeom>
              <a:avLst/>
              <a:gdLst/>
              <a:ahLst/>
              <a:cxnLst/>
              <a:rect l="l" t="t" r="r" b="b"/>
              <a:pathLst>
                <a:path w="8798560" h="6076315">
                  <a:moveTo>
                    <a:pt x="8798407" y="0"/>
                  </a:moveTo>
                  <a:lnTo>
                    <a:pt x="0" y="0"/>
                  </a:lnTo>
                  <a:lnTo>
                    <a:pt x="0" y="6076149"/>
                  </a:lnTo>
                  <a:lnTo>
                    <a:pt x="8798407" y="6076149"/>
                  </a:lnTo>
                  <a:lnTo>
                    <a:pt x="87984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2676778" y="5569839"/>
              <a:ext cx="1303655" cy="232410"/>
            </a:xfrm>
            <a:custGeom>
              <a:avLst/>
              <a:gdLst/>
              <a:ahLst/>
              <a:cxnLst/>
              <a:rect l="l" t="t" r="r" b="b"/>
              <a:pathLst>
                <a:path w="1303654" h="232410">
                  <a:moveTo>
                    <a:pt x="1303578" y="0"/>
                  </a:moveTo>
                  <a:lnTo>
                    <a:pt x="0" y="0"/>
                  </a:lnTo>
                  <a:lnTo>
                    <a:pt x="0" y="231940"/>
                  </a:lnTo>
                  <a:lnTo>
                    <a:pt x="1303578" y="231940"/>
                  </a:lnTo>
                  <a:lnTo>
                    <a:pt x="1303578" y="0"/>
                  </a:lnTo>
                  <a:close/>
                </a:path>
              </a:pathLst>
            </a:custGeom>
            <a:solidFill>
              <a:srgbClr val="E493B5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2676766" y="2625026"/>
              <a:ext cx="640080" cy="2807335"/>
            </a:xfrm>
            <a:custGeom>
              <a:avLst/>
              <a:gdLst/>
              <a:ahLst/>
              <a:cxnLst/>
              <a:rect l="l" t="t" r="r" b="b"/>
              <a:pathLst>
                <a:path w="640079" h="2807335">
                  <a:moveTo>
                    <a:pt x="23495" y="2577808"/>
                  </a:moveTo>
                  <a:lnTo>
                    <a:pt x="12" y="2577808"/>
                  </a:lnTo>
                  <a:lnTo>
                    <a:pt x="12" y="2806814"/>
                  </a:lnTo>
                  <a:lnTo>
                    <a:pt x="23495" y="2806814"/>
                  </a:lnTo>
                  <a:lnTo>
                    <a:pt x="23495" y="2577808"/>
                  </a:lnTo>
                  <a:close/>
                </a:path>
                <a:path w="640079" h="2807335">
                  <a:moveTo>
                    <a:pt x="23495" y="2207882"/>
                  </a:moveTo>
                  <a:lnTo>
                    <a:pt x="12" y="2207882"/>
                  </a:lnTo>
                  <a:lnTo>
                    <a:pt x="12" y="2439835"/>
                  </a:lnTo>
                  <a:lnTo>
                    <a:pt x="23495" y="2439835"/>
                  </a:lnTo>
                  <a:lnTo>
                    <a:pt x="23495" y="2207882"/>
                  </a:lnTo>
                  <a:close/>
                </a:path>
                <a:path w="640079" h="2807335">
                  <a:moveTo>
                    <a:pt x="23495" y="1840890"/>
                  </a:moveTo>
                  <a:lnTo>
                    <a:pt x="12" y="1840890"/>
                  </a:lnTo>
                  <a:lnTo>
                    <a:pt x="12" y="2069896"/>
                  </a:lnTo>
                  <a:lnTo>
                    <a:pt x="23495" y="2069896"/>
                  </a:lnTo>
                  <a:lnTo>
                    <a:pt x="23495" y="1840890"/>
                  </a:lnTo>
                  <a:close/>
                </a:path>
                <a:path w="640079" h="2807335">
                  <a:moveTo>
                    <a:pt x="23495" y="1470939"/>
                  </a:moveTo>
                  <a:lnTo>
                    <a:pt x="12" y="1470939"/>
                  </a:lnTo>
                  <a:lnTo>
                    <a:pt x="12" y="1702879"/>
                  </a:lnTo>
                  <a:lnTo>
                    <a:pt x="23495" y="1702879"/>
                  </a:lnTo>
                  <a:lnTo>
                    <a:pt x="23495" y="1470939"/>
                  </a:lnTo>
                  <a:close/>
                </a:path>
                <a:path w="640079" h="2807335">
                  <a:moveTo>
                    <a:pt x="44043" y="1103947"/>
                  </a:moveTo>
                  <a:lnTo>
                    <a:pt x="0" y="1103947"/>
                  </a:lnTo>
                  <a:lnTo>
                    <a:pt x="0" y="1332953"/>
                  </a:lnTo>
                  <a:lnTo>
                    <a:pt x="44043" y="1332953"/>
                  </a:lnTo>
                  <a:lnTo>
                    <a:pt x="44043" y="1103947"/>
                  </a:lnTo>
                  <a:close/>
                </a:path>
                <a:path w="640079" h="2807335">
                  <a:moveTo>
                    <a:pt x="64604" y="736942"/>
                  </a:moveTo>
                  <a:lnTo>
                    <a:pt x="0" y="736942"/>
                  </a:lnTo>
                  <a:lnTo>
                    <a:pt x="0" y="965949"/>
                  </a:lnTo>
                  <a:lnTo>
                    <a:pt x="64604" y="965949"/>
                  </a:lnTo>
                  <a:lnTo>
                    <a:pt x="64604" y="736942"/>
                  </a:lnTo>
                  <a:close/>
                </a:path>
                <a:path w="640079" h="2807335">
                  <a:moveTo>
                    <a:pt x="64604" y="367004"/>
                  </a:moveTo>
                  <a:lnTo>
                    <a:pt x="0" y="367004"/>
                  </a:lnTo>
                  <a:lnTo>
                    <a:pt x="0" y="598944"/>
                  </a:lnTo>
                  <a:lnTo>
                    <a:pt x="64604" y="598944"/>
                  </a:lnTo>
                  <a:lnTo>
                    <a:pt x="64604" y="367004"/>
                  </a:lnTo>
                  <a:close/>
                </a:path>
                <a:path w="640079" h="2807335">
                  <a:moveTo>
                    <a:pt x="640041" y="0"/>
                  </a:moveTo>
                  <a:lnTo>
                    <a:pt x="0" y="0"/>
                  </a:lnTo>
                  <a:lnTo>
                    <a:pt x="0" y="229006"/>
                  </a:lnTo>
                  <a:lnTo>
                    <a:pt x="640041" y="229006"/>
                  </a:lnTo>
                  <a:lnTo>
                    <a:pt x="640041" y="0"/>
                  </a:lnTo>
                  <a:close/>
                </a:path>
              </a:pathLst>
            </a:custGeom>
            <a:solidFill>
              <a:srgbClr val="F8BE7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2676778" y="2554566"/>
              <a:ext cx="0" cy="3315335"/>
            </a:xfrm>
            <a:custGeom>
              <a:avLst/>
              <a:gdLst/>
              <a:ahLst/>
              <a:cxnLst/>
              <a:rect l="l" t="t" r="r" b="b"/>
              <a:pathLst>
                <a:path h="3315335">
                  <a:moveTo>
                    <a:pt x="0" y="0"/>
                  </a:moveTo>
                  <a:lnTo>
                    <a:pt x="0" y="3314738"/>
                  </a:lnTo>
                </a:path>
              </a:pathLst>
            </a:custGeom>
            <a:ln w="1174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04463" y="2645295"/>
              <a:ext cx="185525" cy="18789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30182" y="3013613"/>
              <a:ext cx="111567" cy="18790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30182" y="3381419"/>
              <a:ext cx="111567" cy="18827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09189" y="3750251"/>
              <a:ext cx="111567" cy="18790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86875" y="4118724"/>
              <a:ext cx="82207" cy="18789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86875" y="4487194"/>
              <a:ext cx="82207" cy="18790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86875" y="4855659"/>
              <a:ext cx="82207" cy="18789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86875" y="5223757"/>
              <a:ext cx="82207" cy="188271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069473" y="5592157"/>
              <a:ext cx="154305" cy="187960"/>
            </a:xfrm>
            <a:custGeom>
              <a:avLst/>
              <a:gdLst/>
              <a:ahLst/>
              <a:cxnLst/>
              <a:rect l="l" t="t" r="r" b="b"/>
              <a:pathLst>
                <a:path w="154304" h="187960">
                  <a:moveTo>
                    <a:pt x="0" y="187904"/>
                  </a:moveTo>
                  <a:lnTo>
                    <a:pt x="154139" y="187904"/>
                  </a:lnTo>
                  <a:lnTo>
                    <a:pt x="154139" y="0"/>
                  </a:lnTo>
                  <a:lnTo>
                    <a:pt x="0" y="0"/>
                  </a:lnTo>
                  <a:lnTo>
                    <a:pt x="0" y="187904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51088" y="2640449"/>
              <a:ext cx="942088" cy="18790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79562" y="3008914"/>
              <a:ext cx="914460" cy="18790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35316" y="3376580"/>
              <a:ext cx="1249238" cy="18827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45500" y="3745412"/>
              <a:ext cx="942323" cy="18790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98970" y="4113877"/>
              <a:ext cx="1483995" cy="18790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69732" y="4482495"/>
              <a:ext cx="917338" cy="18790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22779" y="4850815"/>
              <a:ext cx="574560" cy="18789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34375" y="5219065"/>
              <a:ext cx="1054252" cy="18826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122309" y="5587458"/>
              <a:ext cx="473121" cy="187904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5295836" y="2590977"/>
              <a:ext cx="473075" cy="0"/>
            </a:xfrm>
            <a:custGeom>
              <a:avLst/>
              <a:gdLst/>
              <a:ahLst/>
              <a:cxnLst/>
              <a:rect l="l" t="t" r="r" b="b"/>
              <a:pathLst>
                <a:path w="473075">
                  <a:moveTo>
                    <a:pt x="0" y="0"/>
                  </a:moveTo>
                  <a:lnTo>
                    <a:pt x="472986" y="0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5295836" y="2929496"/>
              <a:ext cx="473075" cy="0"/>
            </a:xfrm>
            <a:custGeom>
              <a:avLst/>
              <a:gdLst/>
              <a:ahLst/>
              <a:cxnLst/>
              <a:rect l="l" t="t" r="r" b="b"/>
              <a:pathLst>
                <a:path w="473075">
                  <a:moveTo>
                    <a:pt x="0" y="0"/>
                  </a:moveTo>
                  <a:lnTo>
                    <a:pt x="472986" y="0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5295836" y="3299866"/>
              <a:ext cx="473075" cy="0"/>
            </a:xfrm>
            <a:custGeom>
              <a:avLst/>
              <a:gdLst/>
              <a:ahLst/>
              <a:cxnLst/>
              <a:rect l="l" t="t" r="r" b="b"/>
              <a:pathLst>
                <a:path w="473075">
                  <a:moveTo>
                    <a:pt x="0" y="0"/>
                  </a:moveTo>
                  <a:lnTo>
                    <a:pt x="472986" y="0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5295836" y="3670388"/>
              <a:ext cx="473075" cy="0"/>
            </a:xfrm>
            <a:custGeom>
              <a:avLst/>
              <a:gdLst/>
              <a:ahLst/>
              <a:cxnLst/>
              <a:rect l="l" t="t" r="r" b="b"/>
              <a:pathLst>
                <a:path w="473075">
                  <a:moveTo>
                    <a:pt x="0" y="0"/>
                  </a:moveTo>
                  <a:lnTo>
                    <a:pt x="472986" y="0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5295836" y="4040771"/>
              <a:ext cx="473075" cy="0"/>
            </a:xfrm>
            <a:custGeom>
              <a:avLst/>
              <a:gdLst/>
              <a:ahLst/>
              <a:cxnLst/>
              <a:rect l="l" t="t" r="r" b="b"/>
              <a:pathLst>
                <a:path w="473075">
                  <a:moveTo>
                    <a:pt x="0" y="0"/>
                  </a:moveTo>
                  <a:lnTo>
                    <a:pt x="472986" y="0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5295836" y="4411141"/>
              <a:ext cx="473075" cy="0"/>
            </a:xfrm>
            <a:custGeom>
              <a:avLst/>
              <a:gdLst/>
              <a:ahLst/>
              <a:cxnLst/>
              <a:rect l="l" t="t" r="r" b="b"/>
              <a:pathLst>
                <a:path w="473075">
                  <a:moveTo>
                    <a:pt x="0" y="0"/>
                  </a:moveTo>
                  <a:lnTo>
                    <a:pt x="472986" y="0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5295836" y="4781524"/>
              <a:ext cx="473075" cy="0"/>
            </a:xfrm>
            <a:custGeom>
              <a:avLst/>
              <a:gdLst/>
              <a:ahLst/>
              <a:cxnLst/>
              <a:rect l="l" t="t" r="r" b="b"/>
              <a:pathLst>
                <a:path w="473075">
                  <a:moveTo>
                    <a:pt x="0" y="0"/>
                  </a:moveTo>
                  <a:lnTo>
                    <a:pt x="472986" y="0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5295836" y="5152047"/>
              <a:ext cx="473075" cy="0"/>
            </a:xfrm>
            <a:custGeom>
              <a:avLst/>
              <a:gdLst/>
              <a:ahLst/>
              <a:cxnLst/>
              <a:rect l="l" t="t" r="r" b="b"/>
              <a:pathLst>
                <a:path w="473075">
                  <a:moveTo>
                    <a:pt x="0" y="0"/>
                  </a:moveTo>
                  <a:lnTo>
                    <a:pt x="472986" y="0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5295836" y="5522429"/>
              <a:ext cx="473075" cy="0"/>
            </a:xfrm>
            <a:custGeom>
              <a:avLst/>
              <a:gdLst/>
              <a:ahLst/>
              <a:cxnLst/>
              <a:rect l="l" t="t" r="r" b="b"/>
              <a:pathLst>
                <a:path w="473075">
                  <a:moveTo>
                    <a:pt x="0" y="0"/>
                  </a:moveTo>
                  <a:lnTo>
                    <a:pt x="472986" y="0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5295836" y="5892800"/>
              <a:ext cx="473075" cy="0"/>
            </a:xfrm>
            <a:custGeom>
              <a:avLst/>
              <a:gdLst/>
              <a:ahLst/>
              <a:cxnLst/>
              <a:rect l="l" t="t" r="r" b="b"/>
              <a:pathLst>
                <a:path w="473075">
                  <a:moveTo>
                    <a:pt x="0" y="0"/>
                  </a:moveTo>
                  <a:lnTo>
                    <a:pt x="472986" y="0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7" name="object 3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423700" y="2182431"/>
              <a:ext cx="261157" cy="187896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482564" y="2674283"/>
              <a:ext cx="149735" cy="188271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508993" y="3029170"/>
              <a:ext cx="99822" cy="187904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505907" y="3399478"/>
              <a:ext cx="111567" cy="188271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508993" y="3770076"/>
              <a:ext cx="99822" cy="187904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508993" y="4140746"/>
              <a:ext cx="99822" cy="187896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508993" y="4511046"/>
              <a:ext cx="99822" cy="188271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514708" y="4881643"/>
              <a:ext cx="70464" cy="187904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514708" y="5252465"/>
              <a:ext cx="70459" cy="187896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479630" y="5622328"/>
              <a:ext cx="158534" cy="188264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423700" y="6010238"/>
              <a:ext cx="260717" cy="176160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6774103" y="2595968"/>
              <a:ext cx="473075" cy="0"/>
            </a:xfrm>
            <a:custGeom>
              <a:avLst/>
              <a:gdLst/>
              <a:ahLst/>
              <a:cxnLst/>
              <a:rect l="l" t="t" r="r" b="b"/>
              <a:pathLst>
                <a:path w="473075">
                  <a:moveTo>
                    <a:pt x="0" y="0"/>
                  </a:moveTo>
                  <a:lnTo>
                    <a:pt x="472986" y="0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6774103" y="2962668"/>
              <a:ext cx="473075" cy="0"/>
            </a:xfrm>
            <a:custGeom>
              <a:avLst/>
              <a:gdLst/>
              <a:ahLst/>
              <a:cxnLst/>
              <a:rect l="l" t="t" r="r" b="b"/>
              <a:pathLst>
                <a:path w="473075">
                  <a:moveTo>
                    <a:pt x="0" y="0"/>
                  </a:moveTo>
                  <a:lnTo>
                    <a:pt x="472986" y="0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6774103" y="3329228"/>
              <a:ext cx="473075" cy="0"/>
            </a:xfrm>
            <a:custGeom>
              <a:avLst/>
              <a:gdLst/>
              <a:ahLst/>
              <a:cxnLst/>
              <a:rect l="l" t="t" r="r" b="b"/>
              <a:pathLst>
                <a:path w="473075">
                  <a:moveTo>
                    <a:pt x="0" y="0"/>
                  </a:moveTo>
                  <a:lnTo>
                    <a:pt x="472986" y="0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6774103" y="3695941"/>
              <a:ext cx="473075" cy="0"/>
            </a:xfrm>
            <a:custGeom>
              <a:avLst/>
              <a:gdLst/>
              <a:ahLst/>
              <a:cxnLst/>
              <a:rect l="l" t="t" r="r" b="b"/>
              <a:pathLst>
                <a:path w="473075">
                  <a:moveTo>
                    <a:pt x="0" y="0"/>
                  </a:moveTo>
                  <a:lnTo>
                    <a:pt x="472986" y="0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6774103" y="4062501"/>
              <a:ext cx="473075" cy="0"/>
            </a:xfrm>
            <a:custGeom>
              <a:avLst/>
              <a:gdLst/>
              <a:ahLst/>
              <a:cxnLst/>
              <a:rect l="l" t="t" r="r" b="b"/>
              <a:pathLst>
                <a:path w="473075">
                  <a:moveTo>
                    <a:pt x="0" y="0"/>
                  </a:moveTo>
                  <a:lnTo>
                    <a:pt x="472986" y="0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6774103" y="4429201"/>
              <a:ext cx="473075" cy="0"/>
            </a:xfrm>
            <a:custGeom>
              <a:avLst/>
              <a:gdLst/>
              <a:ahLst/>
              <a:cxnLst/>
              <a:rect l="l" t="t" r="r" b="b"/>
              <a:pathLst>
                <a:path w="473075">
                  <a:moveTo>
                    <a:pt x="0" y="0"/>
                  </a:moveTo>
                  <a:lnTo>
                    <a:pt x="472986" y="0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6774103" y="4795761"/>
              <a:ext cx="473075" cy="0"/>
            </a:xfrm>
            <a:custGeom>
              <a:avLst/>
              <a:gdLst/>
              <a:ahLst/>
              <a:cxnLst/>
              <a:rect l="l" t="t" r="r" b="b"/>
              <a:pathLst>
                <a:path w="473075">
                  <a:moveTo>
                    <a:pt x="0" y="0"/>
                  </a:moveTo>
                  <a:lnTo>
                    <a:pt x="472986" y="0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6774103" y="5162473"/>
              <a:ext cx="473075" cy="0"/>
            </a:xfrm>
            <a:custGeom>
              <a:avLst/>
              <a:gdLst/>
              <a:ahLst/>
              <a:cxnLst/>
              <a:rect l="l" t="t" r="r" b="b"/>
              <a:pathLst>
                <a:path w="473075">
                  <a:moveTo>
                    <a:pt x="0" y="0"/>
                  </a:moveTo>
                  <a:lnTo>
                    <a:pt x="472986" y="0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6774103" y="5529033"/>
              <a:ext cx="473075" cy="0"/>
            </a:xfrm>
            <a:custGeom>
              <a:avLst/>
              <a:gdLst/>
              <a:ahLst/>
              <a:cxnLst/>
              <a:rect l="l" t="t" r="r" b="b"/>
              <a:pathLst>
                <a:path w="473075">
                  <a:moveTo>
                    <a:pt x="0" y="0"/>
                  </a:moveTo>
                  <a:lnTo>
                    <a:pt x="472986" y="0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6774103" y="5895733"/>
              <a:ext cx="473075" cy="0"/>
            </a:xfrm>
            <a:custGeom>
              <a:avLst/>
              <a:gdLst/>
              <a:ahLst/>
              <a:cxnLst/>
              <a:rect l="l" t="t" r="r" b="b"/>
              <a:pathLst>
                <a:path w="473075">
                  <a:moveTo>
                    <a:pt x="0" y="0"/>
                  </a:moveTo>
                  <a:lnTo>
                    <a:pt x="472986" y="0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8" name="object 5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902856" y="2183460"/>
              <a:ext cx="260717" cy="187896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975818" y="2693219"/>
              <a:ext cx="105689" cy="188271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981685" y="3060298"/>
              <a:ext cx="117439" cy="187904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981685" y="3427006"/>
              <a:ext cx="117436" cy="187896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981685" y="3793191"/>
              <a:ext cx="117439" cy="188271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993432" y="4160570"/>
              <a:ext cx="70459" cy="187896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981685" y="4527262"/>
              <a:ext cx="117439" cy="187904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993432" y="4894122"/>
              <a:ext cx="70459" cy="187896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993432" y="5260835"/>
              <a:ext cx="70459" cy="187896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958202" y="5627458"/>
              <a:ext cx="162928" cy="188264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946455" y="6013171"/>
              <a:ext cx="172239" cy="176160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44153" y="6945363"/>
              <a:ext cx="2265695" cy="140919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245049" y="6024930"/>
              <a:ext cx="94691" cy="140919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760464" y="6024930"/>
              <a:ext cx="94233" cy="140919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44153" y="1156246"/>
              <a:ext cx="3830741" cy="204838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44153" y="1662761"/>
              <a:ext cx="366156" cy="176160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413120" y="2683751"/>
              <a:ext cx="252501" cy="179095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6900214" y="2705773"/>
              <a:ext cx="241300" cy="167640"/>
            </a:xfrm>
            <a:custGeom>
              <a:avLst/>
              <a:gdLst/>
              <a:ahLst/>
              <a:cxnLst/>
              <a:rect l="l" t="t" r="r" b="b"/>
              <a:pathLst>
                <a:path w="241300" h="167639">
                  <a:moveTo>
                    <a:pt x="0" y="83680"/>
                  </a:moveTo>
                  <a:lnTo>
                    <a:pt x="9456" y="51097"/>
                  </a:lnTo>
                  <a:lnTo>
                    <a:pt x="35250" y="24499"/>
                  </a:lnTo>
                  <a:lnTo>
                    <a:pt x="73514" y="6572"/>
                  </a:lnTo>
                  <a:lnTo>
                    <a:pt x="120383" y="0"/>
                  </a:lnTo>
                  <a:lnTo>
                    <a:pt x="167244" y="6572"/>
                  </a:lnTo>
                  <a:lnTo>
                    <a:pt x="205505" y="24499"/>
                  </a:lnTo>
                  <a:lnTo>
                    <a:pt x="231297" y="51097"/>
                  </a:lnTo>
                  <a:lnTo>
                    <a:pt x="240753" y="83680"/>
                  </a:lnTo>
                  <a:lnTo>
                    <a:pt x="231297" y="116263"/>
                  </a:lnTo>
                  <a:lnTo>
                    <a:pt x="205505" y="142860"/>
                  </a:lnTo>
                  <a:lnTo>
                    <a:pt x="167244" y="160788"/>
                  </a:lnTo>
                  <a:lnTo>
                    <a:pt x="120383" y="167360"/>
                  </a:lnTo>
                  <a:lnTo>
                    <a:pt x="73514" y="160788"/>
                  </a:lnTo>
                  <a:lnTo>
                    <a:pt x="35250" y="142860"/>
                  </a:lnTo>
                  <a:lnTo>
                    <a:pt x="9456" y="116263"/>
                  </a:lnTo>
                  <a:lnTo>
                    <a:pt x="0" y="83680"/>
                  </a:lnTo>
                  <a:close/>
                </a:path>
              </a:pathLst>
            </a:custGeom>
            <a:ln w="14681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object 76"/>
            <p:cNvSpPr/>
            <p:nvPr/>
          </p:nvSpPr>
          <p:spPr>
            <a:xfrm>
              <a:off x="769844" y="6748645"/>
              <a:ext cx="299720" cy="164465"/>
            </a:xfrm>
            <a:custGeom>
              <a:avLst/>
              <a:gdLst/>
              <a:ahLst/>
              <a:cxnLst/>
              <a:rect l="l" t="t" r="r" b="b"/>
              <a:pathLst>
                <a:path w="299719" h="164465">
                  <a:moveTo>
                    <a:pt x="0" y="82207"/>
                  </a:moveTo>
                  <a:lnTo>
                    <a:pt x="11767" y="50208"/>
                  </a:lnTo>
                  <a:lnTo>
                    <a:pt x="43857" y="24077"/>
                  </a:lnTo>
                  <a:lnTo>
                    <a:pt x="91452" y="6460"/>
                  </a:lnTo>
                  <a:lnTo>
                    <a:pt x="149733" y="0"/>
                  </a:lnTo>
                  <a:lnTo>
                    <a:pt x="208013" y="6460"/>
                  </a:lnTo>
                  <a:lnTo>
                    <a:pt x="255608" y="24077"/>
                  </a:lnTo>
                  <a:lnTo>
                    <a:pt x="287698" y="50208"/>
                  </a:lnTo>
                  <a:lnTo>
                    <a:pt x="299466" y="82207"/>
                  </a:lnTo>
                  <a:lnTo>
                    <a:pt x="287698" y="114206"/>
                  </a:lnTo>
                  <a:lnTo>
                    <a:pt x="255608" y="140336"/>
                  </a:lnTo>
                  <a:lnTo>
                    <a:pt x="208013" y="157954"/>
                  </a:lnTo>
                  <a:lnTo>
                    <a:pt x="149733" y="164414"/>
                  </a:lnTo>
                  <a:lnTo>
                    <a:pt x="91452" y="157954"/>
                  </a:lnTo>
                  <a:lnTo>
                    <a:pt x="43857" y="140336"/>
                  </a:lnTo>
                  <a:lnTo>
                    <a:pt x="11767" y="114206"/>
                  </a:lnTo>
                  <a:lnTo>
                    <a:pt x="0" y="82207"/>
                  </a:lnTo>
                  <a:close/>
                </a:path>
              </a:pathLst>
            </a:custGeom>
            <a:ln w="14681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object 77"/>
            <p:cNvSpPr/>
            <p:nvPr/>
          </p:nvSpPr>
          <p:spPr>
            <a:xfrm>
              <a:off x="769844" y="6660559"/>
              <a:ext cx="299720" cy="167640"/>
            </a:xfrm>
            <a:custGeom>
              <a:avLst/>
              <a:gdLst/>
              <a:ahLst/>
              <a:cxnLst/>
              <a:rect l="l" t="t" r="r" b="b"/>
              <a:pathLst>
                <a:path w="299719" h="167640">
                  <a:moveTo>
                    <a:pt x="0" y="83680"/>
                  </a:moveTo>
                  <a:lnTo>
                    <a:pt x="11767" y="51108"/>
                  </a:lnTo>
                  <a:lnTo>
                    <a:pt x="43857" y="24509"/>
                  </a:lnTo>
                  <a:lnTo>
                    <a:pt x="91452" y="6576"/>
                  </a:lnTo>
                  <a:lnTo>
                    <a:pt x="149733" y="0"/>
                  </a:lnTo>
                  <a:lnTo>
                    <a:pt x="208013" y="6576"/>
                  </a:lnTo>
                  <a:lnTo>
                    <a:pt x="255608" y="24509"/>
                  </a:lnTo>
                  <a:lnTo>
                    <a:pt x="287698" y="51108"/>
                  </a:lnTo>
                  <a:lnTo>
                    <a:pt x="299466" y="83680"/>
                  </a:lnTo>
                  <a:lnTo>
                    <a:pt x="287698" y="116252"/>
                  </a:lnTo>
                  <a:lnTo>
                    <a:pt x="255608" y="142851"/>
                  </a:lnTo>
                  <a:lnTo>
                    <a:pt x="208013" y="160784"/>
                  </a:lnTo>
                  <a:lnTo>
                    <a:pt x="149733" y="167360"/>
                  </a:lnTo>
                  <a:lnTo>
                    <a:pt x="91452" y="160784"/>
                  </a:lnTo>
                  <a:lnTo>
                    <a:pt x="43857" y="142851"/>
                  </a:lnTo>
                  <a:lnTo>
                    <a:pt x="11767" y="116252"/>
                  </a:lnTo>
                  <a:lnTo>
                    <a:pt x="0" y="83680"/>
                  </a:lnTo>
                  <a:close/>
                </a:path>
              </a:pathLst>
            </a:custGeom>
            <a:ln w="14681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8" name="object 7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135082" y="6719290"/>
              <a:ext cx="886020" cy="140921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372023" y="1550466"/>
              <a:ext cx="390488" cy="519658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749009" y="1482928"/>
              <a:ext cx="484440" cy="648855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6900214" y="3069831"/>
              <a:ext cx="241300" cy="167640"/>
            </a:xfrm>
            <a:custGeom>
              <a:avLst/>
              <a:gdLst/>
              <a:ahLst/>
              <a:cxnLst/>
              <a:rect l="l" t="t" r="r" b="b"/>
              <a:pathLst>
                <a:path w="241300" h="167639">
                  <a:moveTo>
                    <a:pt x="0" y="83680"/>
                  </a:moveTo>
                  <a:lnTo>
                    <a:pt x="9456" y="51097"/>
                  </a:lnTo>
                  <a:lnTo>
                    <a:pt x="35250" y="24499"/>
                  </a:lnTo>
                  <a:lnTo>
                    <a:pt x="73514" y="6572"/>
                  </a:lnTo>
                  <a:lnTo>
                    <a:pt x="120383" y="0"/>
                  </a:lnTo>
                  <a:lnTo>
                    <a:pt x="167244" y="6572"/>
                  </a:lnTo>
                  <a:lnTo>
                    <a:pt x="205505" y="24499"/>
                  </a:lnTo>
                  <a:lnTo>
                    <a:pt x="231297" y="51097"/>
                  </a:lnTo>
                  <a:lnTo>
                    <a:pt x="240753" y="83680"/>
                  </a:lnTo>
                  <a:lnTo>
                    <a:pt x="231297" y="116263"/>
                  </a:lnTo>
                  <a:lnTo>
                    <a:pt x="205505" y="142860"/>
                  </a:lnTo>
                  <a:lnTo>
                    <a:pt x="167244" y="160788"/>
                  </a:lnTo>
                  <a:lnTo>
                    <a:pt x="120383" y="167360"/>
                  </a:lnTo>
                  <a:lnTo>
                    <a:pt x="73514" y="160788"/>
                  </a:lnTo>
                  <a:lnTo>
                    <a:pt x="35250" y="142860"/>
                  </a:lnTo>
                  <a:lnTo>
                    <a:pt x="9456" y="116263"/>
                  </a:lnTo>
                  <a:lnTo>
                    <a:pt x="0" y="83680"/>
                  </a:lnTo>
                  <a:close/>
                </a:path>
              </a:pathLst>
            </a:custGeom>
            <a:ln w="14681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object 82"/>
            <p:cNvSpPr/>
            <p:nvPr/>
          </p:nvSpPr>
          <p:spPr>
            <a:xfrm>
              <a:off x="6900214" y="3430968"/>
              <a:ext cx="241300" cy="164465"/>
            </a:xfrm>
            <a:custGeom>
              <a:avLst/>
              <a:gdLst/>
              <a:ahLst/>
              <a:cxnLst/>
              <a:rect l="l" t="t" r="r" b="b"/>
              <a:pathLst>
                <a:path w="241300" h="164464">
                  <a:moveTo>
                    <a:pt x="0" y="82207"/>
                  </a:moveTo>
                  <a:lnTo>
                    <a:pt x="9456" y="50224"/>
                  </a:lnTo>
                  <a:lnTo>
                    <a:pt x="35250" y="24091"/>
                  </a:lnTo>
                  <a:lnTo>
                    <a:pt x="73514" y="6465"/>
                  </a:lnTo>
                  <a:lnTo>
                    <a:pt x="120383" y="0"/>
                  </a:lnTo>
                  <a:lnTo>
                    <a:pt x="167244" y="6465"/>
                  </a:lnTo>
                  <a:lnTo>
                    <a:pt x="205505" y="24091"/>
                  </a:lnTo>
                  <a:lnTo>
                    <a:pt x="231297" y="50224"/>
                  </a:lnTo>
                  <a:lnTo>
                    <a:pt x="240753" y="82207"/>
                  </a:lnTo>
                  <a:lnTo>
                    <a:pt x="231297" y="114190"/>
                  </a:lnTo>
                  <a:lnTo>
                    <a:pt x="205505" y="140322"/>
                  </a:lnTo>
                  <a:lnTo>
                    <a:pt x="167244" y="157948"/>
                  </a:lnTo>
                  <a:lnTo>
                    <a:pt x="120383" y="164414"/>
                  </a:lnTo>
                  <a:lnTo>
                    <a:pt x="73514" y="157948"/>
                  </a:lnTo>
                  <a:lnTo>
                    <a:pt x="35250" y="140322"/>
                  </a:lnTo>
                  <a:lnTo>
                    <a:pt x="9456" y="114190"/>
                  </a:lnTo>
                  <a:lnTo>
                    <a:pt x="0" y="82207"/>
                  </a:lnTo>
                  <a:close/>
                </a:path>
              </a:pathLst>
            </a:custGeom>
            <a:ln w="14681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object 83"/>
            <p:cNvSpPr/>
            <p:nvPr/>
          </p:nvSpPr>
          <p:spPr>
            <a:xfrm>
              <a:off x="6900214" y="3800906"/>
              <a:ext cx="241300" cy="164465"/>
            </a:xfrm>
            <a:custGeom>
              <a:avLst/>
              <a:gdLst/>
              <a:ahLst/>
              <a:cxnLst/>
              <a:rect l="l" t="t" r="r" b="b"/>
              <a:pathLst>
                <a:path w="241300" h="164464">
                  <a:moveTo>
                    <a:pt x="0" y="82207"/>
                  </a:moveTo>
                  <a:lnTo>
                    <a:pt x="9456" y="50224"/>
                  </a:lnTo>
                  <a:lnTo>
                    <a:pt x="35250" y="24091"/>
                  </a:lnTo>
                  <a:lnTo>
                    <a:pt x="73514" y="6465"/>
                  </a:lnTo>
                  <a:lnTo>
                    <a:pt x="120383" y="0"/>
                  </a:lnTo>
                  <a:lnTo>
                    <a:pt x="167244" y="6465"/>
                  </a:lnTo>
                  <a:lnTo>
                    <a:pt x="205505" y="24091"/>
                  </a:lnTo>
                  <a:lnTo>
                    <a:pt x="231297" y="50224"/>
                  </a:lnTo>
                  <a:lnTo>
                    <a:pt x="240753" y="82207"/>
                  </a:lnTo>
                  <a:lnTo>
                    <a:pt x="231297" y="114190"/>
                  </a:lnTo>
                  <a:lnTo>
                    <a:pt x="205505" y="140322"/>
                  </a:lnTo>
                  <a:lnTo>
                    <a:pt x="167244" y="157948"/>
                  </a:lnTo>
                  <a:lnTo>
                    <a:pt x="120383" y="164414"/>
                  </a:lnTo>
                  <a:lnTo>
                    <a:pt x="73514" y="157948"/>
                  </a:lnTo>
                  <a:lnTo>
                    <a:pt x="35250" y="140322"/>
                  </a:lnTo>
                  <a:lnTo>
                    <a:pt x="9456" y="114190"/>
                  </a:lnTo>
                  <a:lnTo>
                    <a:pt x="0" y="82207"/>
                  </a:lnTo>
                  <a:close/>
                </a:path>
              </a:pathLst>
            </a:custGeom>
            <a:ln w="14681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84" name="object 8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413120" y="4142943"/>
              <a:ext cx="252501" cy="182041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413120" y="4504067"/>
              <a:ext cx="252501" cy="179095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6900214" y="5632958"/>
              <a:ext cx="241300" cy="167640"/>
            </a:xfrm>
            <a:custGeom>
              <a:avLst/>
              <a:gdLst/>
              <a:ahLst/>
              <a:cxnLst/>
              <a:rect l="l" t="t" r="r" b="b"/>
              <a:pathLst>
                <a:path w="241300" h="167639">
                  <a:moveTo>
                    <a:pt x="0" y="83680"/>
                  </a:moveTo>
                  <a:lnTo>
                    <a:pt x="9456" y="51097"/>
                  </a:lnTo>
                  <a:lnTo>
                    <a:pt x="35250" y="24499"/>
                  </a:lnTo>
                  <a:lnTo>
                    <a:pt x="73514" y="6572"/>
                  </a:lnTo>
                  <a:lnTo>
                    <a:pt x="120383" y="0"/>
                  </a:lnTo>
                  <a:lnTo>
                    <a:pt x="167244" y="6572"/>
                  </a:lnTo>
                  <a:lnTo>
                    <a:pt x="205505" y="24499"/>
                  </a:lnTo>
                  <a:lnTo>
                    <a:pt x="231297" y="51097"/>
                  </a:lnTo>
                  <a:lnTo>
                    <a:pt x="240753" y="83680"/>
                  </a:lnTo>
                  <a:lnTo>
                    <a:pt x="231297" y="116263"/>
                  </a:lnTo>
                  <a:lnTo>
                    <a:pt x="205505" y="142860"/>
                  </a:lnTo>
                  <a:lnTo>
                    <a:pt x="167244" y="160788"/>
                  </a:lnTo>
                  <a:lnTo>
                    <a:pt x="120383" y="167360"/>
                  </a:lnTo>
                  <a:lnTo>
                    <a:pt x="73514" y="160788"/>
                  </a:lnTo>
                  <a:lnTo>
                    <a:pt x="35250" y="142860"/>
                  </a:lnTo>
                  <a:lnTo>
                    <a:pt x="9456" y="116263"/>
                  </a:lnTo>
                  <a:lnTo>
                    <a:pt x="0" y="83680"/>
                  </a:lnTo>
                  <a:close/>
                </a:path>
              </a:pathLst>
            </a:custGeom>
            <a:ln w="14681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87" name="object 8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413120" y="5631497"/>
              <a:ext cx="252501" cy="1790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58328" y="6331102"/>
            <a:ext cx="251572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35" b="0" i="0" u="heavy" strike="noStrike" kern="0" cap="none" spc="176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F67091"/>
                  </a:solidFill>
                </a:uFill>
                <a:latin typeface="Arial Narrow"/>
                <a:ea typeface="+mn-ea"/>
                <a:cs typeface="Arial Narrow"/>
              </a:rPr>
              <a:t>  </a:t>
            </a:r>
            <a:r>
              <a:rPr kumimoji="0" sz="1235" b="0" i="0" u="heavy" strike="noStrike" kern="0" cap="none" spc="-110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F67091"/>
                  </a:solidFill>
                </a:uFill>
                <a:latin typeface="Arial Narrow"/>
                <a:ea typeface="+mn-ea"/>
                <a:cs typeface="Arial Narrow"/>
              </a:rPr>
              <a:t>81</a:t>
            </a:r>
            <a:endParaRPr kumimoji="0" sz="123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44836" y="363219"/>
            <a:ext cx="5985299" cy="3507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636706">
              <a:spcBef>
                <a:spcPts val="88"/>
              </a:spcBef>
              <a:tabLst>
                <a:tab pos="4926369" algn="l"/>
              </a:tabLst>
            </a:pPr>
            <a:r>
              <a:rPr spc="84" dirty="0">
                <a:solidFill>
                  <a:srgbClr val="F67091"/>
                </a:solidFill>
                <a:uFill>
                  <a:solidFill>
                    <a:srgbClr val="F67091"/>
                  </a:solidFill>
                </a:uFill>
              </a:rPr>
              <a:t>MI</a:t>
            </a:r>
            <a:r>
              <a:rPr spc="180" dirty="0">
                <a:solidFill>
                  <a:srgbClr val="F67091"/>
                </a:solidFill>
                <a:uFill>
                  <a:solidFill>
                    <a:srgbClr val="F67091"/>
                  </a:solidFill>
                </a:uFill>
              </a:rPr>
              <a:t> </a:t>
            </a:r>
            <a:r>
              <a:rPr spc="229" dirty="0">
                <a:solidFill>
                  <a:srgbClr val="F67091"/>
                </a:solidFill>
                <a:uFill>
                  <a:solidFill>
                    <a:srgbClr val="F67091"/>
                  </a:solidFill>
                </a:uFill>
              </a:rPr>
              <a:t>SEXUALIDAD</a:t>
            </a:r>
            <a:r>
              <a:rPr u="heavy" dirty="0">
                <a:solidFill>
                  <a:srgbClr val="F67091"/>
                </a:solidFill>
                <a:uFill>
                  <a:solidFill>
                    <a:srgbClr val="F67091"/>
                  </a:solidFill>
                </a:uFill>
              </a:rPr>
              <a:t>	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134945" y="1020218"/>
            <a:ext cx="7763435" cy="5361454"/>
            <a:chOff x="540004" y="1156246"/>
            <a:chExt cx="8798560" cy="6076315"/>
          </a:xfrm>
        </p:grpSpPr>
        <p:sp>
          <p:nvSpPr>
            <p:cNvPr id="5" name="object 5"/>
            <p:cNvSpPr/>
            <p:nvPr/>
          </p:nvSpPr>
          <p:spPr>
            <a:xfrm>
              <a:off x="540004" y="1156246"/>
              <a:ext cx="8798560" cy="6076315"/>
            </a:xfrm>
            <a:custGeom>
              <a:avLst/>
              <a:gdLst/>
              <a:ahLst/>
              <a:cxnLst/>
              <a:rect l="l" t="t" r="r" b="b"/>
              <a:pathLst>
                <a:path w="8798560" h="6076315">
                  <a:moveTo>
                    <a:pt x="8798407" y="0"/>
                  </a:moveTo>
                  <a:lnTo>
                    <a:pt x="0" y="0"/>
                  </a:lnTo>
                  <a:lnTo>
                    <a:pt x="0" y="6076149"/>
                  </a:lnTo>
                  <a:lnTo>
                    <a:pt x="8798407" y="6076149"/>
                  </a:lnTo>
                  <a:lnTo>
                    <a:pt x="87984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14854" y="3962593"/>
              <a:ext cx="246035" cy="17574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06040" y="4270730"/>
              <a:ext cx="118618" cy="17572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85568" y="4270730"/>
              <a:ext cx="82012" cy="17572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26576" y="4270730"/>
              <a:ext cx="344779" cy="17572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94331" y="4579444"/>
              <a:ext cx="123567" cy="17572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76780" y="4579444"/>
              <a:ext cx="82012" cy="17572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17788" y="4579444"/>
              <a:ext cx="368211" cy="17572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844596" y="3183763"/>
              <a:ext cx="817244" cy="518795"/>
            </a:xfrm>
            <a:custGeom>
              <a:avLst/>
              <a:gdLst/>
              <a:ahLst/>
              <a:cxnLst/>
              <a:rect l="l" t="t" r="r" b="b"/>
              <a:pathLst>
                <a:path w="817245" h="518795">
                  <a:moveTo>
                    <a:pt x="817194" y="0"/>
                  </a:moveTo>
                  <a:lnTo>
                    <a:pt x="0" y="0"/>
                  </a:lnTo>
                  <a:lnTo>
                    <a:pt x="0" y="518439"/>
                  </a:lnTo>
                  <a:lnTo>
                    <a:pt x="817194" y="518439"/>
                  </a:lnTo>
                  <a:lnTo>
                    <a:pt x="817194" y="0"/>
                  </a:lnTo>
                  <a:close/>
                </a:path>
              </a:pathLst>
            </a:custGeom>
            <a:solidFill>
              <a:srgbClr val="F8BE7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3661778" y="3183763"/>
              <a:ext cx="5468620" cy="518795"/>
            </a:xfrm>
            <a:custGeom>
              <a:avLst/>
              <a:gdLst/>
              <a:ahLst/>
              <a:cxnLst/>
              <a:rect l="l" t="t" r="r" b="b"/>
              <a:pathLst>
                <a:path w="5468620" h="518795">
                  <a:moveTo>
                    <a:pt x="5468442" y="0"/>
                  </a:moveTo>
                  <a:lnTo>
                    <a:pt x="0" y="0"/>
                  </a:lnTo>
                  <a:lnTo>
                    <a:pt x="0" y="518439"/>
                  </a:lnTo>
                  <a:lnTo>
                    <a:pt x="5468442" y="518439"/>
                  </a:lnTo>
                  <a:lnTo>
                    <a:pt x="5468442" y="0"/>
                  </a:lnTo>
                  <a:close/>
                </a:path>
              </a:pathLst>
            </a:custGeom>
            <a:solidFill>
              <a:srgbClr val="6DD2C9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06318" y="3348236"/>
              <a:ext cx="144985" cy="18745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39916" y="3348236"/>
              <a:ext cx="171347" cy="18745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306163" y="2870365"/>
              <a:ext cx="82550" cy="85090"/>
            </a:xfrm>
            <a:custGeom>
              <a:avLst/>
              <a:gdLst/>
              <a:ahLst/>
              <a:cxnLst/>
              <a:rect l="l" t="t" r="r" b="b"/>
              <a:pathLst>
                <a:path w="82550" h="85089">
                  <a:moveTo>
                    <a:pt x="82016" y="0"/>
                  </a:moveTo>
                  <a:lnTo>
                    <a:pt x="0" y="0"/>
                  </a:lnTo>
                  <a:lnTo>
                    <a:pt x="0" y="84937"/>
                  </a:lnTo>
                  <a:lnTo>
                    <a:pt x="82016" y="84937"/>
                  </a:lnTo>
                  <a:lnTo>
                    <a:pt x="82016" y="0"/>
                  </a:lnTo>
                  <a:close/>
                </a:path>
              </a:pathLst>
            </a:custGeom>
            <a:solidFill>
              <a:srgbClr val="F8BE7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25810" y="2810686"/>
              <a:ext cx="831441" cy="187821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778231" y="2870365"/>
              <a:ext cx="85090" cy="85090"/>
            </a:xfrm>
            <a:custGeom>
              <a:avLst/>
              <a:gdLst/>
              <a:ahLst/>
              <a:cxnLst/>
              <a:rect l="l" t="t" r="r" b="b"/>
              <a:pathLst>
                <a:path w="85090" h="85089">
                  <a:moveTo>
                    <a:pt x="84937" y="0"/>
                  </a:moveTo>
                  <a:lnTo>
                    <a:pt x="0" y="0"/>
                  </a:lnTo>
                  <a:lnTo>
                    <a:pt x="0" y="84937"/>
                  </a:lnTo>
                  <a:lnTo>
                    <a:pt x="84937" y="84937"/>
                  </a:lnTo>
                  <a:lnTo>
                    <a:pt x="84937" y="0"/>
                  </a:lnTo>
                  <a:close/>
                </a:path>
              </a:pathLst>
            </a:custGeom>
            <a:solidFill>
              <a:srgbClr val="6DD2C9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900087" y="2810686"/>
              <a:ext cx="865548" cy="187821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859227" y="3980459"/>
              <a:ext cx="1250950" cy="2015489"/>
            </a:xfrm>
            <a:custGeom>
              <a:avLst/>
              <a:gdLst/>
              <a:ahLst/>
              <a:cxnLst/>
              <a:rect l="l" t="t" r="r" b="b"/>
              <a:pathLst>
                <a:path w="1250950" h="2015489">
                  <a:moveTo>
                    <a:pt x="688327" y="603377"/>
                  </a:moveTo>
                  <a:lnTo>
                    <a:pt x="0" y="603377"/>
                  </a:lnTo>
                  <a:lnTo>
                    <a:pt x="0" y="805472"/>
                  </a:lnTo>
                  <a:lnTo>
                    <a:pt x="688327" y="805472"/>
                  </a:lnTo>
                  <a:lnTo>
                    <a:pt x="688327" y="603377"/>
                  </a:lnTo>
                  <a:close/>
                </a:path>
                <a:path w="1250950" h="2015489">
                  <a:moveTo>
                    <a:pt x="752767" y="1813052"/>
                  </a:moveTo>
                  <a:lnTo>
                    <a:pt x="12" y="1813052"/>
                  </a:lnTo>
                  <a:lnTo>
                    <a:pt x="12" y="2015147"/>
                  </a:lnTo>
                  <a:lnTo>
                    <a:pt x="752767" y="2015147"/>
                  </a:lnTo>
                  <a:lnTo>
                    <a:pt x="752767" y="1813052"/>
                  </a:lnTo>
                  <a:close/>
                </a:path>
                <a:path w="1250950" h="2015489">
                  <a:moveTo>
                    <a:pt x="752767" y="1209675"/>
                  </a:moveTo>
                  <a:lnTo>
                    <a:pt x="12" y="1209675"/>
                  </a:lnTo>
                  <a:lnTo>
                    <a:pt x="12" y="1408849"/>
                  </a:lnTo>
                  <a:lnTo>
                    <a:pt x="752767" y="1408849"/>
                  </a:lnTo>
                  <a:lnTo>
                    <a:pt x="752767" y="1209675"/>
                  </a:lnTo>
                  <a:close/>
                </a:path>
                <a:path w="1250950" h="2015489">
                  <a:moveTo>
                    <a:pt x="814273" y="0"/>
                  </a:moveTo>
                  <a:lnTo>
                    <a:pt x="12" y="0"/>
                  </a:lnTo>
                  <a:lnTo>
                    <a:pt x="12" y="202107"/>
                  </a:lnTo>
                  <a:lnTo>
                    <a:pt x="814273" y="202107"/>
                  </a:lnTo>
                  <a:lnTo>
                    <a:pt x="814273" y="0"/>
                  </a:lnTo>
                  <a:close/>
                </a:path>
                <a:path w="1250950" h="2015489">
                  <a:moveTo>
                    <a:pt x="1063231" y="1511363"/>
                  </a:moveTo>
                  <a:lnTo>
                    <a:pt x="0" y="1511363"/>
                  </a:lnTo>
                  <a:lnTo>
                    <a:pt x="0" y="1713458"/>
                  </a:lnTo>
                  <a:lnTo>
                    <a:pt x="1063231" y="1713458"/>
                  </a:lnTo>
                  <a:lnTo>
                    <a:pt x="1063231" y="1511363"/>
                  </a:lnTo>
                  <a:close/>
                </a:path>
                <a:path w="1250950" h="2015489">
                  <a:moveTo>
                    <a:pt x="1250696" y="301688"/>
                  </a:moveTo>
                  <a:lnTo>
                    <a:pt x="12" y="301688"/>
                  </a:lnTo>
                  <a:lnTo>
                    <a:pt x="12" y="503796"/>
                  </a:lnTo>
                  <a:lnTo>
                    <a:pt x="1250696" y="503796"/>
                  </a:lnTo>
                  <a:lnTo>
                    <a:pt x="1250696" y="301688"/>
                  </a:lnTo>
                  <a:close/>
                </a:path>
              </a:pathLst>
            </a:custGeom>
            <a:solidFill>
              <a:srgbClr val="F8BE7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3547554" y="3980459"/>
              <a:ext cx="5565140" cy="2015489"/>
            </a:xfrm>
            <a:custGeom>
              <a:avLst/>
              <a:gdLst/>
              <a:ahLst/>
              <a:cxnLst/>
              <a:rect l="l" t="t" r="r" b="b"/>
              <a:pathLst>
                <a:path w="5565140" h="2015489">
                  <a:moveTo>
                    <a:pt x="5565102" y="1813052"/>
                  </a:moveTo>
                  <a:lnTo>
                    <a:pt x="64439" y="1813052"/>
                  </a:lnTo>
                  <a:lnTo>
                    <a:pt x="64439" y="2015147"/>
                  </a:lnTo>
                  <a:lnTo>
                    <a:pt x="5565102" y="2015147"/>
                  </a:lnTo>
                  <a:lnTo>
                    <a:pt x="5565102" y="1813052"/>
                  </a:lnTo>
                  <a:close/>
                </a:path>
                <a:path w="5565140" h="2015489">
                  <a:moveTo>
                    <a:pt x="5565102" y="1511363"/>
                  </a:moveTo>
                  <a:lnTo>
                    <a:pt x="374916" y="1511363"/>
                  </a:lnTo>
                  <a:lnTo>
                    <a:pt x="374916" y="1713458"/>
                  </a:lnTo>
                  <a:lnTo>
                    <a:pt x="5565102" y="1713458"/>
                  </a:lnTo>
                  <a:lnTo>
                    <a:pt x="5565102" y="1511363"/>
                  </a:lnTo>
                  <a:close/>
                </a:path>
                <a:path w="5565140" h="2015489">
                  <a:moveTo>
                    <a:pt x="5565102" y="1209675"/>
                  </a:moveTo>
                  <a:lnTo>
                    <a:pt x="64439" y="1209675"/>
                  </a:lnTo>
                  <a:lnTo>
                    <a:pt x="64439" y="1408849"/>
                  </a:lnTo>
                  <a:lnTo>
                    <a:pt x="5565102" y="1408849"/>
                  </a:lnTo>
                  <a:lnTo>
                    <a:pt x="5565102" y="1209675"/>
                  </a:lnTo>
                  <a:close/>
                </a:path>
                <a:path w="5565140" h="2015489">
                  <a:moveTo>
                    <a:pt x="5565102" y="603377"/>
                  </a:moveTo>
                  <a:lnTo>
                    <a:pt x="0" y="603377"/>
                  </a:lnTo>
                  <a:lnTo>
                    <a:pt x="0" y="805472"/>
                  </a:lnTo>
                  <a:lnTo>
                    <a:pt x="5565102" y="805472"/>
                  </a:lnTo>
                  <a:lnTo>
                    <a:pt x="5565102" y="603377"/>
                  </a:lnTo>
                  <a:close/>
                </a:path>
                <a:path w="5565140" h="2015489">
                  <a:moveTo>
                    <a:pt x="5565102" y="301688"/>
                  </a:moveTo>
                  <a:lnTo>
                    <a:pt x="562368" y="301688"/>
                  </a:lnTo>
                  <a:lnTo>
                    <a:pt x="562368" y="503796"/>
                  </a:lnTo>
                  <a:lnTo>
                    <a:pt x="5565102" y="503796"/>
                  </a:lnTo>
                  <a:lnTo>
                    <a:pt x="5565102" y="301688"/>
                  </a:lnTo>
                  <a:close/>
                </a:path>
                <a:path w="5565140" h="2015489">
                  <a:moveTo>
                    <a:pt x="5565102" y="0"/>
                  </a:moveTo>
                  <a:lnTo>
                    <a:pt x="125945" y="0"/>
                  </a:lnTo>
                  <a:lnTo>
                    <a:pt x="125945" y="202107"/>
                  </a:lnTo>
                  <a:lnTo>
                    <a:pt x="5565102" y="202107"/>
                  </a:lnTo>
                  <a:lnTo>
                    <a:pt x="5565102" y="0"/>
                  </a:lnTo>
                  <a:close/>
                </a:path>
              </a:pathLst>
            </a:custGeom>
            <a:solidFill>
              <a:srgbClr val="6DD2C9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19500" y="3987783"/>
              <a:ext cx="144985" cy="18745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23805" y="4290199"/>
              <a:ext cx="184518" cy="18745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162680" y="4592328"/>
              <a:ext cx="123018" cy="18745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188309" y="5196721"/>
              <a:ext cx="144985" cy="18745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344722" y="5499146"/>
              <a:ext cx="140576" cy="18744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188309" y="5801267"/>
              <a:ext cx="144985" cy="18745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38150" y="3987783"/>
              <a:ext cx="171347" cy="18745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548310" y="4290195"/>
              <a:ext cx="193314" cy="18745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269621" y="4592328"/>
              <a:ext cx="184527" cy="18745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300812" y="5196721"/>
              <a:ext cx="184527" cy="18745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460439" y="5499146"/>
              <a:ext cx="175729" cy="18744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300812" y="5801267"/>
              <a:ext cx="184527" cy="187455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2234628" y="3321735"/>
              <a:ext cx="432434" cy="281305"/>
            </a:xfrm>
            <a:custGeom>
              <a:avLst/>
              <a:gdLst/>
              <a:ahLst/>
              <a:cxnLst/>
              <a:rect l="l" t="t" r="r" b="b"/>
              <a:pathLst>
                <a:path w="432435" h="281304">
                  <a:moveTo>
                    <a:pt x="0" y="281177"/>
                  </a:moveTo>
                  <a:lnTo>
                    <a:pt x="432320" y="281177"/>
                  </a:lnTo>
                  <a:lnTo>
                    <a:pt x="432320" y="0"/>
                  </a:lnTo>
                  <a:lnTo>
                    <a:pt x="0" y="0"/>
                  </a:lnTo>
                  <a:lnTo>
                    <a:pt x="0" y="281177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6" name="object 3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14854" y="5208437"/>
              <a:ext cx="246035" cy="17574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06040" y="5516727"/>
              <a:ext cx="118618" cy="17572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85568" y="5516727"/>
              <a:ext cx="82012" cy="17572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26576" y="5516727"/>
              <a:ext cx="344779" cy="17572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94331" y="5824997"/>
              <a:ext cx="123567" cy="17574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76780" y="5824997"/>
              <a:ext cx="82012" cy="17574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17788" y="5824997"/>
              <a:ext cx="368211" cy="17574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781657" y="3744973"/>
              <a:ext cx="127411" cy="140591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693862" y="3976001"/>
              <a:ext cx="300705" cy="176098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711439" y="4278858"/>
              <a:ext cx="267119" cy="176098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711439" y="4581943"/>
              <a:ext cx="267119" cy="175729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765541" y="4990526"/>
              <a:ext cx="127411" cy="140591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704111" y="5222366"/>
              <a:ext cx="246035" cy="175729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701190" y="5525071"/>
              <a:ext cx="253052" cy="175729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715833" y="5827931"/>
              <a:ext cx="221424" cy="175727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391081" y="1156246"/>
              <a:ext cx="3199625" cy="201294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269291" y="5509393"/>
              <a:ext cx="251891" cy="181597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6489738" y="4283608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4">
                  <a:moveTo>
                    <a:pt x="0" y="83477"/>
                  </a:moveTo>
                  <a:lnTo>
                    <a:pt x="9434" y="50974"/>
                  </a:lnTo>
                  <a:lnTo>
                    <a:pt x="35166" y="24441"/>
                  </a:lnTo>
                  <a:lnTo>
                    <a:pt x="73337" y="6556"/>
                  </a:lnTo>
                  <a:lnTo>
                    <a:pt x="120091" y="0"/>
                  </a:lnTo>
                  <a:lnTo>
                    <a:pt x="166844" y="6556"/>
                  </a:lnTo>
                  <a:lnTo>
                    <a:pt x="205016" y="24441"/>
                  </a:lnTo>
                  <a:lnTo>
                    <a:pt x="230747" y="50974"/>
                  </a:lnTo>
                  <a:lnTo>
                    <a:pt x="240182" y="83477"/>
                  </a:lnTo>
                  <a:lnTo>
                    <a:pt x="230747" y="115979"/>
                  </a:lnTo>
                  <a:lnTo>
                    <a:pt x="205016" y="142513"/>
                  </a:lnTo>
                  <a:lnTo>
                    <a:pt x="166844" y="160397"/>
                  </a:lnTo>
                  <a:lnTo>
                    <a:pt x="120091" y="166954"/>
                  </a:lnTo>
                  <a:lnTo>
                    <a:pt x="73337" y="160397"/>
                  </a:lnTo>
                  <a:lnTo>
                    <a:pt x="35166" y="142513"/>
                  </a:lnTo>
                  <a:lnTo>
                    <a:pt x="9434" y="11597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3367417" y="4301185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4" h="167004">
                  <a:moveTo>
                    <a:pt x="0" y="83477"/>
                  </a:moveTo>
                  <a:lnTo>
                    <a:pt x="9434" y="50974"/>
                  </a:lnTo>
                  <a:lnTo>
                    <a:pt x="35166" y="24441"/>
                  </a:lnTo>
                  <a:lnTo>
                    <a:pt x="73337" y="6556"/>
                  </a:lnTo>
                  <a:lnTo>
                    <a:pt x="120091" y="0"/>
                  </a:lnTo>
                  <a:lnTo>
                    <a:pt x="166844" y="6556"/>
                  </a:lnTo>
                  <a:lnTo>
                    <a:pt x="205016" y="24441"/>
                  </a:lnTo>
                  <a:lnTo>
                    <a:pt x="230747" y="50974"/>
                  </a:lnTo>
                  <a:lnTo>
                    <a:pt x="240182" y="83477"/>
                  </a:lnTo>
                  <a:lnTo>
                    <a:pt x="230747" y="115979"/>
                  </a:lnTo>
                  <a:lnTo>
                    <a:pt x="205016" y="142513"/>
                  </a:lnTo>
                  <a:lnTo>
                    <a:pt x="166844" y="160397"/>
                  </a:lnTo>
                  <a:lnTo>
                    <a:pt x="120091" y="166954"/>
                  </a:lnTo>
                  <a:lnTo>
                    <a:pt x="73337" y="160397"/>
                  </a:lnTo>
                  <a:lnTo>
                    <a:pt x="35166" y="142513"/>
                  </a:lnTo>
                  <a:lnTo>
                    <a:pt x="9434" y="11597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5" name="object 5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084772" y="4601406"/>
              <a:ext cx="251891" cy="178676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207080" y="4601406"/>
              <a:ext cx="251891" cy="178676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6395999" y="5496217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4">
                  <a:moveTo>
                    <a:pt x="0" y="83477"/>
                  </a:moveTo>
                  <a:lnTo>
                    <a:pt x="9434" y="50974"/>
                  </a:lnTo>
                  <a:lnTo>
                    <a:pt x="35166" y="24441"/>
                  </a:lnTo>
                  <a:lnTo>
                    <a:pt x="73337" y="6556"/>
                  </a:lnTo>
                  <a:lnTo>
                    <a:pt x="120091" y="0"/>
                  </a:lnTo>
                  <a:lnTo>
                    <a:pt x="166844" y="6556"/>
                  </a:lnTo>
                  <a:lnTo>
                    <a:pt x="205016" y="24441"/>
                  </a:lnTo>
                  <a:lnTo>
                    <a:pt x="230747" y="50974"/>
                  </a:lnTo>
                  <a:lnTo>
                    <a:pt x="240182" y="83477"/>
                  </a:lnTo>
                  <a:lnTo>
                    <a:pt x="230747" y="115979"/>
                  </a:lnTo>
                  <a:lnTo>
                    <a:pt x="205016" y="142513"/>
                  </a:lnTo>
                  <a:lnTo>
                    <a:pt x="166844" y="160397"/>
                  </a:lnTo>
                  <a:lnTo>
                    <a:pt x="120091" y="166954"/>
                  </a:lnTo>
                  <a:lnTo>
                    <a:pt x="73337" y="160397"/>
                  </a:lnTo>
                  <a:lnTo>
                    <a:pt x="35166" y="142513"/>
                  </a:lnTo>
                  <a:lnTo>
                    <a:pt x="9434" y="11597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1416710" y="6919705"/>
              <a:ext cx="299085" cy="164465"/>
            </a:xfrm>
            <a:custGeom>
              <a:avLst/>
              <a:gdLst/>
              <a:ahLst/>
              <a:cxnLst/>
              <a:rect l="l" t="t" r="r" b="b"/>
              <a:pathLst>
                <a:path w="299085" h="164465">
                  <a:moveTo>
                    <a:pt x="0" y="82016"/>
                  </a:moveTo>
                  <a:lnTo>
                    <a:pt x="11738" y="50090"/>
                  </a:lnTo>
                  <a:lnTo>
                    <a:pt x="43751" y="24020"/>
                  </a:lnTo>
                  <a:lnTo>
                    <a:pt x="91232" y="6444"/>
                  </a:lnTo>
                  <a:lnTo>
                    <a:pt x="149377" y="0"/>
                  </a:lnTo>
                  <a:lnTo>
                    <a:pt x="207521" y="6444"/>
                  </a:lnTo>
                  <a:lnTo>
                    <a:pt x="255003" y="24020"/>
                  </a:lnTo>
                  <a:lnTo>
                    <a:pt x="287016" y="50090"/>
                  </a:lnTo>
                  <a:lnTo>
                    <a:pt x="298754" y="82016"/>
                  </a:lnTo>
                  <a:lnTo>
                    <a:pt x="287016" y="113943"/>
                  </a:lnTo>
                  <a:lnTo>
                    <a:pt x="255003" y="140012"/>
                  </a:lnTo>
                  <a:lnTo>
                    <a:pt x="207521" y="157588"/>
                  </a:lnTo>
                  <a:lnTo>
                    <a:pt x="149377" y="164033"/>
                  </a:lnTo>
                  <a:lnTo>
                    <a:pt x="91232" y="157588"/>
                  </a:lnTo>
                  <a:lnTo>
                    <a:pt x="43751" y="140012"/>
                  </a:lnTo>
                  <a:lnTo>
                    <a:pt x="11738" y="113943"/>
                  </a:lnTo>
                  <a:lnTo>
                    <a:pt x="0" y="82016"/>
                  </a:lnTo>
                  <a:close/>
                </a:path>
              </a:pathLst>
            </a:custGeom>
            <a:ln w="14643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1416710" y="6831835"/>
              <a:ext cx="299085" cy="164465"/>
            </a:xfrm>
            <a:custGeom>
              <a:avLst/>
              <a:gdLst/>
              <a:ahLst/>
              <a:cxnLst/>
              <a:rect l="l" t="t" r="r" b="b"/>
              <a:pathLst>
                <a:path w="299085" h="164465">
                  <a:moveTo>
                    <a:pt x="0" y="82016"/>
                  </a:moveTo>
                  <a:lnTo>
                    <a:pt x="11738" y="50090"/>
                  </a:lnTo>
                  <a:lnTo>
                    <a:pt x="43751" y="24020"/>
                  </a:lnTo>
                  <a:lnTo>
                    <a:pt x="91232" y="6444"/>
                  </a:lnTo>
                  <a:lnTo>
                    <a:pt x="149377" y="0"/>
                  </a:lnTo>
                  <a:lnTo>
                    <a:pt x="207521" y="6444"/>
                  </a:lnTo>
                  <a:lnTo>
                    <a:pt x="255003" y="24020"/>
                  </a:lnTo>
                  <a:lnTo>
                    <a:pt x="287016" y="50090"/>
                  </a:lnTo>
                  <a:lnTo>
                    <a:pt x="298754" y="82016"/>
                  </a:lnTo>
                  <a:lnTo>
                    <a:pt x="287016" y="113943"/>
                  </a:lnTo>
                  <a:lnTo>
                    <a:pt x="255003" y="140012"/>
                  </a:lnTo>
                  <a:lnTo>
                    <a:pt x="207521" y="157588"/>
                  </a:lnTo>
                  <a:lnTo>
                    <a:pt x="149377" y="164033"/>
                  </a:lnTo>
                  <a:lnTo>
                    <a:pt x="91232" y="157588"/>
                  </a:lnTo>
                  <a:lnTo>
                    <a:pt x="43751" y="140012"/>
                  </a:lnTo>
                  <a:lnTo>
                    <a:pt x="11738" y="113943"/>
                  </a:lnTo>
                  <a:lnTo>
                    <a:pt x="0" y="82016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0" name="object 6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781073" y="6888955"/>
              <a:ext cx="883913" cy="140958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9115577" y="4185490"/>
              <a:ext cx="175740" cy="389557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9121434" y="5395165"/>
              <a:ext cx="175740" cy="389557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391081" y="1658495"/>
              <a:ext cx="415583" cy="17572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2558" y="6331102"/>
            <a:ext cx="251572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35" b="0" i="0" u="heavy" strike="noStrike" kern="0" cap="none" spc="-22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F67091"/>
                  </a:solidFill>
                </a:uFill>
                <a:latin typeface="Arial Narrow"/>
                <a:ea typeface="+mn-ea"/>
                <a:cs typeface="Arial Narrow"/>
              </a:rPr>
              <a:t>82</a:t>
            </a:r>
            <a:r>
              <a:rPr kumimoji="0" sz="1235" b="0" i="0" u="heavy" strike="noStrike" kern="0" cap="none" spc="441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F67091"/>
                  </a:solidFill>
                </a:uFill>
                <a:latin typeface="Arial Narrow"/>
                <a:ea typeface="+mn-ea"/>
                <a:cs typeface="Arial Narrow"/>
              </a:rPr>
              <a:t> </a:t>
            </a:r>
            <a:endParaRPr kumimoji="0" sz="123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47266" y="411648"/>
            <a:ext cx="3320863" cy="3507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  <a:tabLst>
                <a:tab pos="807986" algn="l"/>
              </a:tabLst>
            </a:pPr>
            <a:r>
              <a:rPr u="heavy" dirty="0">
                <a:solidFill>
                  <a:srgbClr val="F67091"/>
                </a:solidFill>
                <a:uFill>
                  <a:solidFill>
                    <a:srgbClr val="F67091"/>
                  </a:solidFill>
                </a:uFill>
              </a:rPr>
              <a:t>	</a:t>
            </a:r>
            <a:r>
              <a:rPr spc="84" dirty="0">
                <a:solidFill>
                  <a:srgbClr val="F67091"/>
                </a:solidFill>
                <a:uFill>
                  <a:solidFill>
                    <a:srgbClr val="F67091"/>
                  </a:solidFill>
                </a:uFill>
              </a:rPr>
              <a:t>MI</a:t>
            </a:r>
            <a:r>
              <a:rPr spc="180" dirty="0">
                <a:solidFill>
                  <a:srgbClr val="F67091"/>
                </a:solidFill>
                <a:uFill>
                  <a:solidFill>
                    <a:srgbClr val="F67091"/>
                  </a:solidFill>
                </a:uFill>
              </a:rPr>
              <a:t> </a:t>
            </a:r>
            <a:r>
              <a:rPr spc="243" dirty="0">
                <a:solidFill>
                  <a:srgbClr val="F67091"/>
                </a:solidFill>
                <a:uFill>
                  <a:solidFill>
                    <a:srgbClr val="F67091"/>
                  </a:solidFill>
                </a:uFill>
              </a:rPr>
              <a:t>SEXUALIDAD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293766" y="1020218"/>
            <a:ext cx="7763435" cy="5361454"/>
            <a:chOff x="720001" y="1156246"/>
            <a:chExt cx="8798560" cy="6076315"/>
          </a:xfrm>
        </p:grpSpPr>
        <p:sp>
          <p:nvSpPr>
            <p:cNvPr id="5" name="object 5"/>
            <p:cNvSpPr/>
            <p:nvPr/>
          </p:nvSpPr>
          <p:spPr>
            <a:xfrm>
              <a:off x="720001" y="1156246"/>
              <a:ext cx="8798560" cy="6076315"/>
            </a:xfrm>
            <a:custGeom>
              <a:avLst/>
              <a:gdLst/>
              <a:ahLst/>
              <a:cxnLst/>
              <a:rect l="l" t="t" r="r" b="b"/>
              <a:pathLst>
                <a:path w="8798560" h="6076315">
                  <a:moveTo>
                    <a:pt x="8798407" y="0"/>
                  </a:moveTo>
                  <a:lnTo>
                    <a:pt x="0" y="0"/>
                  </a:lnTo>
                  <a:lnTo>
                    <a:pt x="0" y="6076149"/>
                  </a:lnTo>
                  <a:lnTo>
                    <a:pt x="8798407" y="6076149"/>
                  </a:lnTo>
                  <a:lnTo>
                    <a:pt x="87984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930046" y="5808611"/>
              <a:ext cx="7835265" cy="287020"/>
            </a:xfrm>
            <a:custGeom>
              <a:avLst/>
              <a:gdLst/>
              <a:ahLst/>
              <a:cxnLst/>
              <a:rect l="l" t="t" r="r" b="b"/>
              <a:pathLst>
                <a:path w="7835265" h="287020">
                  <a:moveTo>
                    <a:pt x="3610178" y="0"/>
                  </a:moveTo>
                  <a:lnTo>
                    <a:pt x="3610178" y="0"/>
                  </a:lnTo>
                  <a:lnTo>
                    <a:pt x="0" y="0"/>
                  </a:lnTo>
                  <a:lnTo>
                    <a:pt x="0" y="286512"/>
                  </a:lnTo>
                  <a:lnTo>
                    <a:pt x="3610178" y="286512"/>
                  </a:lnTo>
                  <a:lnTo>
                    <a:pt x="3610178" y="0"/>
                  </a:lnTo>
                  <a:close/>
                </a:path>
                <a:path w="7835265" h="287020">
                  <a:moveTo>
                    <a:pt x="5722696" y="0"/>
                  </a:moveTo>
                  <a:lnTo>
                    <a:pt x="3610330" y="0"/>
                  </a:lnTo>
                  <a:lnTo>
                    <a:pt x="3610330" y="286512"/>
                  </a:lnTo>
                  <a:lnTo>
                    <a:pt x="5722696" y="286512"/>
                  </a:lnTo>
                  <a:lnTo>
                    <a:pt x="5722696" y="0"/>
                  </a:lnTo>
                  <a:close/>
                </a:path>
                <a:path w="7835265" h="287020">
                  <a:moveTo>
                    <a:pt x="7835087" y="0"/>
                  </a:moveTo>
                  <a:lnTo>
                    <a:pt x="5722709" y="0"/>
                  </a:lnTo>
                  <a:lnTo>
                    <a:pt x="5722709" y="286512"/>
                  </a:lnTo>
                  <a:lnTo>
                    <a:pt x="7835087" y="286512"/>
                  </a:lnTo>
                  <a:lnTo>
                    <a:pt x="7835087" y="0"/>
                  </a:lnTo>
                  <a:close/>
                </a:path>
              </a:pathLst>
            </a:custGeom>
            <a:solidFill>
              <a:srgbClr val="F6F4F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2427846" y="5514835"/>
              <a:ext cx="0" cy="874394"/>
            </a:xfrm>
            <a:custGeom>
              <a:avLst/>
              <a:gdLst/>
              <a:ahLst/>
              <a:cxnLst/>
              <a:rect l="l" t="t" r="r" b="b"/>
              <a:pathLst>
                <a:path h="874395">
                  <a:moveTo>
                    <a:pt x="0" y="0"/>
                  </a:moveTo>
                  <a:lnTo>
                    <a:pt x="0" y="874115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4540376" y="5514835"/>
              <a:ext cx="0" cy="874394"/>
            </a:xfrm>
            <a:custGeom>
              <a:avLst/>
              <a:gdLst/>
              <a:ahLst/>
              <a:cxnLst/>
              <a:rect l="l" t="t" r="r" b="b"/>
              <a:pathLst>
                <a:path h="874395">
                  <a:moveTo>
                    <a:pt x="0" y="0"/>
                  </a:moveTo>
                  <a:lnTo>
                    <a:pt x="0" y="874115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6652755" y="5514835"/>
              <a:ext cx="0" cy="874394"/>
            </a:xfrm>
            <a:custGeom>
              <a:avLst/>
              <a:gdLst/>
              <a:ahLst/>
              <a:cxnLst/>
              <a:rect l="l" t="t" r="r" b="b"/>
              <a:pathLst>
                <a:path h="874395">
                  <a:moveTo>
                    <a:pt x="0" y="0"/>
                  </a:moveTo>
                  <a:lnTo>
                    <a:pt x="0" y="874115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1678940" y="5808573"/>
              <a:ext cx="7088505" cy="0"/>
            </a:xfrm>
            <a:custGeom>
              <a:avLst/>
              <a:gdLst/>
              <a:ahLst/>
              <a:cxnLst/>
              <a:rect l="l" t="t" r="r" b="b"/>
              <a:pathLst>
                <a:path w="7088505">
                  <a:moveTo>
                    <a:pt x="0" y="0"/>
                  </a:moveTo>
                  <a:lnTo>
                    <a:pt x="7087958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678940" y="6095123"/>
              <a:ext cx="7088505" cy="0"/>
            </a:xfrm>
            <a:custGeom>
              <a:avLst/>
              <a:gdLst/>
              <a:ahLst/>
              <a:cxnLst/>
              <a:rect l="l" t="t" r="r" b="b"/>
              <a:pathLst>
                <a:path w="7088505">
                  <a:moveTo>
                    <a:pt x="0" y="0"/>
                  </a:moveTo>
                  <a:lnTo>
                    <a:pt x="7087958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8765146" y="5514835"/>
              <a:ext cx="0" cy="874394"/>
            </a:xfrm>
            <a:custGeom>
              <a:avLst/>
              <a:gdLst/>
              <a:ahLst/>
              <a:cxnLst/>
              <a:rect l="l" t="t" r="r" b="b"/>
              <a:pathLst>
                <a:path h="874395">
                  <a:moveTo>
                    <a:pt x="0" y="0"/>
                  </a:moveTo>
                  <a:lnTo>
                    <a:pt x="0" y="874115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1678940" y="5522163"/>
              <a:ext cx="7088505" cy="0"/>
            </a:xfrm>
            <a:custGeom>
              <a:avLst/>
              <a:gdLst/>
              <a:ahLst/>
              <a:cxnLst/>
              <a:rect l="l" t="t" r="r" b="b"/>
              <a:pathLst>
                <a:path w="7088505">
                  <a:moveTo>
                    <a:pt x="0" y="0"/>
                  </a:moveTo>
                  <a:lnTo>
                    <a:pt x="7087958" y="0"/>
                  </a:lnTo>
                </a:path>
              </a:pathLst>
            </a:custGeom>
            <a:ln w="146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1678940" y="6381635"/>
              <a:ext cx="7088505" cy="0"/>
            </a:xfrm>
            <a:custGeom>
              <a:avLst/>
              <a:gdLst/>
              <a:ahLst/>
              <a:cxnLst/>
              <a:rect l="l" t="t" r="r" b="b"/>
              <a:pathLst>
                <a:path w="7088505">
                  <a:moveTo>
                    <a:pt x="0" y="0"/>
                  </a:moveTo>
                  <a:lnTo>
                    <a:pt x="7087958" y="0"/>
                  </a:lnTo>
                </a:path>
              </a:pathLst>
            </a:custGeom>
            <a:ln w="146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3104" y="5585307"/>
              <a:ext cx="246559" cy="17579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43950" y="5577974"/>
              <a:ext cx="260183" cy="18752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30930" y="5580908"/>
              <a:ext cx="158220" cy="18752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49760" y="5580908"/>
              <a:ext cx="145035" cy="18752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65516" y="5580913"/>
              <a:ext cx="136232" cy="18751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00026" y="5871711"/>
              <a:ext cx="253591" cy="17579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32610" y="5864829"/>
              <a:ext cx="127454" cy="18752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17585" y="5864829"/>
              <a:ext cx="87900" cy="18752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61540" y="5864829"/>
              <a:ext cx="358294" cy="18752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27996" y="5867318"/>
              <a:ext cx="167010" cy="18752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543753" y="5867318"/>
              <a:ext cx="158220" cy="18752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668437" y="5867318"/>
              <a:ext cx="127454" cy="18752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11747" y="6158484"/>
              <a:ext cx="221942" cy="17579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817966" y="6150797"/>
              <a:ext cx="131850" cy="18788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05863" y="6150797"/>
              <a:ext cx="87900" cy="18788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949818" y="6150797"/>
              <a:ext cx="388429" cy="18787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30930" y="6154084"/>
              <a:ext cx="158220" cy="18752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49760" y="6154084"/>
              <a:ext cx="145035" cy="18752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65516" y="6154089"/>
              <a:ext cx="136232" cy="187515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2782671" y="2250223"/>
              <a:ext cx="5528945" cy="1330325"/>
            </a:xfrm>
            <a:custGeom>
              <a:avLst/>
              <a:gdLst/>
              <a:ahLst/>
              <a:cxnLst/>
              <a:rect l="l" t="t" r="r" b="b"/>
              <a:pathLst>
                <a:path w="5528945" h="1330325">
                  <a:moveTo>
                    <a:pt x="1318501" y="0"/>
                  </a:moveTo>
                  <a:lnTo>
                    <a:pt x="0" y="0"/>
                  </a:lnTo>
                  <a:lnTo>
                    <a:pt x="0" y="1330223"/>
                  </a:lnTo>
                  <a:lnTo>
                    <a:pt x="1318501" y="1330223"/>
                  </a:lnTo>
                  <a:lnTo>
                    <a:pt x="1318501" y="0"/>
                  </a:lnTo>
                  <a:close/>
                </a:path>
                <a:path w="5528945" h="1330325">
                  <a:moveTo>
                    <a:pt x="3422231" y="571360"/>
                  </a:moveTo>
                  <a:lnTo>
                    <a:pt x="2106663" y="571360"/>
                  </a:lnTo>
                  <a:lnTo>
                    <a:pt x="2106663" y="1330248"/>
                  </a:lnTo>
                  <a:lnTo>
                    <a:pt x="3422231" y="1330248"/>
                  </a:lnTo>
                  <a:lnTo>
                    <a:pt x="3422231" y="571360"/>
                  </a:lnTo>
                  <a:close/>
                </a:path>
                <a:path w="5528945" h="1330325">
                  <a:moveTo>
                    <a:pt x="5528894" y="1043089"/>
                  </a:moveTo>
                  <a:lnTo>
                    <a:pt x="4213339" y="1043089"/>
                  </a:lnTo>
                  <a:lnTo>
                    <a:pt x="4213339" y="1330223"/>
                  </a:lnTo>
                  <a:lnTo>
                    <a:pt x="5528894" y="1330223"/>
                  </a:lnTo>
                  <a:lnTo>
                    <a:pt x="5528894" y="1043089"/>
                  </a:lnTo>
                  <a:close/>
                </a:path>
              </a:pathLst>
            </a:custGeom>
            <a:solidFill>
              <a:srgbClr val="E6B8B8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2390051" y="3580447"/>
              <a:ext cx="6317615" cy="0"/>
            </a:xfrm>
            <a:custGeom>
              <a:avLst/>
              <a:gdLst/>
              <a:ahLst/>
              <a:cxnLst/>
              <a:rect l="l" t="t" r="r" b="b"/>
              <a:pathLst>
                <a:path w="6317615">
                  <a:moveTo>
                    <a:pt x="0" y="0"/>
                  </a:moveTo>
                  <a:lnTo>
                    <a:pt x="6317081" y="0"/>
                  </a:lnTo>
                </a:path>
              </a:pathLst>
            </a:custGeom>
            <a:ln w="11722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3384054" y="1998256"/>
              <a:ext cx="175895" cy="187960"/>
            </a:xfrm>
            <a:custGeom>
              <a:avLst/>
              <a:gdLst/>
              <a:ahLst/>
              <a:cxnLst/>
              <a:rect l="l" t="t" r="r" b="b"/>
              <a:pathLst>
                <a:path w="175895" h="187960">
                  <a:moveTo>
                    <a:pt x="0" y="187515"/>
                  </a:moveTo>
                  <a:lnTo>
                    <a:pt x="175793" y="187515"/>
                  </a:lnTo>
                  <a:lnTo>
                    <a:pt x="175793" y="0"/>
                  </a:lnTo>
                  <a:lnTo>
                    <a:pt x="0" y="0"/>
                  </a:lnTo>
                  <a:lnTo>
                    <a:pt x="0" y="187515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7" name="object 3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493359" y="2567693"/>
              <a:ext cx="167010" cy="18752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605445" y="3042513"/>
              <a:ext cx="145033" cy="187502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400158" y="3676111"/>
              <a:ext cx="127454" cy="18752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483834" y="3676116"/>
              <a:ext cx="197774" cy="187515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294867" y="3676116"/>
              <a:ext cx="776617" cy="187515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930046" y="4620056"/>
              <a:ext cx="7835265" cy="287020"/>
            </a:xfrm>
            <a:custGeom>
              <a:avLst/>
              <a:gdLst/>
              <a:ahLst/>
              <a:cxnLst/>
              <a:rect l="l" t="t" r="r" b="b"/>
              <a:pathLst>
                <a:path w="7835265" h="287020">
                  <a:moveTo>
                    <a:pt x="3610178" y="0"/>
                  </a:moveTo>
                  <a:lnTo>
                    <a:pt x="3610178" y="0"/>
                  </a:lnTo>
                  <a:lnTo>
                    <a:pt x="0" y="0"/>
                  </a:lnTo>
                  <a:lnTo>
                    <a:pt x="0" y="286512"/>
                  </a:lnTo>
                  <a:lnTo>
                    <a:pt x="3610178" y="286512"/>
                  </a:lnTo>
                  <a:lnTo>
                    <a:pt x="3610178" y="0"/>
                  </a:lnTo>
                  <a:close/>
                </a:path>
                <a:path w="7835265" h="287020">
                  <a:moveTo>
                    <a:pt x="5722696" y="0"/>
                  </a:moveTo>
                  <a:lnTo>
                    <a:pt x="3610330" y="0"/>
                  </a:lnTo>
                  <a:lnTo>
                    <a:pt x="3610330" y="286512"/>
                  </a:lnTo>
                  <a:lnTo>
                    <a:pt x="5722696" y="286512"/>
                  </a:lnTo>
                  <a:lnTo>
                    <a:pt x="5722696" y="0"/>
                  </a:lnTo>
                  <a:close/>
                </a:path>
                <a:path w="7835265" h="287020">
                  <a:moveTo>
                    <a:pt x="7835087" y="0"/>
                  </a:moveTo>
                  <a:lnTo>
                    <a:pt x="5722709" y="0"/>
                  </a:lnTo>
                  <a:lnTo>
                    <a:pt x="5722709" y="286512"/>
                  </a:lnTo>
                  <a:lnTo>
                    <a:pt x="7835087" y="286512"/>
                  </a:lnTo>
                  <a:lnTo>
                    <a:pt x="7835087" y="0"/>
                  </a:lnTo>
                  <a:close/>
                </a:path>
              </a:pathLst>
            </a:custGeom>
            <a:solidFill>
              <a:srgbClr val="F6F4F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2427846" y="4326280"/>
              <a:ext cx="0" cy="874394"/>
            </a:xfrm>
            <a:custGeom>
              <a:avLst/>
              <a:gdLst/>
              <a:ahLst/>
              <a:cxnLst/>
              <a:rect l="l" t="t" r="r" b="b"/>
              <a:pathLst>
                <a:path h="874395">
                  <a:moveTo>
                    <a:pt x="0" y="0"/>
                  </a:moveTo>
                  <a:lnTo>
                    <a:pt x="0" y="874166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4540376" y="4326280"/>
              <a:ext cx="0" cy="874394"/>
            </a:xfrm>
            <a:custGeom>
              <a:avLst/>
              <a:gdLst/>
              <a:ahLst/>
              <a:cxnLst/>
              <a:rect l="l" t="t" r="r" b="b"/>
              <a:pathLst>
                <a:path h="874395">
                  <a:moveTo>
                    <a:pt x="0" y="0"/>
                  </a:moveTo>
                  <a:lnTo>
                    <a:pt x="0" y="874166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6652755" y="4326280"/>
              <a:ext cx="0" cy="874394"/>
            </a:xfrm>
            <a:custGeom>
              <a:avLst/>
              <a:gdLst/>
              <a:ahLst/>
              <a:cxnLst/>
              <a:rect l="l" t="t" r="r" b="b"/>
              <a:pathLst>
                <a:path h="874395">
                  <a:moveTo>
                    <a:pt x="0" y="0"/>
                  </a:moveTo>
                  <a:lnTo>
                    <a:pt x="0" y="874166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1678940" y="4620018"/>
              <a:ext cx="7088505" cy="0"/>
            </a:xfrm>
            <a:custGeom>
              <a:avLst/>
              <a:gdLst/>
              <a:ahLst/>
              <a:cxnLst/>
              <a:rect l="l" t="t" r="r" b="b"/>
              <a:pathLst>
                <a:path w="7088505">
                  <a:moveTo>
                    <a:pt x="0" y="0"/>
                  </a:moveTo>
                  <a:lnTo>
                    <a:pt x="7087958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1678940" y="4906568"/>
              <a:ext cx="7088505" cy="0"/>
            </a:xfrm>
            <a:custGeom>
              <a:avLst/>
              <a:gdLst/>
              <a:ahLst/>
              <a:cxnLst/>
              <a:rect l="l" t="t" r="r" b="b"/>
              <a:pathLst>
                <a:path w="7088505">
                  <a:moveTo>
                    <a:pt x="0" y="0"/>
                  </a:moveTo>
                  <a:lnTo>
                    <a:pt x="7087958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8765146" y="4326280"/>
              <a:ext cx="0" cy="874394"/>
            </a:xfrm>
            <a:custGeom>
              <a:avLst/>
              <a:gdLst/>
              <a:ahLst/>
              <a:cxnLst/>
              <a:rect l="l" t="t" r="r" b="b"/>
              <a:pathLst>
                <a:path h="874395">
                  <a:moveTo>
                    <a:pt x="0" y="0"/>
                  </a:moveTo>
                  <a:lnTo>
                    <a:pt x="0" y="874166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1678940" y="4333608"/>
              <a:ext cx="7088505" cy="0"/>
            </a:xfrm>
            <a:custGeom>
              <a:avLst/>
              <a:gdLst/>
              <a:ahLst/>
              <a:cxnLst/>
              <a:rect l="l" t="t" r="r" b="b"/>
              <a:pathLst>
                <a:path w="7088505">
                  <a:moveTo>
                    <a:pt x="0" y="0"/>
                  </a:moveTo>
                  <a:lnTo>
                    <a:pt x="7087958" y="0"/>
                  </a:lnTo>
                </a:path>
              </a:pathLst>
            </a:custGeom>
            <a:ln w="146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1678940" y="5193119"/>
              <a:ext cx="7088505" cy="0"/>
            </a:xfrm>
            <a:custGeom>
              <a:avLst/>
              <a:gdLst/>
              <a:ahLst/>
              <a:cxnLst/>
              <a:rect l="l" t="t" r="r" b="b"/>
              <a:pathLst>
                <a:path w="7088505">
                  <a:moveTo>
                    <a:pt x="0" y="0"/>
                  </a:moveTo>
                  <a:lnTo>
                    <a:pt x="7087958" y="0"/>
                  </a:lnTo>
                </a:path>
              </a:pathLst>
            </a:custGeom>
            <a:ln w="146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1" name="object 5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176591" y="4396016"/>
              <a:ext cx="301230" cy="175793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43950" y="4389127"/>
              <a:ext cx="260183" cy="18752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430930" y="4391616"/>
              <a:ext cx="158220" cy="18752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543753" y="4391616"/>
              <a:ext cx="158220" cy="187520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662582" y="4391616"/>
              <a:ext cx="140639" cy="187520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194167" y="4682864"/>
              <a:ext cx="267655" cy="175799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32610" y="4675172"/>
              <a:ext cx="127454" cy="187886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17585" y="4675172"/>
              <a:ext cx="87900" cy="187886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61540" y="4675172"/>
              <a:ext cx="358294" cy="187886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433864" y="4678476"/>
              <a:ext cx="153809" cy="187515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543753" y="4678471"/>
              <a:ext cx="158220" cy="187520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674305" y="4678476"/>
              <a:ext cx="105473" cy="187515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194168" y="4969274"/>
              <a:ext cx="267652" cy="175787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817966" y="4962240"/>
              <a:ext cx="131850" cy="187520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05863" y="4962240"/>
              <a:ext cx="87900" cy="187520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949818" y="4962240"/>
              <a:ext cx="388429" cy="187507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30930" y="4964869"/>
              <a:ext cx="158220" cy="187520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555475" y="4964869"/>
              <a:ext cx="127454" cy="187520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662582" y="4964869"/>
              <a:ext cx="140639" cy="187520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236066" y="4160517"/>
              <a:ext cx="171405" cy="187886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236066" y="5341373"/>
              <a:ext cx="171405" cy="187520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39724" y="1156246"/>
              <a:ext cx="3552037" cy="201802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5485587" y="4384738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4" h="167004">
                  <a:moveTo>
                    <a:pt x="0" y="83502"/>
                  </a:moveTo>
                  <a:lnTo>
                    <a:pt x="9438" y="50984"/>
                  </a:lnTo>
                  <a:lnTo>
                    <a:pt x="35180" y="24444"/>
                  </a:lnTo>
                  <a:lnTo>
                    <a:pt x="73364" y="6557"/>
                  </a:lnTo>
                  <a:lnTo>
                    <a:pt x="120129" y="0"/>
                  </a:lnTo>
                  <a:lnTo>
                    <a:pt x="166899" y="6557"/>
                  </a:lnTo>
                  <a:lnTo>
                    <a:pt x="205082" y="24444"/>
                  </a:lnTo>
                  <a:lnTo>
                    <a:pt x="230821" y="50984"/>
                  </a:lnTo>
                  <a:lnTo>
                    <a:pt x="240258" y="83502"/>
                  </a:lnTo>
                  <a:lnTo>
                    <a:pt x="230821" y="116020"/>
                  </a:lnTo>
                  <a:lnTo>
                    <a:pt x="205082" y="142560"/>
                  </a:lnTo>
                  <a:lnTo>
                    <a:pt x="166899" y="160447"/>
                  </a:lnTo>
                  <a:lnTo>
                    <a:pt x="120129" y="167004"/>
                  </a:lnTo>
                  <a:lnTo>
                    <a:pt x="73364" y="160447"/>
                  </a:lnTo>
                  <a:lnTo>
                    <a:pt x="35180" y="142560"/>
                  </a:lnTo>
                  <a:lnTo>
                    <a:pt x="9438" y="116020"/>
                  </a:lnTo>
                  <a:lnTo>
                    <a:pt x="0" y="83502"/>
                  </a:lnTo>
                  <a:close/>
                </a:path>
              </a:pathLst>
            </a:custGeom>
            <a:ln w="14655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4" name="object 7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368662" y="4682121"/>
              <a:ext cx="251980" cy="178739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368662" y="5578703"/>
              <a:ext cx="251980" cy="178739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368662" y="4386198"/>
              <a:ext cx="251980" cy="178739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368662" y="4963401"/>
              <a:ext cx="251980" cy="178739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368662" y="6155918"/>
              <a:ext cx="251980" cy="181660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368662" y="5868784"/>
              <a:ext cx="251980" cy="181660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765361" y="6922113"/>
              <a:ext cx="299085" cy="164465"/>
            </a:xfrm>
            <a:custGeom>
              <a:avLst/>
              <a:gdLst/>
              <a:ahLst/>
              <a:cxnLst/>
              <a:rect l="l" t="t" r="r" b="b"/>
              <a:pathLst>
                <a:path w="299084" h="164465">
                  <a:moveTo>
                    <a:pt x="0" y="82041"/>
                  </a:moveTo>
                  <a:lnTo>
                    <a:pt x="11743" y="50106"/>
                  </a:lnTo>
                  <a:lnTo>
                    <a:pt x="43767" y="24028"/>
                  </a:lnTo>
                  <a:lnTo>
                    <a:pt x="91264" y="6446"/>
                  </a:lnTo>
                  <a:lnTo>
                    <a:pt x="149428" y="0"/>
                  </a:lnTo>
                  <a:lnTo>
                    <a:pt x="207591" y="6446"/>
                  </a:lnTo>
                  <a:lnTo>
                    <a:pt x="255089" y="24028"/>
                  </a:lnTo>
                  <a:lnTo>
                    <a:pt x="287113" y="50106"/>
                  </a:lnTo>
                  <a:lnTo>
                    <a:pt x="298856" y="82041"/>
                  </a:lnTo>
                  <a:lnTo>
                    <a:pt x="287113" y="113977"/>
                  </a:lnTo>
                  <a:lnTo>
                    <a:pt x="255089" y="140055"/>
                  </a:lnTo>
                  <a:lnTo>
                    <a:pt x="207591" y="157637"/>
                  </a:lnTo>
                  <a:lnTo>
                    <a:pt x="149428" y="164083"/>
                  </a:lnTo>
                  <a:lnTo>
                    <a:pt x="91264" y="157637"/>
                  </a:lnTo>
                  <a:lnTo>
                    <a:pt x="43767" y="140055"/>
                  </a:lnTo>
                  <a:lnTo>
                    <a:pt x="11743" y="113977"/>
                  </a:lnTo>
                  <a:lnTo>
                    <a:pt x="0" y="82041"/>
                  </a:lnTo>
                  <a:close/>
                </a:path>
              </a:pathLst>
            </a:custGeom>
            <a:ln w="14655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object 81"/>
            <p:cNvSpPr/>
            <p:nvPr/>
          </p:nvSpPr>
          <p:spPr>
            <a:xfrm>
              <a:off x="765361" y="6834213"/>
              <a:ext cx="299085" cy="164465"/>
            </a:xfrm>
            <a:custGeom>
              <a:avLst/>
              <a:gdLst/>
              <a:ahLst/>
              <a:cxnLst/>
              <a:rect l="l" t="t" r="r" b="b"/>
              <a:pathLst>
                <a:path w="299084" h="164465">
                  <a:moveTo>
                    <a:pt x="0" y="82042"/>
                  </a:moveTo>
                  <a:lnTo>
                    <a:pt x="11743" y="50106"/>
                  </a:lnTo>
                  <a:lnTo>
                    <a:pt x="43767" y="24028"/>
                  </a:lnTo>
                  <a:lnTo>
                    <a:pt x="91264" y="6446"/>
                  </a:lnTo>
                  <a:lnTo>
                    <a:pt x="149428" y="0"/>
                  </a:lnTo>
                  <a:lnTo>
                    <a:pt x="207591" y="6446"/>
                  </a:lnTo>
                  <a:lnTo>
                    <a:pt x="255089" y="24028"/>
                  </a:lnTo>
                  <a:lnTo>
                    <a:pt x="287113" y="50106"/>
                  </a:lnTo>
                  <a:lnTo>
                    <a:pt x="298856" y="82042"/>
                  </a:lnTo>
                  <a:lnTo>
                    <a:pt x="287113" y="113977"/>
                  </a:lnTo>
                  <a:lnTo>
                    <a:pt x="255089" y="140055"/>
                  </a:lnTo>
                  <a:lnTo>
                    <a:pt x="207591" y="157637"/>
                  </a:lnTo>
                  <a:lnTo>
                    <a:pt x="149428" y="164084"/>
                  </a:lnTo>
                  <a:lnTo>
                    <a:pt x="91264" y="157637"/>
                  </a:lnTo>
                  <a:lnTo>
                    <a:pt x="43767" y="140055"/>
                  </a:lnTo>
                  <a:lnTo>
                    <a:pt x="11743" y="113977"/>
                  </a:lnTo>
                  <a:lnTo>
                    <a:pt x="0" y="82042"/>
                  </a:lnTo>
                  <a:close/>
                </a:path>
              </a:pathLst>
            </a:custGeom>
            <a:ln w="14655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82" name="object 82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129855" y="6891363"/>
              <a:ext cx="884212" cy="140992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8780373" y="4576644"/>
              <a:ext cx="175799" cy="389690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8780379" y="5754509"/>
              <a:ext cx="175799" cy="389686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39724" y="1659108"/>
              <a:ext cx="415738" cy="175799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5485587" y="4689449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4" h="164464">
                  <a:moveTo>
                    <a:pt x="0" y="82042"/>
                  </a:moveTo>
                  <a:lnTo>
                    <a:pt x="9438" y="50127"/>
                  </a:lnTo>
                  <a:lnTo>
                    <a:pt x="35180" y="24047"/>
                  </a:lnTo>
                  <a:lnTo>
                    <a:pt x="73364" y="6453"/>
                  </a:lnTo>
                  <a:lnTo>
                    <a:pt x="120129" y="0"/>
                  </a:lnTo>
                  <a:lnTo>
                    <a:pt x="166899" y="6453"/>
                  </a:lnTo>
                  <a:lnTo>
                    <a:pt x="205082" y="24047"/>
                  </a:lnTo>
                  <a:lnTo>
                    <a:pt x="230821" y="50127"/>
                  </a:lnTo>
                  <a:lnTo>
                    <a:pt x="240258" y="82042"/>
                  </a:lnTo>
                  <a:lnTo>
                    <a:pt x="230821" y="113956"/>
                  </a:lnTo>
                  <a:lnTo>
                    <a:pt x="205082" y="140036"/>
                  </a:lnTo>
                  <a:lnTo>
                    <a:pt x="166899" y="157630"/>
                  </a:lnTo>
                  <a:lnTo>
                    <a:pt x="120129" y="164084"/>
                  </a:lnTo>
                  <a:lnTo>
                    <a:pt x="73364" y="157630"/>
                  </a:lnTo>
                  <a:lnTo>
                    <a:pt x="35180" y="140036"/>
                  </a:lnTo>
                  <a:lnTo>
                    <a:pt x="9438" y="113956"/>
                  </a:lnTo>
                  <a:lnTo>
                    <a:pt x="0" y="82042"/>
                  </a:lnTo>
                  <a:close/>
                </a:path>
              </a:pathLst>
            </a:custGeom>
            <a:ln w="14655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object 87"/>
            <p:cNvSpPr/>
            <p:nvPr/>
          </p:nvSpPr>
          <p:spPr>
            <a:xfrm>
              <a:off x="5485587" y="5867311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4" h="167004">
                  <a:moveTo>
                    <a:pt x="0" y="83502"/>
                  </a:moveTo>
                  <a:lnTo>
                    <a:pt x="9438" y="50984"/>
                  </a:lnTo>
                  <a:lnTo>
                    <a:pt x="35180" y="24444"/>
                  </a:lnTo>
                  <a:lnTo>
                    <a:pt x="73364" y="6557"/>
                  </a:lnTo>
                  <a:lnTo>
                    <a:pt x="120129" y="0"/>
                  </a:lnTo>
                  <a:lnTo>
                    <a:pt x="166899" y="6557"/>
                  </a:lnTo>
                  <a:lnTo>
                    <a:pt x="205082" y="24444"/>
                  </a:lnTo>
                  <a:lnTo>
                    <a:pt x="230821" y="50984"/>
                  </a:lnTo>
                  <a:lnTo>
                    <a:pt x="240258" y="83502"/>
                  </a:lnTo>
                  <a:lnTo>
                    <a:pt x="230821" y="116020"/>
                  </a:lnTo>
                  <a:lnTo>
                    <a:pt x="205082" y="142560"/>
                  </a:lnTo>
                  <a:lnTo>
                    <a:pt x="166899" y="160447"/>
                  </a:lnTo>
                  <a:lnTo>
                    <a:pt x="120129" y="167004"/>
                  </a:lnTo>
                  <a:lnTo>
                    <a:pt x="73364" y="160447"/>
                  </a:lnTo>
                  <a:lnTo>
                    <a:pt x="35180" y="142560"/>
                  </a:lnTo>
                  <a:lnTo>
                    <a:pt x="9438" y="116020"/>
                  </a:lnTo>
                  <a:lnTo>
                    <a:pt x="0" y="83502"/>
                  </a:lnTo>
                  <a:close/>
                </a:path>
              </a:pathLst>
            </a:custGeom>
            <a:ln w="14655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object 88"/>
            <p:cNvSpPr/>
            <p:nvPr/>
          </p:nvSpPr>
          <p:spPr>
            <a:xfrm>
              <a:off x="5485587" y="5586031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4" h="164464">
                  <a:moveTo>
                    <a:pt x="0" y="82041"/>
                  </a:moveTo>
                  <a:lnTo>
                    <a:pt x="9438" y="50127"/>
                  </a:lnTo>
                  <a:lnTo>
                    <a:pt x="35180" y="24047"/>
                  </a:lnTo>
                  <a:lnTo>
                    <a:pt x="73364" y="6453"/>
                  </a:lnTo>
                  <a:lnTo>
                    <a:pt x="120129" y="0"/>
                  </a:lnTo>
                  <a:lnTo>
                    <a:pt x="166899" y="6453"/>
                  </a:lnTo>
                  <a:lnTo>
                    <a:pt x="205082" y="24047"/>
                  </a:lnTo>
                  <a:lnTo>
                    <a:pt x="230821" y="50127"/>
                  </a:lnTo>
                  <a:lnTo>
                    <a:pt x="240258" y="82041"/>
                  </a:lnTo>
                  <a:lnTo>
                    <a:pt x="230821" y="113956"/>
                  </a:lnTo>
                  <a:lnTo>
                    <a:pt x="205082" y="140036"/>
                  </a:lnTo>
                  <a:lnTo>
                    <a:pt x="166899" y="157630"/>
                  </a:lnTo>
                  <a:lnTo>
                    <a:pt x="120129" y="164083"/>
                  </a:lnTo>
                  <a:lnTo>
                    <a:pt x="73364" y="157630"/>
                  </a:lnTo>
                  <a:lnTo>
                    <a:pt x="35180" y="140036"/>
                  </a:lnTo>
                  <a:lnTo>
                    <a:pt x="9438" y="113956"/>
                  </a:lnTo>
                  <a:lnTo>
                    <a:pt x="0" y="82041"/>
                  </a:lnTo>
                  <a:close/>
                </a:path>
              </a:pathLst>
            </a:custGeom>
            <a:ln w="14655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object 89"/>
            <p:cNvSpPr/>
            <p:nvPr/>
          </p:nvSpPr>
          <p:spPr>
            <a:xfrm>
              <a:off x="5485587" y="6145669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4" h="167004">
                  <a:moveTo>
                    <a:pt x="0" y="83502"/>
                  </a:moveTo>
                  <a:lnTo>
                    <a:pt x="9438" y="50984"/>
                  </a:lnTo>
                  <a:lnTo>
                    <a:pt x="35180" y="24444"/>
                  </a:lnTo>
                  <a:lnTo>
                    <a:pt x="73364" y="6557"/>
                  </a:lnTo>
                  <a:lnTo>
                    <a:pt x="120129" y="0"/>
                  </a:lnTo>
                  <a:lnTo>
                    <a:pt x="166899" y="6557"/>
                  </a:lnTo>
                  <a:lnTo>
                    <a:pt x="205082" y="24444"/>
                  </a:lnTo>
                  <a:lnTo>
                    <a:pt x="230821" y="50984"/>
                  </a:lnTo>
                  <a:lnTo>
                    <a:pt x="240258" y="83502"/>
                  </a:lnTo>
                  <a:lnTo>
                    <a:pt x="230821" y="116020"/>
                  </a:lnTo>
                  <a:lnTo>
                    <a:pt x="205082" y="142560"/>
                  </a:lnTo>
                  <a:lnTo>
                    <a:pt x="166899" y="160447"/>
                  </a:lnTo>
                  <a:lnTo>
                    <a:pt x="120129" y="167005"/>
                  </a:lnTo>
                  <a:lnTo>
                    <a:pt x="73364" y="160447"/>
                  </a:lnTo>
                  <a:lnTo>
                    <a:pt x="35180" y="142560"/>
                  </a:lnTo>
                  <a:lnTo>
                    <a:pt x="9438" y="116020"/>
                  </a:lnTo>
                  <a:lnTo>
                    <a:pt x="0" y="83502"/>
                  </a:lnTo>
                  <a:close/>
                </a:path>
              </a:pathLst>
            </a:custGeom>
            <a:ln w="14655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object 90"/>
            <p:cNvSpPr/>
            <p:nvPr/>
          </p:nvSpPr>
          <p:spPr>
            <a:xfrm>
              <a:off x="7595196" y="5583097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041"/>
                  </a:moveTo>
                  <a:lnTo>
                    <a:pt x="9436" y="50127"/>
                  </a:lnTo>
                  <a:lnTo>
                    <a:pt x="35175" y="24047"/>
                  </a:lnTo>
                  <a:lnTo>
                    <a:pt x="73359" y="6453"/>
                  </a:lnTo>
                  <a:lnTo>
                    <a:pt x="120129" y="0"/>
                  </a:lnTo>
                  <a:lnTo>
                    <a:pt x="166899" y="6453"/>
                  </a:lnTo>
                  <a:lnTo>
                    <a:pt x="205082" y="24047"/>
                  </a:lnTo>
                  <a:lnTo>
                    <a:pt x="230821" y="50127"/>
                  </a:lnTo>
                  <a:lnTo>
                    <a:pt x="240258" y="82041"/>
                  </a:lnTo>
                  <a:lnTo>
                    <a:pt x="230821" y="113956"/>
                  </a:lnTo>
                  <a:lnTo>
                    <a:pt x="205082" y="140036"/>
                  </a:lnTo>
                  <a:lnTo>
                    <a:pt x="166899" y="157630"/>
                  </a:lnTo>
                  <a:lnTo>
                    <a:pt x="120129" y="164083"/>
                  </a:lnTo>
                  <a:lnTo>
                    <a:pt x="73359" y="157630"/>
                  </a:lnTo>
                  <a:lnTo>
                    <a:pt x="35175" y="140036"/>
                  </a:lnTo>
                  <a:lnTo>
                    <a:pt x="9436" y="113956"/>
                  </a:lnTo>
                  <a:lnTo>
                    <a:pt x="0" y="82041"/>
                  </a:lnTo>
                  <a:close/>
                </a:path>
              </a:pathLst>
            </a:custGeom>
            <a:ln w="14655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object 91"/>
            <p:cNvSpPr/>
            <p:nvPr/>
          </p:nvSpPr>
          <p:spPr>
            <a:xfrm>
              <a:off x="7595196" y="4390593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041"/>
                  </a:moveTo>
                  <a:lnTo>
                    <a:pt x="9436" y="50127"/>
                  </a:lnTo>
                  <a:lnTo>
                    <a:pt x="35175" y="24047"/>
                  </a:lnTo>
                  <a:lnTo>
                    <a:pt x="73359" y="6453"/>
                  </a:lnTo>
                  <a:lnTo>
                    <a:pt x="120129" y="0"/>
                  </a:lnTo>
                  <a:lnTo>
                    <a:pt x="166899" y="6453"/>
                  </a:lnTo>
                  <a:lnTo>
                    <a:pt x="205082" y="24047"/>
                  </a:lnTo>
                  <a:lnTo>
                    <a:pt x="230821" y="50127"/>
                  </a:lnTo>
                  <a:lnTo>
                    <a:pt x="240258" y="82041"/>
                  </a:lnTo>
                  <a:lnTo>
                    <a:pt x="230821" y="113956"/>
                  </a:lnTo>
                  <a:lnTo>
                    <a:pt x="205082" y="140036"/>
                  </a:lnTo>
                  <a:lnTo>
                    <a:pt x="166899" y="157630"/>
                  </a:lnTo>
                  <a:lnTo>
                    <a:pt x="120129" y="164083"/>
                  </a:lnTo>
                  <a:lnTo>
                    <a:pt x="73359" y="157630"/>
                  </a:lnTo>
                  <a:lnTo>
                    <a:pt x="35175" y="140036"/>
                  </a:lnTo>
                  <a:lnTo>
                    <a:pt x="9436" y="113956"/>
                  </a:lnTo>
                  <a:lnTo>
                    <a:pt x="0" y="82041"/>
                  </a:lnTo>
                  <a:close/>
                </a:path>
              </a:pathLst>
            </a:custGeom>
            <a:ln w="14655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object 92"/>
            <p:cNvSpPr/>
            <p:nvPr/>
          </p:nvSpPr>
          <p:spPr>
            <a:xfrm>
              <a:off x="7595196" y="6160312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4">
                  <a:moveTo>
                    <a:pt x="0" y="83502"/>
                  </a:moveTo>
                  <a:lnTo>
                    <a:pt x="9436" y="50984"/>
                  </a:lnTo>
                  <a:lnTo>
                    <a:pt x="35175" y="24444"/>
                  </a:lnTo>
                  <a:lnTo>
                    <a:pt x="73359" y="6557"/>
                  </a:lnTo>
                  <a:lnTo>
                    <a:pt x="120129" y="0"/>
                  </a:lnTo>
                  <a:lnTo>
                    <a:pt x="166899" y="6557"/>
                  </a:lnTo>
                  <a:lnTo>
                    <a:pt x="205082" y="24444"/>
                  </a:lnTo>
                  <a:lnTo>
                    <a:pt x="230821" y="50984"/>
                  </a:lnTo>
                  <a:lnTo>
                    <a:pt x="240258" y="83502"/>
                  </a:lnTo>
                  <a:lnTo>
                    <a:pt x="230821" y="116020"/>
                  </a:lnTo>
                  <a:lnTo>
                    <a:pt x="205082" y="142560"/>
                  </a:lnTo>
                  <a:lnTo>
                    <a:pt x="166899" y="160447"/>
                  </a:lnTo>
                  <a:lnTo>
                    <a:pt x="120129" y="167005"/>
                  </a:lnTo>
                  <a:lnTo>
                    <a:pt x="73359" y="160447"/>
                  </a:lnTo>
                  <a:lnTo>
                    <a:pt x="35175" y="142560"/>
                  </a:lnTo>
                  <a:lnTo>
                    <a:pt x="9436" y="116020"/>
                  </a:lnTo>
                  <a:lnTo>
                    <a:pt x="0" y="83502"/>
                  </a:lnTo>
                  <a:close/>
                </a:path>
              </a:pathLst>
            </a:custGeom>
            <a:ln w="14655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object 93"/>
            <p:cNvSpPr/>
            <p:nvPr/>
          </p:nvSpPr>
          <p:spPr>
            <a:xfrm>
              <a:off x="7595196" y="4973663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4">
                  <a:moveTo>
                    <a:pt x="0" y="83502"/>
                  </a:moveTo>
                  <a:lnTo>
                    <a:pt x="9436" y="50984"/>
                  </a:lnTo>
                  <a:lnTo>
                    <a:pt x="35175" y="24444"/>
                  </a:lnTo>
                  <a:lnTo>
                    <a:pt x="73359" y="6557"/>
                  </a:lnTo>
                  <a:lnTo>
                    <a:pt x="120129" y="0"/>
                  </a:lnTo>
                  <a:lnTo>
                    <a:pt x="166899" y="6557"/>
                  </a:lnTo>
                  <a:lnTo>
                    <a:pt x="205082" y="24444"/>
                  </a:lnTo>
                  <a:lnTo>
                    <a:pt x="230821" y="50984"/>
                  </a:lnTo>
                  <a:lnTo>
                    <a:pt x="240258" y="83502"/>
                  </a:lnTo>
                  <a:lnTo>
                    <a:pt x="230821" y="116020"/>
                  </a:lnTo>
                  <a:lnTo>
                    <a:pt x="205082" y="142560"/>
                  </a:lnTo>
                  <a:lnTo>
                    <a:pt x="166899" y="160447"/>
                  </a:lnTo>
                  <a:lnTo>
                    <a:pt x="120129" y="167004"/>
                  </a:lnTo>
                  <a:lnTo>
                    <a:pt x="73359" y="160447"/>
                  </a:lnTo>
                  <a:lnTo>
                    <a:pt x="35175" y="142560"/>
                  </a:lnTo>
                  <a:lnTo>
                    <a:pt x="9436" y="116020"/>
                  </a:lnTo>
                  <a:lnTo>
                    <a:pt x="0" y="83502"/>
                  </a:lnTo>
                  <a:close/>
                </a:path>
              </a:pathLst>
            </a:custGeom>
            <a:ln w="14655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object 94"/>
            <p:cNvSpPr/>
            <p:nvPr/>
          </p:nvSpPr>
          <p:spPr>
            <a:xfrm>
              <a:off x="7595196" y="5879033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042"/>
                  </a:moveTo>
                  <a:lnTo>
                    <a:pt x="9436" y="50127"/>
                  </a:lnTo>
                  <a:lnTo>
                    <a:pt x="35175" y="24047"/>
                  </a:lnTo>
                  <a:lnTo>
                    <a:pt x="73359" y="6453"/>
                  </a:lnTo>
                  <a:lnTo>
                    <a:pt x="120129" y="0"/>
                  </a:lnTo>
                  <a:lnTo>
                    <a:pt x="166899" y="6453"/>
                  </a:lnTo>
                  <a:lnTo>
                    <a:pt x="205082" y="24047"/>
                  </a:lnTo>
                  <a:lnTo>
                    <a:pt x="230821" y="50127"/>
                  </a:lnTo>
                  <a:lnTo>
                    <a:pt x="240258" y="82042"/>
                  </a:lnTo>
                  <a:lnTo>
                    <a:pt x="230821" y="113956"/>
                  </a:lnTo>
                  <a:lnTo>
                    <a:pt x="205082" y="140036"/>
                  </a:lnTo>
                  <a:lnTo>
                    <a:pt x="166899" y="157630"/>
                  </a:lnTo>
                  <a:lnTo>
                    <a:pt x="120129" y="164084"/>
                  </a:lnTo>
                  <a:lnTo>
                    <a:pt x="73359" y="157630"/>
                  </a:lnTo>
                  <a:lnTo>
                    <a:pt x="35175" y="140036"/>
                  </a:lnTo>
                  <a:lnTo>
                    <a:pt x="9436" y="113956"/>
                  </a:lnTo>
                  <a:lnTo>
                    <a:pt x="0" y="82042"/>
                  </a:lnTo>
                  <a:close/>
                </a:path>
              </a:pathLst>
            </a:custGeom>
            <a:ln w="14655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Consumo de sustancias </a:t>
            </a:r>
            <a:br>
              <a:rPr lang="es-MX" dirty="0"/>
            </a:b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152939"/>
            <a:ext cx="10515600" cy="50240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dirty="0"/>
              <a:t>1. Convención Única sobre Estupefacientes (1961), enmendada por el Protocolo de 1972. </a:t>
            </a:r>
          </a:p>
          <a:p>
            <a:pPr marL="0" indent="0">
              <a:buNone/>
            </a:pPr>
            <a:r>
              <a:rPr lang="es-MX" dirty="0"/>
              <a:t>2. Convenio sobre Sustancias Sicotrópicas de 1971. </a:t>
            </a:r>
          </a:p>
          <a:p>
            <a:pPr marL="0" indent="0">
              <a:buNone/>
            </a:pPr>
            <a:r>
              <a:rPr lang="es-MX" dirty="0"/>
              <a:t>3. Convención de las Naciones Unidas Contra el Tráfico Ilícito de Estupefacientes y Sustancias Sicotrópicas de 1988. </a:t>
            </a:r>
          </a:p>
          <a:p>
            <a:pPr marL="0" indent="0">
              <a:buNone/>
            </a:pPr>
            <a:r>
              <a:rPr lang="es-MX" dirty="0"/>
              <a:t>4. Declaración Política sobre el Control Mundial de las Drogas. Suscrita en la Sesión Especial del Informe Sobre la situación de la salud mental y el consumo de sustancias en México, Asamblea General de Naciones Unidas de 1998. </a:t>
            </a:r>
          </a:p>
          <a:p>
            <a:pPr marL="0" indent="0">
              <a:buNone/>
            </a:pPr>
            <a:r>
              <a:rPr lang="es-MX" dirty="0"/>
              <a:t>5. Convenio Marco para el Control del Tabaco (2003). </a:t>
            </a:r>
          </a:p>
          <a:p>
            <a:pPr marL="0" indent="0">
              <a:buNone/>
            </a:pPr>
            <a:r>
              <a:rPr lang="es-MX" dirty="0"/>
              <a:t>6. Estrategia Mundial para la Reducción del Uso Nocivo de Alcohol (EMRUNA), (2010)</a:t>
            </a:r>
          </a:p>
        </p:txBody>
      </p:sp>
    </p:spTree>
    <p:extLst>
      <p:ext uri="{BB962C8B-B14F-4D97-AF65-F5344CB8AC3E}">
        <p14:creationId xmlns:p14="http://schemas.microsoft.com/office/powerpoint/2010/main" val="23993917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58328" y="6331102"/>
            <a:ext cx="251572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35" b="0" i="0" u="heavy" strike="noStrike" kern="0" cap="none" spc="110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F67091"/>
                  </a:solidFill>
                </a:uFill>
                <a:latin typeface="Arial Narrow"/>
                <a:ea typeface="+mn-ea"/>
                <a:cs typeface="Arial Narrow"/>
              </a:rPr>
              <a:t>  </a:t>
            </a:r>
            <a:r>
              <a:rPr kumimoji="0" sz="1235" b="0" i="0" u="heavy" strike="noStrike" kern="0" cap="none" spc="-44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F67091"/>
                  </a:solidFill>
                </a:uFill>
                <a:latin typeface="Arial Narrow"/>
                <a:ea typeface="+mn-ea"/>
                <a:cs typeface="Arial Narrow"/>
              </a:rPr>
              <a:t>83</a:t>
            </a:r>
            <a:endParaRPr kumimoji="0" sz="123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44836" y="363219"/>
            <a:ext cx="5985299" cy="3507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636706">
              <a:spcBef>
                <a:spcPts val="88"/>
              </a:spcBef>
              <a:tabLst>
                <a:tab pos="4926369" algn="l"/>
              </a:tabLst>
            </a:pPr>
            <a:r>
              <a:rPr spc="84" dirty="0">
                <a:solidFill>
                  <a:srgbClr val="F67091"/>
                </a:solidFill>
                <a:uFill>
                  <a:solidFill>
                    <a:srgbClr val="F67091"/>
                  </a:solidFill>
                </a:uFill>
              </a:rPr>
              <a:t>MI</a:t>
            </a:r>
            <a:r>
              <a:rPr spc="180" dirty="0">
                <a:solidFill>
                  <a:srgbClr val="F67091"/>
                </a:solidFill>
                <a:uFill>
                  <a:solidFill>
                    <a:srgbClr val="F67091"/>
                  </a:solidFill>
                </a:uFill>
              </a:rPr>
              <a:t> </a:t>
            </a:r>
            <a:r>
              <a:rPr spc="229" dirty="0">
                <a:solidFill>
                  <a:srgbClr val="F67091"/>
                </a:solidFill>
                <a:uFill>
                  <a:solidFill>
                    <a:srgbClr val="F67091"/>
                  </a:solidFill>
                </a:uFill>
              </a:rPr>
              <a:t>SEXUALIDAD</a:t>
            </a:r>
            <a:r>
              <a:rPr u="heavy" dirty="0">
                <a:solidFill>
                  <a:srgbClr val="F67091"/>
                </a:solidFill>
                <a:uFill>
                  <a:solidFill>
                    <a:srgbClr val="F67091"/>
                  </a:solidFill>
                </a:uFill>
              </a:rPr>
              <a:t>	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999463" y="3006353"/>
          <a:ext cx="2329702" cy="9749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6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6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26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1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1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7971439" y="3153979"/>
            <a:ext cx="430866" cy="165847"/>
            <a:chOff x="7154697" y="3574510"/>
            <a:chExt cx="488315" cy="18796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54697" y="3574510"/>
              <a:ext cx="127622" cy="18777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39787" y="3574510"/>
              <a:ext cx="88020" cy="18777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83653" y="3574510"/>
              <a:ext cx="358775" cy="187775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8735399" y="3153979"/>
            <a:ext cx="460001" cy="165847"/>
            <a:chOff x="8020519" y="3574510"/>
            <a:chExt cx="521334" cy="18796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20519" y="3574510"/>
              <a:ext cx="132030" cy="18777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08543" y="3574510"/>
              <a:ext cx="88010" cy="18777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52548" y="3574510"/>
              <a:ext cx="388960" cy="187775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354913" y="3508646"/>
            <a:ext cx="104831" cy="16568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336793" y="3775306"/>
            <a:ext cx="159201" cy="165667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232590" y="3021305"/>
            <a:ext cx="344313" cy="458222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8824716" y="3502819"/>
            <a:ext cx="225238" cy="172010"/>
            <a:chOff x="8121745" y="3969861"/>
            <a:chExt cx="255270" cy="194945"/>
          </a:xfrm>
        </p:grpSpPr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202434" y="3976465"/>
              <a:ext cx="158436" cy="18777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129079" y="3977195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156"/>
                  </a:moveTo>
                  <a:lnTo>
                    <a:pt x="9450" y="50197"/>
                  </a:lnTo>
                  <a:lnTo>
                    <a:pt x="35225" y="24080"/>
                  </a:lnTo>
                  <a:lnTo>
                    <a:pt x="73460" y="6462"/>
                  </a:lnTo>
                  <a:lnTo>
                    <a:pt x="120294" y="0"/>
                  </a:lnTo>
                  <a:lnTo>
                    <a:pt x="167127" y="6462"/>
                  </a:lnTo>
                  <a:lnTo>
                    <a:pt x="205363" y="24080"/>
                  </a:lnTo>
                  <a:lnTo>
                    <a:pt x="231138" y="50197"/>
                  </a:lnTo>
                  <a:lnTo>
                    <a:pt x="240588" y="82156"/>
                  </a:lnTo>
                  <a:lnTo>
                    <a:pt x="231138" y="114115"/>
                  </a:lnTo>
                  <a:lnTo>
                    <a:pt x="205363" y="140231"/>
                  </a:lnTo>
                  <a:lnTo>
                    <a:pt x="167127" y="157849"/>
                  </a:lnTo>
                  <a:lnTo>
                    <a:pt x="120294" y="164312"/>
                  </a:lnTo>
                  <a:lnTo>
                    <a:pt x="73460" y="157849"/>
                  </a:lnTo>
                  <a:lnTo>
                    <a:pt x="35225" y="140231"/>
                  </a:lnTo>
                  <a:lnTo>
                    <a:pt x="9450" y="114115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8058425" y="3508646"/>
            <a:ext cx="222996" cy="165847"/>
            <a:chOff x="7253281" y="3976465"/>
            <a:chExt cx="252729" cy="187960"/>
          </a:xfrm>
        </p:grpSpPr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348347" y="3976465"/>
              <a:ext cx="105613" cy="18777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253281" y="3978662"/>
              <a:ext cx="252323" cy="178981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8055836" y="3775306"/>
            <a:ext cx="225238" cy="165847"/>
            <a:chOff x="7250347" y="4278680"/>
            <a:chExt cx="255270" cy="187960"/>
          </a:xfrm>
        </p:grpSpPr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321930" y="4278680"/>
              <a:ext cx="158436" cy="187756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257681" y="4288192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156"/>
                  </a:moveTo>
                  <a:lnTo>
                    <a:pt x="9450" y="50197"/>
                  </a:lnTo>
                  <a:lnTo>
                    <a:pt x="35225" y="24080"/>
                  </a:lnTo>
                  <a:lnTo>
                    <a:pt x="73460" y="6462"/>
                  </a:lnTo>
                  <a:lnTo>
                    <a:pt x="120294" y="0"/>
                  </a:lnTo>
                  <a:lnTo>
                    <a:pt x="167127" y="6462"/>
                  </a:lnTo>
                  <a:lnTo>
                    <a:pt x="205363" y="24080"/>
                  </a:lnTo>
                  <a:lnTo>
                    <a:pt x="231138" y="50197"/>
                  </a:lnTo>
                  <a:lnTo>
                    <a:pt x="240588" y="82156"/>
                  </a:lnTo>
                  <a:lnTo>
                    <a:pt x="231138" y="114115"/>
                  </a:lnTo>
                  <a:lnTo>
                    <a:pt x="205363" y="140231"/>
                  </a:lnTo>
                  <a:lnTo>
                    <a:pt x="167127" y="157849"/>
                  </a:lnTo>
                  <a:lnTo>
                    <a:pt x="120294" y="164312"/>
                  </a:lnTo>
                  <a:lnTo>
                    <a:pt x="73460" y="157849"/>
                  </a:lnTo>
                  <a:lnTo>
                    <a:pt x="35225" y="140231"/>
                  </a:lnTo>
                  <a:lnTo>
                    <a:pt x="9450" y="114115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8832482" y="3775306"/>
            <a:ext cx="225238" cy="165847"/>
            <a:chOff x="8130546" y="4278680"/>
            <a:chExt cx="255270" cy="187960"/>
          </a:xfrm>
        </p:grpSpPr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214169" y="4278680"/>
              <a:ext cx="123227" cy="187756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8137880" y="4288192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156"/>
                  </a:moveTo>
                  <a:lnTo>
                    <a:pt x="9450" y="50197"/>
                  </a:lnTo>
                  <a:lnTo>
                    <a:pt x="35225" y="24080"/>
                  </a:lnTo>
                  <a:lnTo>
                    <a:pt x="73460" y="6462"/>
                  </a:lnTo>
                  <a:lnTo>
                    <a:pt x="120294" y="0"/>
                  </a:lnTo>
                  <a:lnTo>
                    <a:pt x="167127" y="6462"/>
                  </a:lnTo>
                  <a:lnTo>
                    <a:pt x="205363" y="24080"/>
                  </a:lnTo>
                  <a:lnTo>
                    <a:pt x="231138" y="50197"/>
                  </a:lnTo>
                  <a:lnTo>
                    <a:pt x="240588" y="82156"/>
                  </a:lnTo>
                  <a:lnTo>
                    <a:pt x="231138" y="114115"/>
                  </a:lnTo>
                  <a:lnTo>
                    <a:pt x="205363" y="140231"/>
                  </a:lnTo>
                  <a:lnTo>
                    <a:pt x="167127" y="157849"/>
                  </a:lnTo>
                  <a:lnTo>
                    <a:pt x="120294" y="164312"/>
                  </a:lnTo>
                  <a:lnTo>
                    <a:pt x="73460" y="157849"/>
                  </a:lnTo>
                  <a:lnTo>
                    <a:pt x="35225" y="140231"/>
                  </a:lnTo>
                  <a:lnTo>
                    <a:pt x="9450" y="114115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2134945" y="1020218"/>
            <a:ext cx="7763435" cy="5361454"/>
            <a:chOff x="540004" y="1156246"/>
            <a:chExt cx="8798560" cy="6076315"/>
          </a:xfrm>
        </p:grpSpPr>
        <p:sp>
          <p:nvSpPr>
            <p:cNvPr id="29" name="object 29"/>
            <p:cNvSpPr/>
            <p:nvPr/>
          </p:nvSpPr>
          <p:spPr>
            <a:xfrm>
              <a:off x="540004" y="1156246"/>
              <a:ext cx="8798560" cy="6076315"/>
            </a:xfrm>
            <a:custGeom>
              <a:avLst/>
              <a:gdLst/>
              <a:ahLst/>
              <a:cxnLst/>
              <a:rect l="l" t="t" r="r" b="b"/>
              <a:pathLst>
                <a:path w="8798560" h="6076315">
                  <a:moveTo>
                    <a:pt x="8798407" y="0"/>
                  </a:moveTo>
                  <a:lnTo>
                    <a:pt x="0" y="0"/>
                  </a:lnTo>
                  <a:lnTo>
                    <a:pt x="0" y="6076149"/>
                  </a:lnTo>
                  <a:lnTo>
                    <a:pt x="8798407" y="6076149"/>
                  </a:lnTo>
                  <a:lnTo>
                    <a:pt x="87984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3602355" y="2699003"/>
              <a:ext cx="1704975" cy="1572895"/>
            </a:xfrm>
            <a:custGeom>
              <a:avLst/>
              <a:gdLst/>
              <a:ahLst/>
              <a:cxnLst/>
              <a:rect l="l" t="t" r="r" b="b"/>
              <a:pathLst>
                <a:path w="1704975" h="1572895">
                  <a:moveTo>
                    <a:pt x="0" y="0"/>
                  </a:moveTo>
                  <a:lnTo>
                    <a:pt x="0" y="867727"/>
                  </a:lnTo>
                  <a:lnTo>
                    <a:pt x="47782" y="869030"/>
                  </a:lnTo>
                  <a:lnTo>
                    <a:pt x="94969" y="872896"/>
                  </a:lnTo>
                  <a:lnTo>
                    <a:pt x="141483" y="879265"/>
                  </a:lnTo>
                  <a:lnTo>
                    <a:pt x="187251" y="888072"/>
                  </a:lnTo>
                  <a:lnTo>
                    <a:pt x="232195" y="899257"/>
                  </a:lnTo>
                  <a:lnTo>
                    <a:pt x="276242" y="912756"/>
                  </a:lnTo>
                  <a:lnTo>
                    <a:pt x="319314" y="928507"/>
                  </a:lnTo>
                  <a:lnTo>
                    <a:pt x="361338" y="946448"/>
                  </a:lnTo>
                  <a:lnTo>
                    <a:pt x="402237" y="966517"/>
                  </a:lnTo>
                  <a:lnTo>
                    <a:pt x="441935" y="988650"/>
                  </a:lnTo>
                  <a:lnTo>
                    <a:pt x="480359" y="1012787"/>
                  </a:lnTo>
                  <a:lnTo>
                    <a:pt x="517431" y="1038864"/>
                  </a:lnTo>
                  <a:lnTo>
                    <a:pt x="553077" y="1066819"/>
                  </a:lnTo>
                  <a:lnTo>
                    <a:pt x="587220" y="1096589"/>
                  </a:lnTo>
                  <a:lnTo>
                    <a:pt x="619787" y="1128113"/>
                  </a:lnTo>
                  <a:lnTo>
                    <a:pt x="650700" y="1161328"/>
                  </a:lnTo>
                  <a:lnTo>
                    <a:pt x="679885" y="1196172"/>
                  </a:lnTo>
                  <a:lnTo>
                    <a:pt x="707266" y="1232582"/>
                  </a:lnTo>
                  <a:lnTo>
                    <a:pt x="732768" y="1270496"/>
                  </a:lnTo>
                  <a:lnTo>
                    <a:pt x="756315" y="1309852"/>
                  </a:lnTo>
                  <a:lnTo>
                    <a:pt x="777832" y="1350587"/>
                  </a:lnTo>
                  <a:lnTo>
                    <a:pt x="797243" y="1392638"/>
                  </a:lnTo>
                  <a:lnTo>
                    <a:pt x="814473" y="1435945"/>
                  </a:lnTo>
                  <a:lnTo>
                    <a:pt x="829447" y="1480443"/>
                  </a:lnTo>
                  <a:lnTo>
                    <a:pt x="842088" y="1526072"/>
                  </a:lnTo>
                  <a:lnTo>
                    <a:pt x="852322" y="1572768"/>
                  </a:lnTo>
                  <a:lnTo>
                    <a:pt x="1704505" y="1410220"/>
                  </a:lnTo>
                  <a:lnTo>
                    <a:pt x="1694681" y="1362350"/>
                  </a:lnTo>
                  <a:lnTo>
                    <a:pt x="1683588" y="1315018"/>
                  </a:lnTo>
                  <a:lnTo>
                    <a:pt x="1671244" y="1268241"/>
                  </a:lnTo>
                  <a:lnTo>
                    <a:pt x="1657669" y="1222036"/>
                  </a:lnTo>
                  <a:lnTo>
                    <a:pt x="1642885" y="1176419"/>
                  </a:lnTo>
                  <a:lnTo>
                    <a:pt x="1626909" y="1131407"/>
                  </a:lnTo>
                  <a:lnTo>
                    <a:pt x="1609764" y="1087017"/>
                  </a:lnTo>
                  <a:lnTo>
                    <a:pt x="1591468" y="1043264"/>
                  </a:lnTo>
                  <a:lnTo>
                    <a:pt x="1572041" y="1000166"/>
                  </a:lnTo>
                  <a:lnTo>
                    <a:pt x="1551504" y="957739"/>
                  </a:lnTo>
                  <a:lnTo>
                    <a:pt x="1529876" y="915999"/>
                  </a:lnTo>
                  <a:lnTo>
                    <a:pt x="1507178" y="874963"/>
                  </a:lnTo>
                  <a:lnTo>
                    <a:pt x="1483430" y="834648"/>
                  </a:lnTo>
                  <a:lnTo>
                    <a:pt x="1458651" y="795070"/>
                  </a:lnTo>
                  <a:lnTo>
                    <a:pt x="1432861" y="756246"/>
                  </a:lnTo>
                  <a:lnTo>
                    <a:pt x="1406080" y="718192"/>
                  </a:lnTo>
                  <a:lnTo>
                    <a:pt x="1378330" y="680925"/>
                  </a:lnTo>
                  <a:lnTo>
                    <a:pt x="1349628" y="644460"/>
                  </a:lnTo>
                  <a:lnTo>
                    <a:pt x="1319996" y="608816"/>
                  </a:lnTo>
                  <a:lnTo>
                    <a:pt x="1289453" y="574008"/>
                  </a:lnTo>
                  <a:lnTo>
                    <a:pt x="1258020" y="540053"/>
                  </a:lnTo>
                  <a:lnTo>
                    <a:pt x="1225716" y="506967"/>
                  </a:lnTo>
                  <a:lnTo>
                    <a:pt x="1192561" y="474767"/>
                  </a:lnTo>
                  <a:lnTo>
                    <a:pt x="1158576" y="443470"/>
                  </a:lnTo>
                  <a:lnTo>
                    <a:pt x="1123780" y="413092"/>
                  </a:lnTo>
                  <a:lnTo>
                    <a:pt x="1088193" y="383649"/>
                  </a:lnTo>
                  <a:lnTo>
                    <a:pt x="1051835" y="355158"/>
                  </a:lnTo>
                  <a:lnTo>
                    <a:pt x="1014727" y="327636"/>
                  </a:lnTo>
                  <a:lnTo>
                    <a:pt x="976888" y="301099"/>
                  </a:lnTo>
                  <a:lnTo>
                    <a:pt x="938338" y="275564"/>
                  </a:lnTo>
                  <a:lnTo>
                    <a:pt x="899098" y="251047"/>
                  </a:lnTo>
                  <a:lnTo>
                    <a:pt x="859186" y="227565"/>
                  </a:lnTo>
                  <a:lnTo>
                    <a:pt x="818624" y="205134"/>
                  </a:lnTo>
                  <a:lnTo>
                    <a:pt x="777431" y="183771"/>
                  </a:lnTo>
                  <a:lnTo>
                    <a:pt x="735627" y="163492"/>
                  </a:lnTo>
                  <a:lnTo>
                    <a:pt x="693232" y="144314"/>
                  </a:lnTo>
                  <a:lnTo>
                    <a:pt x="650267" y="126254"/>
                  </a:lnTo>
                  <a:lnTo>
                    <a:pt x="606750" y="109327"/>
                  </a:lnTo>
                  <a:lnTo>
                    <a:pt x="562703" y="93552"/>
                  </a:lnTo>
                  <a:lnTo>
                    <a:pt x="518145" y="78943"/>
                  </a:lnTo>
                  <a:lnTo>
                    <a:pt x="473095" y="65517"/>
                  </a:lnTo>
                  <a:lnTo>
                    <a:pt x="427575" y="53292"/>
                  </a:lnTo>
                  <a:lnTo>
                    <a:pt x="381604" y="42284"/>
                  </a:lnTo>
                  <a:lnTo>
                    <a:pt x="335202" y="32508"/>
                  </a:lnTo>
                  <a:lnTo>
                    <a:pt x="288389" y="23983"/>
                  </a:lnTo>
                  <a:lnTo>
                    <a:pt x="241185" y="16723"/>
                  </a:lnTo>
                  <a:lnTo>
                    <a:pt x="193610" y="10747"/>
                  </a:lnTo>
                  <a:lnTo>
                    <a:pt x="145684" y="6070"/>
                  </a:lnTo>
                  <a:lnTo>
                    <a:pt x="97427" y="2708"/>
                  </a:lnTo>
                  <a:lnTo>
                    <a:pt x="48859" y="6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D982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3602355" y="2699003"/>
              <a:ext cx="1704975" cy="1572895"/>
            </a:xfrm>
            <a:custGeom>
              <a:avLst/>
              <a:gdLst/>
              <a:ahLst/>
              <a:cxnLst/>
              <a:rect l="l" t="t" r="r" b="b"/>
              <a:pathLst>
                <a:path w="1704975" h="1572895">
                  <a:moveTo>
                    <a:pt x="0" y="0"/>
                  </a:moveTo>
                  <a:lnTo>
                    <a:pt x="48859" y="679"/>
                  </a:lnTo>
                  <a:lnTo>
                    <a:pt x="97427" y="2708"/>
                  </a:lnTo>
                  <a:lnTo>
                    <a:pt x="145684" y="6070"/>
                  </a:lnTo>
                  <a:lnTo>
                    <a:pt x="193610" y="10747"/>
                  </a:lnTo>
                  <a:lnTo>
                    <a:pt x="241185" y="16723"/>
                  </a:lnTo>
                  <a:lnTo>
                    <a:pt x="288389" y="23983"/>
                  </a:lnTo>
                  <a:lnTo>
                    <a:pt x="335202" y="32508"/>
                  </a:lnTo>
                  <a:lnTo>
                    <a:pt x="381604" y="42284"/>
                  </a:lnTo>
                  <a:lnTo>
                    <a:pt x="427575" y="53292"/>
                  </a:lnTo>
                  <a:lnTo>
                    <a:pt x="473095" y="65517"/>
                  </a:lnTo>
                  <a:lnTo>
                    <a:pt x="518145" y="78943"/>
                  </a:lnTo>
                  <a:lnTo>
                    <a:pt x="562703" y="93552"/>
                  </a:lnTo>
                  <a:lnTo>
                    <a:pt x="606750" y="109327"/>
                  </a:lnTo>
                  <a:lnTo>
                    <a:pt x="650267" y="126254"/>
                  </a:lnTo>
                  <a:lnTo>
                    <a:pt x="693232" y="144314"/>
                  </a:lnTo>
                  <a:lnTo>
                    <a:pt x="735627" y="163492"/>
                  </a:lnTo>
                  <a:lnTo>
                    <a:pt x="777431" y="183771"/>
                  </a:lnTo>
                  <a:lnTo>
                    <a:pt x="818624" y="205134"/>
                  </a:lnTo>
                  <a:lnTo>
                    <a:pt x="859186" y="227565"/>
                  </a:lnTo>
                  <a:lnTo>
                    <a:pt x="899098" y="251047"/>
                  </a:lnTo>
                  <a:lnTo>
                    <a:pt x="938338" y="275564"/>
                  </a:lnTo>
                  <a:lnTo>
                    <a:pt x="976888" y="301099"/>
                  </a:lnTo>
                  <a:lnTo>
                    <a:pt x="1014727" y="327636"/>
                  </a:lnTo>
                  <a:lnTo>
                    <a:pt x="1051835" y="355158"/>
                  </a:lnTo>
                  <a:lnTo>
                    <a:pt x="1088193" y="383649"/>
                  </a:lnTo>
                  <a:lnTo>
                    <a:pt x="1123780" y="413092"/>
                  </a:lnTo>
                  <a:lnTo>
                    <a:pt x="1158576" y="443470"/>
                  </a:lnTo>
                  <a:lnTo>
                    <a:pt x="1192561" y="474767"/>
                  </a:lnTo>
                  <a:lnTo>
                    <a:pt x="1225716" y="506967"/>
                  </a:lnTo>
                  <a:lnTo>
                    <a:pt x="1258020" y="540053"/>
                  </a:lnTo>
                  <a:lnTo>
                    <a:pt x="1289453" y="574008"/>
                  </a:lnTo>
                  <a:lnTo>
                    <a:pt x="1319996" y="608816"/>
                  </a:lnTo>
                  <a:lnTo>
                    <a:pt x="1349628" y="644460"/>
                  </a:lnTo>
                  <a:lnTo>
                    <a:pt x="1378330" y="680925"/>
                  </a:lnTo>
                  <a:lnTo>
                    <a:pt x="1406080" y="718192"/>
                  </a:lnTo>
                  <a:lnTo>
                    <a:pt x="1432861" y="756246"/>
                  </a:lnTo>
                  <a:lnTo>
                    <a:pt x="1458651" y="795070"/>
                  </a:lnTo>
                  <a:lnTo>
                    <a:pt x="1483430" y="834648"/>
                  </a:lnTo>
                  <a:lnTo>
                    <a:pt x="1507178" y="874963"/>
                  </a:lnTo>
                  <a:lnTo>
                    <a:pt x="1529876" y="915999"/>
                  </a:lnTo>
                  <a:lnTo>
                    <a:pt x="1551504" y="957739"/>
                  </a:lnTo>
                  <a:lnTo>
                    <a:pt x="1572041" y="1000166"/>
                  </a:lnTo>
                  <a:lnTo>
                    <a:pt x="1591468" y="1043264"/>
                  </a:lnTo>
                  <a:lnTo>
                    <a:pt x="1609764" y="1087017"/>
                  </a:lnTo>
                  <a:lnTo>
                    <a:pt x="1626909" y="1131407"/>
                  </a:lnTo>
                  <a:lnTo>
                    <a:pt x="1642885" y="1176419"/>
                  </a:lnTo>
                  <a:lnTo>
                    <a:pt x="1657669" y="1222036"/>
                  </a:lnTo>
                  <a:lnTo>
                    <a:pt x="1671244" y="1268241"/>
                  </a:lnTo>
                  <a:lnTo>
                    <a:pt x="1683588" y="1315018"/>
                  </a:lnTo>
                  <a:lnTo>
                    <a:pt x="1694681" y="1362350"/>
                  </a:lnTo>
                  <a:lnTo>
                    <a:pt x="1704505" y="1410220"/>
                  </a:lnTo>
                  <a:lnTo>
                    <a:pt x="852322" y="1572768"/>
                  </a:lnTo>
                  <a:lnTo>
                    <a:pt x="842088" y="1526072"/>
                  </a:lnTo>
                  <a:lnTo>
                    <a:pt x="829447" y="1480443"/>
                  </a:lnTo>
                  <a:lnTo>
                    <a:pt x="814473" y="1435945"/>
                  </a:lnTo>
                  <a:lnTo>
                    <a:pt x="797243" y="1392638"/>
                  </a:lnTo>
                  <a:lnTo>
                    <a:pt x="777832" y="1350587"/>
                  </a:lnTo>
                  <a:lnTo>
                    <a:pt x="756315" y="1309852"/>
                  </a:lnTo>
                  <a:lnTo>
                    <a:pt x="732768" y="1270496"/>
                  </a:lnTo>
                  <a:lnTo>
                    <a:pt x="707266" y="1232582"/>
                  </a:lnTo>
                  <a:lnTo>
                    <a:pt x="679885" y="1196172"/>
                  </a:lnTo>
                  <a:lnTo>
                    <a:pt x="650700" y="1161328"/>
                  </a:lnTo>
                  <a:lnTo>
                    <a:pt x="619787" y="1128113"/>
                  </a:lnTo>
                  <a:lnTo>
                    <a:pt x="587220" y="1096589"/>
                  </a:lnTo>
                  <a:lnTo>
                    <a:pt x="553077" y="1066819"/>
                  </a:lnTo>
                  <a:lnTo>
                    <a:pt x="517431" y="1038864"/>
                  </a:lnTo>
                  <a:lnTo>
                    <a:pt x="480359" y="1012787"/>
                  </a:lnTo>
                  <a:lnTo>
                    <a:pt x="441935" y="988650"/>
                  </a:lnTo>
                  <a:lnTo>
                    <a:pt x="402237" y="966517"/>
                  </a:lnTo>
                  <a:lnTo>
                    <a:pt x="361338" y="946448"/>
                  </a:lnTo>
                  <a:lnTo>
                    <a:pt x="319314" y="928507"/>
                  </a:lnTo>
                  <a:lnTo>
                    <a:pt x="276242" y="912756"/>
                  </a:lnTo>
                  <a:lnTo>
                    <a:pt x="232195" y="899257"/>
                  </a:lnTo>
                  <a:lnTo>
                    <a:pt x="187251" y="888072"/>
                  </a:lnTo>
                  <a:lnTo>
                    <a:pt x="141483" y="879265"/>
                  </a:lnTo>
                  <a:lnTo>
                    <a:pt x="94969" y="872896"/>
                  </a:lnTo>
                  <a:lnTo>
                    <a:pt x="47782" y="869030"/>
                  </a:lnTo>
                  <a:lnTo>
                    <a:pt x="0" y="867727"/>
                  </a:lnTo>
                  <a:lnTo>
                    <a:pt x="0" y="0"/>
                  </a:lnTo>
                  <a:close/>
                </a:path>
              </a:pathLst>
            </a:custGeom>
            <a:ln w="234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1866638" y="2699003"/>
              <a:ext cx="3471545" cy="3471545"/>
            </a:xfrm>
            <a:custGeom>
              <a:avLst/>
              <a:gdLst/>
              <a:ahLst/>
              <a:cxnLst/>
              <a:rect l="l" t="t" r="r" b="b"/>
              <a:pathLst>
                <a:path w="3471545" h="3471545">
                  <a:moveTo>
                    <a:pt x="1735716" y="0"/>
                  </a:moveTo>
                  <a:lnTo>
                    <a:pt x="1681174" y="854"/>
                  </a:lnTo>
                  <a:lnTo>
                    <a:pt x="1626718" y="3415"/>
                  </a:lnTo>
                  <a:lnTo>
                    <a:pt x="1572384" y="7680"/>
                  </a:lnTo>
                  <a:lnTo>
                    <a:pt x="1518209" y="13644"/>
                  </a:lnTo>
                  <a:lnTo>
                    <a:pt x="1464229" y="21304"/>
                  </a:lnTo>
                  <a:lnTo>
                    <a:pt x="1410481" y="30657"/>
                  </a:lnTo>
                  <a:lnTo>
                    <a:pt x="1362896" y="40420"/>
                  </a:lnTo>
                  <a:lnTo>
                    <a:pt x="1315883" y="51418"/>
                  </a:lnTo>
                  <a:lnTo>
                    <a:pt x="1269455" y="63632"/>
                  </a:lnTo>
                  <a:lnTo>
                    <a:pt x="1223627" y="77042"/>
                  </a:lnTo>
                  <a:lnTo>
                    <a:pt x="1178412" y="91627"/>
                  </a:lnTo>
                  <a:lnTo>
                    <a:pt x="1133824" y="107367"/>
                  </a:lnTo>
                  <a:lnTo>
                    <a:pt x="1089877" y="124241"/>
                  </a:lnTo>
                  <a:lnTo>
                    <a:pt x="1046585" y="142229"/>
                  </a:lnTo>
                  <a:lnTo>
                    <a:pt x="1003962" y="161311"/>
                  </a:lnTo>
                  <a:lnTo>
                    <a:pt x="962021" y="181466"/>
                  </a:lnTo>
                  <a:lnTo>
                    <a:pt x="920776" y="202675"/>
                  </a:lnTo>
                  <a:lnTo>
                    <a:pt x="880242" y="224916"/>
                  </a:lnTo>
                  <a:lnTo>
                    <a:pt x="840432" y="248170"/>
                  </a:lnTo>
                  <a:lnTo>
                    <a:pt x="801359" y="272415"/>
                  </a:lnTo>
                  <a:lnTo>
                    <a:pt x="763038" y="297633"/>
                  </a:lnTo>
                  <a:lnTo>
                    <a:pt x="725483" y="323802"/>
                  </a:lnTo>
                  <a:lnTo>
                    <a:pt x="688706" y="350902"/>
                  </a:lnTo>
                  <a:lnTo>
                    <a:pt x="652724" y="378912"/>
                  </a:lnTo>
                  <a:lnTo>
                    <a:pt x="617548" y="407814"/>
                  </a:lnTo>
                  <a:lnTo>
                    <a:pt x="583192" y="437585"/>
                  </a:lnTo>
                  <a:lnTo>
                    <a:pt x="549672" y="468206"/>
                  </a:lnTo>
                  <a:lnTo>
                    <a:pt x="517000" y="499656"/>
                  </a:lnTo>
                  <a:lnTo>
                    <a:pt x="485190" y="531916"/>
                  </a:lnTo>
                  <a:lnTo>
                    <a:pt x="454257" y="564964"/>
                  </a:lnTo>
                  <a:lnTo>
                    <a:pt x="424213" y="598780"/>
                  </a:lnTo>
                  <a:lnTo>
                    <a:pt x="395073" y="633345"/>
                  </a:lnTo>
                  <a:lnTo>
                    <a:pt x="366851" y="668637"/>
                  </a:lnTo>
                  <a:lnTo>
                    <a:pt x="339560" y="704637"/>
                  </a:lnTo>
                  <a:lnTo>
                    <a:pt x="313215" y="741324"/>
                  </a:lnTo>
                  <a:lnTo>
                    <a:pt x="287829" y="778677"/>
                  </a:lnTo>
                  <a:lnTo>
                    <a:pt x="263416" y="816677"/>
                  </a:lnTo>
                  <a:lnTo>
                    <a:pt x="239990" y="855303"/>
                  </a:lnTo>
                  <a:lnTo>
                    <a:pt x="217564" y="894534"/>
                  </a:lnTo>
                  <a:lnTo>
                    <a:pt x="196153" y="934351"/>
                  </a:lnTo>
                  <a:lnTo>
                    <a:pt x="175770" y="974733"/>
                  </a:lnTo>
                  <a:lnTo>
                    <a:pt x="156429" y="1015660"/>
                  </a:lnTo>
                  <a:lnTo>
                    <a:pt x="138145" y="1057111"/>
                  </a:lnTo>
                  <a:lnTo>
                    <a:pt x="120930" y="1099066"/>
                  </a:lnTo>
                  <a:lnTo>
                    <a:pt x="104798" y="1141505"/>
                  </a:lnTo>
                  <a:lnTo>
                    <a:pt x="89765" y="1184407"/>
                  </a:lnTo>
                  <a:lnTo>
                    <a:pt x="75842" y="1227752"/>
                  </a:lnTo>
                  <a:lnTo>
                    <a:pt x="63045" y="1271520"/>
                  </a:lnTo>
                  <a:lnTo>
                    <a:pt x="51387" y="1315690"/>
                  </a:lnTo>
                  <a:lnTo>
                    <a:pt x="40881" y="1360242"/>
                  </a:lnTo>
                  <a:lnTo>
                    <a:pt x="31543" y="1405156"/>
                  </a:lnTo>
                  <a:lnTo>
                    <a:pt x="23384" y="1450411"/>
                  </a:lnTo>
                  <a:lnTo>
                    <a:pt x="16420" y="1495987"/>
                  </a:lnTo>
                  <a:lnTo>
                    <a:pt x="10664" y="1541864"/>
                  </a:lnTo>
                  <a:lnTo>
                    <a:pt x="6131" y="1588021"/>
                  </a:lnTo>
                  <a:lnTo>
                    <a:pt x="2833" y="1634438"/>
                  </a:lnTo>
                  <a:lnTo>
                    <a:pt x="784" y="1681095"/>
                  </a:lnTo>
                  <a:lnTo>
                    <a:pt x="0" y="1727971"/>
                  </a:lnTo>
                  <a:lnTo>
                    <a:pt x="492" y="1775046"/>
                  </a:lnTo>
                  <a:lnTo>
                    <a:pt x="2276" y="1822300"/>
                  </a:lnTo>
                  <a:lnTo>
                    <a:pt x="5364" y="1869712"/>
                  </a:lnTo>
                  <a:lnTo>
                    <a:pt x="9772" y="1917262"/>
                  </a:lnTo>
                  <a:lnTo>
                    <a:pt x="15512" y="1964930"/>
                  </a:lnTo>
                  <a:lnTo>
                    <a:pt x="22599" y="2012694"/>
                  </a:lnTo>
                  <a:lnTo>
                    <a:pt x="31045" y="2060536"/>
                  </a:lnTo>
                  <a:lnTo>
                    <a:pt x="40802" y="2108122"/>
                  </a:lnTo>
                  <a:lnTo>
                    <a:pt x="51794" y="2155135"/>
                  </a:lnTo>
                  <a:lnTo>
                    <a:pt x="64003" y="2201562"/>
                  </a:lnTo>
                  <a:lnTo>
                    <a:pt x="77408" y="2247391"/>
                  </a:lnTo>
                  <a:lnTo>
                    <a:pt x="91988" y="2292605"/>
                  </a:lnTo>
                  <a:lnTo>
                    <a:pt x="107724" y="2337193"/>
                  </a:lnTo>
                  <a:lnTo>
                    <a:pt x="124594" y="2381139"/>
                  </a:lnTo>
                  <a:lnTo>
                    <a:pt x="142579" y="2424431"/>
                  </a:lnTo>
                  <a:lnTo>
                    <a:pt x="161658" y="2467054"/>
                  </a:lnTo>
                  <a:lnTo>
                    <a:pt x="181810" y="2508994"/>
                  </a:lnTo>
                  <a:lnTo>
                    <a:pt x="203016" y="2550238"/>
                  </a:lnTo>
                  <a:lnTo>
                    <a:pt x="225255" y="2590772"/>
                  </a:lnTo>
                  <a:lnTo>
                    <a:pt x="248507" y="2630582"/>
                  </a:lnTo>
                  <a:lnTo>
                    <a:pt x="272751" y="2669654"/>
                  </a:lnTo>
                  <a:lnTo>
                    <a:pt x="297967" y="2707974"/>
                  </a:lnTo>
                  <a:lnTo>
                    <a:pt x="324135" y="2745529"/>
                  </a:lnTo>
                  <a:lnTo>
                    <a:pt x="351234" y="2782304"/>
                  </a:lnTo>
                  <a:lnTo>
                    <a:pt x="379243" y="2818287"/>
                  </a:lnTo>
                  <a:lnTo>
                    <a:pt x="408144" y="2853462"/>
                  </a:lnTo>
                  <a:lnTo>
                    <a:pt x="437915" y="2887816"/>
                  </a:lnTo>
                  <a:lnTo>
                    <a:pt x="468535" y="2921336"/>
                  </a:lnTo>
                  <a:lnTo>
                    <a:pt x="499985" y="2954007"/>
                  </a:lnTo>
                  <a:lnTo>
                    <a:pt x="532244" y="2985816"/>
                  </a:lnTo>
                  <a:lnTo>
                    <a:pt x="565293" y="3016749"/>
                  </a:lnTo>
                  <a:lnTo>
                    <a:pt x="599109" y="3046792"/>
                  </a:lnTo>
                  <a:lnTo>
                    <a:pt x="633674" y="3075931"/>
                  </a:lnTo>
                  <a:lnTo>
                    <a:pt x="668966" y="3104152"/>
                  </a:lnTo>
                  <a:lnTo>
                    <a:pt x="704966" y="3131442"/>
                  </a:lnTo>
                  <a:lnTo>
                    <a:pt x="741653" y="3157787"/>
                  </a:lnTo>
                  <a:lnTo>
                    <a:pt x="779007" y="3183173"/>
                  </a:lnTo>
                  <a:lnTo>
                    <a:pt x="817007" y="3207585"/>
                  </a:lnTo>
                  <a:lnTo>
                    <a:pt x="855633" y="3231011"/>
                  </a:lnTo>
                  <a:lnTo>
                    <a:pt x="894864" y="3253436"/>
                  </a:lnTo>
                  <a:lnTo>
                    <a:pt x="934681" y="3274847"/>
                  </a:lnTo>
                  <a:lnTo>
                    <a:pt x="975063" y="3295229"/>
                  </a:lnTo>
                  <a:lnTo>
                    <a:pt x="1015989" y="3314569"/>
                  </a:lnTo>
                  <a:lnTo>
                    <a:pt x="1057440" y="3332853"/>
                  </a:lnTo>
                  <a:lnTo>
                    <a:pt x="1099395" y="3350068"/>
                  </a:lnTo>
                  <a:lnTo>
                    <a:pt x="1141833" y="3366199"/>
                  </a:lnTo>
                  <a:lnTo>
                    <a:pt x="1184734" y="3381232"/>
                  </a:lnTo>
                  <a:lnTo>
                    <a:pt x="1228079" y="3395154"/>
                  </a:lnTo>
                  <a:lnTo>
                    <a:pt x="1271845" y="3407952"/>
                  </a:lnTo>
                  <a:lnTo>
                    <a:pt x="1316014" y="3419610"/>
                  </a:lnTo>
                  <a:lnTo>
                    <a:pt x="1360565" y="3430115"/>
                  </a:lnTo>
                  <a:lnTo>
                    <a:pt x="1405477" y="3439454"/>
                  </a:lnTo>
                  <a:lnTo>
                    <a:pt x="1450730" y="3447612"/>
                  </a:lnTo>
                  <a:lnTo>
                    <a:pt x="1496303" y="3454576"/>
                  </a:lnTo>
                  <a:lnTo>
                    <a:pt x="1542178" y="3460332"/>
                  </a:lnTo>
                  <a:lnTo>
                    <a:pt x="1588332" y="3464866"/>
                  </a:lnTo>
                  <a:lnTo>
                    <a:pt x="1634746" y="3468165"/>
                  </a:lnTo>
                  <a:lnTo>
                    <a:pt x="1681399" y="3470214"/>
                  </a:lnTo>
                  <a:lnTo>
                    <a:pt x="1728271" y="3470999"/>
                  </a:lnTo>
                  <a:lnTo>
                    <a:pt x="1775342" y="3470507"/>
                  </a:lnTo>
                  <a:lnTo>
                    <a:pt x="1822591" y="3468724"/>
                  </a:lnTo>
                  <a:lnTo>
                    <a:pt x="1869998" y="3465636"/>
                  </a:lnTo>
                  <a:lnTo>
                    <a:pt x="1917542" y="3461230"/>
                  </a:lnTo>
                  <a:lnTo>
                    <a:pt x="1965204" y="3455491"/>
                  </a:lnTo>
                  <a:lnTo>
                    <a:pt x="2012963" y="3448405"/>
                  </a:lnTo>
                  <a:lnTo>
                    <a:pt x="2060798" y="3439960"/>
                  </a:lnTo>
                  <a:lnTo>
                    <a:pt x="2108390" y="3430205"/>
                  </a:lnTo>
                  <a:lnTo>
                    <a:pt x="2155411" y="3419213"/>
                  </a:lnTo>
                  <a:lnTo>
                    <a:pt x="2201846" y="3407005"/>
                  </a:lnTo>
                  <a:lnTo>
                    <a:pt x="2247680" y="3393602"/>
                  </a:lnTo>
                  <a:lnTo>
                    <a:pt x="2292902" y="3379022"/>
                  </a:lnTo>
                  <a:lnTo>
                    <a:pt x="2337495" y="3363288"/>
                  </a:lnTo>
                  <a:lnTo>
                    <a:pt x="2381448" y="3346419"/>
                  </a:lnTo>
                  <a:lnTo>
                    <a:pt x="2424745" y="3328435"/>
                  </a:lnTo>
                  <a:lnTo>
                    <a:pt x="2467373" y="3309357"/>
                  </a:lnTo>
                  <a:lnTo>
                    <a:pt x="2509319" y="3289205"/>
                  </a:lnTo>
                  <a:lnTo>
                    <a:pt x="2550568" y="3268000"/>
                  </a:lnTo>
                  <a:lnTo>
                    <a:pt x="2591106" y="3245761"/>
                  </a:lnTo>
                  <a:lnTo>
                    <a:pt x="2630920" y="3222510"/>
                  </a:lnTo>
                  <a:lnTo>
                    <a:pt x="2669996" y="3198267"/>
                  </a:lnTo>
                  <a:lnTo>
                    <a:pt x="2708320" y="3173051"/>
                  </a:lnTo>
                  <a:lnTo>
                    <a:pt x="2745878" y="3146884"/>
                  </a:lnTo>
                  <a:lnTo>
                    <a:pt x="2782657" y="3119785"/>
                  </a:lnTo>
                  <a:lnTo>
                    <a:pt x="2818642" y="3091776"/>
                  </a:lnTo>
                  <a:lnTo>
                    <a:pt x="2853820" y="3062876"/>
                  </a:lnTo>
                  <a:lnTo>
                    <a:pt x="2888177" y="3033105"/>
                  </a:lnTo>
                  <a:lnTo>
                    <a:pt x="2921699" y="3002485"/>
                  </a:lnTo>
                  <a:lnTo>
                    <a:pt x="2954372" y="2971035"/>
                  </a:lnTo>
                  <a:lnTo>
                    <a:pt x="2986183" y="2938776"/>
                  </a:lnTo>
                  <a:lnTo>
                    <a:pt x="3017117" y="2905728"/>
                  </a:lnTo>
                  <a:lnTo>
                    <a:pt x="3047161" y="2871912"/>
                  </a:lnTo>
                  <a:lnTo>
                    <a:pt x="3076301" y="2837347"/>
                  </a:lnTo>
                  <a:lnTo>
                    <a:pt x="3104523" y="2802055"/>
                  </a:lnTo>
                  <a:lnTo>
                    <a:pt x="3131813" y="2766055"/>
                  </a:lnTo>
                  <a:lnTo>
                    <a:pt x="3158158" y="2729368"/>
                  </a:lnTo>
                  <a:lnTo>
                    <a:pt x="3183543" y="2692014"/>
                  </a:lnTo>
                  <a:lnTo>
                    <a:pt x="3207955" y="2654014"/>
                  </a:lnTo>
                  <a:lnTo>
                    <a:pt x="3231380" y="2615388"/>
                  </a:lnTo>
                  <a:lnTo>
                    <a:pt x="3253804" y="2576157"/>
                  </a:lnTo>
                  <a:lnTo>
                    <a:pt x="3275214" y="2536340"/>
                  </a:lnTo>
                  <a:lnTo>
                    <a:pt x="3295595" y="2495958"/>
                  </a:lnTo>
                  <a:lnTo>
                    <a:pt x="3314934" y="2455031"/>
                  </a:lnTo>
                  <a:lnTo>
                    <a:pt x="3333216" y="2413580"/>
                  </a:lnTo>
                  <a:lnTo>
                    <a:pt x="3350428" y="2371625"/>
                  </a:lnTo>
                  <a:lnTo>
                    <a:pt x="3366557" y="2329187"/>
                  </a:lnTo>
                  <a:lnTo>
                    <a:pt x="3381588" y="2286286"/>
                  </a:lnTo>
                  <a:lnTo>
                    <a:pt x="3395507" y="2242941"/>
                  </a:lnTo>
                  <a:lnTo>
                    <a:pt x="3408301" y="2199175"/>
                  </a:lnTo>
                  <a:lnTo>
                    <a:pt x="3419956" y="2155006"/>
                  </a:lnTo>
                  <a:lnTo>
                    <a:pt x="3430458" y="2110455"/>
                  </a:lnTo>
                  <a:lnTo>
                    <a:pt x="3439793" y="2065543"/>
                  </a:lnTo>
                  <a:lnTo>
                    <a:pt x="3447947" y="2020289"/>
                  </a:lnTo>
                  <a:lnTo>
                    <a:pt x="3454907" y="1974715"/>
                  </a:lnTo>
                  <a:lnTo>
                    <a:pt x="3460658" y="1928841"/>
                  </a:lnTo>
                  <a:lnTo>
                    <a:pt x="3465188" y="1882687"/>
                  </a:lnTo>
                  <a:lnTo>
                    <a:pt x="3468481" y="1836273"/>
                  </a:lnTo>
                  <a:lnTo>
                    <a:pt x="3470525" y="1789619"/>
                  </a:lnTo>
                  <a:lnTo>
                    <a:pt x="3471305" y="1742747"/>
                  </a:lnTo>
                  <a:lnTo>
                    <a:pt x="3470807" y="1695676"/>
                  </a:lnTo>
                  <a:lnTo>
                    <a:pt x="3469018" y="1648427"/>
                  </a:lnTo>
                  <a:lnTo>
                    <a:pt x="3465924" y="1601020"/>
                  </a:lnTo>
                  <a:lnTo>
                    <a:pt x="3461511" y="1553476"/>
                  </a:lnTo>
                  <a:lnTo>
                    <a:pt x="3455766" y="1505814"/>
                  </a:lnTo>
                  <a:lnTo>
                    <a:pt x="3448673" y="1458055"/>
                  </a:lnTo>
                  <a:lnTo>
                    <a:pt x="3440221" y="1410220"/>
                  </a:lnTo>
                  <a:lnTo>
                    <a:pt x="2588038" y="1572768"/>
                  </a:lnTo>
                  <a:lnTo>
                    <a:pt x="2594691" y="1613078"/>
                  </a:lnTo>
                  <a:lnTo>
                    <a:pt x="2599460" y="1653649"/>
                  </a:lnTo>
                  <a:lnTo>
                    <a:pt x="2602331" y="1694413"/>
                  </a:lnTo>
                  <a:lnTo>
                    <a:pt x="2603291" y="1735302"/>
                  </a:lnTo>
                  <a:lnTo>
                    <a:pt x="2602007" y="1782916"/>
                  </a:lnTo>
                  <a:lnTo>
                    <a:pt x="2598200" y="1829858"/>
                  </a:lnTo>
                  <a:lnTo>
                    <a:pt x="2591935" y="1876062"/>
                  </a:lnTo>
                  <a:lnTo>
                    <a:pt x="2583279" y="1921463"/>
                  </a:lnTo>
                  <a:lnTo>
                    <a:pt x="2572298" y="1965993"/>
                  </a:lnTo>
                  <a:lnTo>
                    <a:pt x="2559059" y="2009588"/>
                  </a:lnTo>
                  <a:lnTo>
                    <a:pt x="2543626" y="2052180"/>
                  </a:lnTo>
                  <a:lnTo>
                    <a:pt x="2526067" y="2093704"/>
                  </a:lnTo>
                  <a:lnTo>
                    <a:pt x="2506448" y="2134093"/>
                  </a:lnTo>
                  <a:lnTo>
                    <a:pt x="2484835" y="2173282"/>
                  </a:lnTo>
                  <a:lnTo>
                    <a:pt x="2461294" y="2211204"/>
                  </a:lnTo>
                  <a:lnTo>
                    <a:pt x="2435891" y="2247792"/>
                  </a:lnTo>
                  <a:lnTo>
                    <a:pt x="2408692" y="2282982"/>
                  </a:lnTo>
                  <a:lnTo>
                    <a:pt x="2379764" y="2316706"/>
                  </a:lnTo>
                  <a:lnTo>
                    <a:pt x="2349173" y="2348899"/>
                  </a:lnTo>
                  <a:lnTo>
                    <a:pt x="2316985" y="2379495"/>
                  </a:lnTo>
                  <a:lnTo>
                    <a:pt x="2283266" y="2408426"/>
                  </a:lnTo>
                  <a:lnTo>
                    <a:pt x="2248082" y="2435628"/>
                  </a:lnTo>
                  <a:lnTo>
                    <a:pt x="2211500" y="2461034"/>
                  </a:lnTo>
                  <a:lnTo>
                    <a:pt x="2173585" y="2484578"/>
                  </a:lnTo>
                  <a:lnTo>
                    <a:pt x="2134404" y="2506193"/>
                  </a:lnTo>
                  <a:lnTo>
                    <a:pt x="2094023" y="2525814"/>
                  </a:lnTo>
                  <a:lnTo>
                    <a:pt x="2052508" y="2543374"/>
                  </a:lnTo>
                  <a:lnTo>
                    <a:pt x="2009926" y="2558807"/>
                  </a:lnTo>
                  <a:lnTo>
                    <a:pt x="1966342" y="2572048"/>
                  </a:lnTo>
                  <a:lnTo>
                    <a:pt x="1921822" y="2583030"/>
                  </a:lnTo>
                  <a:lnTo>
                    <a:pt x="1876434" y="2591686"/>
                  </a:lnTo>
                  <a:lnTo>
                    <a:pt x="1830243" y="2597951"/>
                  </a:lnTo>
                  <a:lnTo>
                    <a:pt x="1783314" y="2601758"/>
                  </a:lnTo>
                  <a:lnTo>
                    <a:pt x="1735716" y="2603042"/>
                  </a:lnTo>
                  <a:lnTo>
                    <a:pt x="1688102" y="2601758"/>
                  </a:lnTo>
                  <a:lnTo>
                    <a:pt x="1641160" y="2597951"/>
                  </a:lnTo>
                  <a:lnTo>
                    <a:pt x="1594956" y="2591686"/>
                  </a:lnTo>
                  <a:lnTo>
                    <a:pt x="1549556" y="2583030"/>
                  </a:lnTo>
                  <a:lnTo>
                    <a:pt x="1505025" y="2572048"/>
                  </a:lnTo>
                  <a:lnTo>
                    <a:pt x="1461431" y="2558807"/>
                  </a:lnTo>
                  <a:lnTo>
                    <a:pt x="1418840" y="2543374"/>
                  </a:lnTo>
                  <a:lnTo>
                    <a:pt x="1377316" y="2525814"/>
                  </a:lnTo>
                  <a:lnTo>
                    <a:pt x="1336927" y="2506193"/>
                  </a:lnTo>
                  <a:lnTo>
                    <a:pt x="1297739" y="2484578"/>
                  </a:lnTo>
                  <a:lnTo>
                    <a:pt x="1259818" y="2461034"/>
                  </a:lnTo>
                  <a:lnTo>
                    <a:pt x="1223230" y="2435628"/>
                  </a:lnTo>
                  <a:lnTo>
                    <a:pt x="1188041" y="2408426"/>
                  </a:lnTo>
                  <a:lnTo>
                    <a:pt x="1154317" y="2379495"/>
                  </a:lnTo>
                  <a:lnTo>
                    <a:pt x="1122125" y="2348899"/>
                  </a:lnTo>
                  <a:lnTo>
                    <a:pt x="1091530" y="2316706"/>
                  </a:lnTo>
                  <a:lnTo>
                    <a:pt x="1062599" y="2282982"/>
                  </a:lnTo>
                  <a:lnTo>
                    <a:pt x="1035398" y="2247792"/>
                  </a:lnTo>
                  <a:lnTo>
                    <a:pt x="1009993" y="2211204"/>
                  </a:lnTo>
                  <a:lnTo>
                    <a:pt x="986450" y="2173282"/>
                  </a:lnTo>
                  <a:lnTo>
                    <a:pt x="964835" y="2134093"/>
                  </a:lnTo>
                  <a:lnTo>
                    <a:pt x="945214" y="2093704"/>
                  </a:lnTo>
                  <a:lnTo>
                    <a:pt x="927655" y="2052180"/>
                  </a:lnTo>
                  <a:lnTo>
                    <a:pt x="912222" y="2009588"/>
                  </a:lnTo>
                  <a:lnTo>
                    <a:pt x="898981" y="1965993"/>
                  </a:lnTo>
                  <a:lnTo>
                    <a:pt x="888000" y="1921463"/>
                  </a:lnTo>
                  <a:lnTo>
                    <a:pt x="879344" y="1876062"/>
                  </a:lnTo>
                  <a:lnTo>
                    <a:pt x="873079" y="1829858"/>
                  </a:lnTo>
                  <a:lnTo>
                    <a:pt x="869272" y="1782916"/>
                  </a:lnTo>
                  <a:lnTo>
                    <a:pt x="867988" y="1735302"/>
                  </a:lnTo>
                  <a:lnTo>
                    <a:pt x="869272" y="1687703"/>
                  </a:lnTo>
                  <a:lnTo>
                    <a:pt x="873079" y="1640775"/>
                  </a:lnTo>
                  <a:lnTo>
                    <a:pt x="879344" y="1594584"/>
                  </a:lnTo>
                  <a:lnTo>
                    <a:pt x="888000" y="1549195"/>
                  </a:lnTo>
                  <a:lnTo>
                    <a:pt x="898981" y="1504676"/>
                  </a:lnTo>
                  <a:lnTo>
                    <a:pt x="912222" y="1461092"/>
                  </a:lnTo>
                  <a:lnTo>
                    <a:pt x="927655" y="1418510"/>
                  </a:lnTo>
                  <a:lnTo>
                    <a:pt x="945214" y="1376995"/>
                  </a:lnTo>
                  <a:lnTo>
                    <a:pt x="964835" y="1336614"/>
                  </a:lnTo>
                  <a:lnTo>
                    <a:pt x="986450" y="1297433"/>
                  </a:lnTo>
                  <a:lnTo>
                    <a:pt x="1009993" y="1259518"/>
                  </a:lnTo>
                  <a:lnTo>
                    <a:pt x="1035398" y="1222936"/>
                  </a:lnTo>
                  <a:lnTo>
                    <a:pt x="1062599" y="1187752"/>
                  </a:lnTo>
                  <a:lnTo>
                    <a:pt x="1091530" y="1154033"/>
                  </a:lnTo>
                  <a:lnTo>
                    <a:pt x="1122125" y="1121844"/>
                  </a:lnTo>
                  <a:lnTo>
                    <a:pt x="1154317" y="1091253"/>
                  </a:lnTo>
                  <a:lnTo>
                    <a:pt x="1188041" y="1062325"/>
                  </a:lnTo>
                  <a:lnTo>
                    <a:pt x="1223230" y="1035127"/>
                  </a:lnTo>
                  <a:lnTo>
                    <a:pt x="1259818" y="1009724"/>
                  </a:lnTo>
                  <a:lnTo>
                    <a:pt x="1297739" y="986183"/>
                  </a:lnTo>
                  <a:lnTo>
                    <a:pt x="1336927" y="964570"/>
                  </a:lnTo>
                  <a:lnTo>
                    <a:pt x="1377316" y="944950"/>
                  </a:lnTo>
                  <a:lnTo>
                    <a:pt x="1418840" y="927392"/>
                  </a:lnTo>
                  <a:lnTo>
                    <a:pt x="1461431" y="911959"/>
                  </a:lnTo>
                  <a:lnTo>
                    <a:pt x="1505025" y="898720"/>
                  </a:lnTo>
                  <a:lnTo>
                    <a:pt x="1549556" y="887739"/>
                  </a:lnTo>
                  <a:lnTo>
                    <a:pt x="1594956" y="879083"/>
                  </a:lnTo>
                  <a:lnTo>
                    <a:pt x="1641160" y="872818"/>
                  </a:lnTo>
                  <a:lnTo>
                    <a:pt x="1688102" y="869011"/>
                  </a:lnTo>
                  <a:lnTo>
                    <a:pt x="1735716" y="867727"/>
                  </a:lnTo>
                  <a:lnTo>
                    <a:pt x="1735716" y="0"/>
                  </a:lnTo>
                  <a:close/>
                </a:path>
              </a:pathLst>
            </a:custGeom>
            <a:solidFill>
              <a:srgbClr val="E493B5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1866638" y="2699003"/>
              <a:ext cx="3471545" cy="3471545"/>
            </a:xfrm>
            <a:custGeom>
              <a:avLst/>
              <a:gdLst/>
              <a:ahLst/>
              <a:cxnLst/>
              <a:rect l="l" t="t" r="r" b="b"/>
              <a:pathLst>
                <a:path w="3471545" h="3471545">
                  <a:moveTo>
                    <a:pt x="3440221" y="1410220"/>
                  </a:moveTo>
                  <a:lnTo>
                    <a:pt x="3448673" y="1458055"/>
                  </a:lnTo>
                  <a:lnTo>
                    <a:pt x="3455766" y="1505814"/>
                  </a:lnTo>
                  <a:lnTo>
                    <a:pt x="3461511" y="1553476"/>
                  </a:lnTo>
                  <a:lnTo>
                    <a:pt x="3465924" y="1601020"/>
                  </a:lnTo>
                  <a:lnTo>
                    <a:pt x="3469018" y="1648427"/>
                  </a:lnTo>
                  <a:lnTo>
                    <a:pt x="3470807" y="1695676"/>
                  </a:lnTo>
                  <a:lnTo>
                    <a:pt x="3471305" y="1742747"/>
                  </a:lnTo>
                  <a:lnTo>
                    <a:pt x="3470525" y="1789619"/>
                  </a:lnTo>
                  <a:lnTo>
                    <a:pt x="3468481" y="1836273"/>
                  </a:lnTo>
                  <a:lnTo>
                    <a:pt x="3465188" y="1882687"/>
                  </a:lnTo>
                  <a:lnTo>
                    <a:pt x="3460658" y="1928841"/>
                  </a:lnTo>
                  <a:lnTo>
                    <a:pt x="3454907" y="1974715"/>
                  </a:lnTo>
                  <a:lnTo>
                    <a:pt x="3447947" y="2020289"/>
                  </a:lnTo>
                  <a:lnTo>
                    <a:pt x="3439793" y="2065543"/>
                  </a:lnTo>
                  <a:lnTo>
                    <a:pt x="3430458" y="2110455"/>
                  </a:lnTo>
                  <a:lnTo>
                    <a:pt x="3419956" y="2155006"/>
                  </a:lnTo>
                  <a:lnTo>
                    <a:pt x="3408301" y="2199175"/>
                  </a:lnTo>
                  <a:lnTo>
                    <a:pt x="3395507" y="2242941"/>
                  </a:lnTo>
                  <a:lnTo>
                    <a:pt x="3381588" y="2286286"/>
                  </a:lnTo>
                  <a:lnTo>
                    <a:pt x="3366557" y="2329187"/>
                  </a:lnTo>
                  <a:lnTo>
                    <a:pt x="3350428" y="2371625"/>
                  </a:lnTo>
                  <a:lnTo>
                    <a:pt x="3333216" y="2413580"/>
                  </a:lnTo>
                  <a:lnTo>
                    <a:pt x="3314934" y="2455031"/>
                  </a:lnTo>
                  <a:lnTo>
                    <a:pt x="3295595" y="2495958"/>
                  </a:lnTo>
                  <a:lnTo>
                    <a:pt x="3275214" y="2536340"/>
                  </a:lnTo>
                  <a:lnTo>
                    <a:pt x="3253804" y="2576157"/>
                  </a:lnTo>
                  <a:lnTo>
                    <a:pt x="3231380" y="2615388"/>
                  </a:lnTo>
                  <a:lnTo>
                    <a:pt x="3207955" y="2654014"/>
                  </a:lnTo>
                  <a:lnTo>
                    <a:pt x="3183543" y="2692014"/>
                  </a:lnTo>
                  <a:lnTo>
                    <a:pt x="3158158" y="2729368"/>
                  </a:lnTo>
                  <a:lnTo>
                    <a:pt x="3131813" y="2766055"/>
                  </a:lnTo>
                  <a:lnTo>
                    <a:pt x="3104523" y="2802055"/>
                  </a:lnTo>
                  <a:lnTo>
                    <a:pt x="3076301" y="2837347"/>
                  </a:lnTo>
                  <a:lnTo>
                    <a:pt x="3047161" y="2871912"/>
                  </a:lnTo>
                  <a:lnTo>
                    <a:pt x="3017117" y="2905728"/>
                  </a:lnTo>
                  <a:lnTo>
                    <a:pt x="2986183" y="2938776"/>
                  </a:lnTo>
                  <a:lnTo>
                    <a:pt x="2954372" y="2971035"/>
                  </a:lnTo>
                  <a:lnTo>
                    <a:pt x="2921699" y="3002485"/>
                  </a:lnTo>
                  <a:lnTo>
                    <a:pt x="2888177" y="3033105"/>
                  </a:lnTo>
                  <a:lnTo>
                    <a:pt x="2853820" y="3062876"/>
                  </a:lnTo>
                  <a:lnTo>
                    <a:pt x="2818642" y="3091776"/>
                  </a:lnTo>
                  <a:lnTo>
                    <a:pt x="2782657" y="3119785"/>
                  </a:lnTo>
                  <a:lnTo>
                    <a:pt x="2745878" y="3146884"/>
                  </a:lnTo>
                  <a:lnTo>
                    <a:pt x="2708320" y="3173051"/>
                  </a:lnTo>
                  <a:lnTo>
                    <a:pt x="2669996" y="3198267"/>
                  </a:lnTo>
                  <a:lnTo>
                    <a:pt x="2630920" y="3222510"/>
                  </a:lnTo>
                  <a:lnTo>
                    <a:pt x="2591106" y="3245761"/>
                  </a:lnTo>
                  <a:lnTo>
                    <a:pt x="2550568" y="3268000"/>
                  </a:lnTo>
                  <a:lnTo>
                    <a:pt x="2509319" y="3289205"/>
                  </a:lnTo>
                  <a:lnTo>
                    <a:pt x="2467373" y="3309357"/>
                  </a:lnTo>
                  <a:lnTo>
                    <a:pt x="2424745" y="3328435"/>
                  </a:lnTo>
                  <a:lnTo>
                    <a:pt x="2381448" y="3346419"/>
                  </a:lnTo>
                  <a:lnTo>
                    <a:pt x="2337495" y="3363288"/>
                  </a:lnTo>
                  <a:lnTo>
                    <a:pt x="2292902" y="3379022"/>
                  </a:lnTo>
                  <a:lnTo>
                    <a:pt x="2247680" y="3393602"/>
                  </a:lnTo>
                  <a:lnTo>
                    <a:pt x="2201846" y="3407005"/>
                  </a:lnTo>
                  <a:lnTo>
                    <a:pt x="2155411" y="3419213"/>
                  </a:lnTo>
                  <a:lnTo>
                    <a:pt x="2108390" y="3430205"/>
                  </a:lnTo>
                  <a:lnTo>
                    <a:pt x="2060798" y="3439960"/>
                  </a:lnTo>
                  <a:lnTo>
                    <a:pt x="2012963" y="3448405"/>
                  </a:lnTo>
                  <a:lnTo>
                    <a:pt x="1965204" y="3455491"/>
                  </a:lnTo>
                  <a:lnTo>
                    <a:pt x="1917542" y="3461230"/>
                  </a:lnTo>
                  <a:lnTo>
                    <a:pt x="1869998" y="3465636"/>
                  </a:lnTo>
                  <a:lnTo>
                    <a:pt x="1822591" y="3468724"/>
                  </a:lnTo>
                  <a:lnTo>
                    <a:pt x="1775342" y="3470507"/>
                  </a:lnTo>
                  <a:lnTo>
                    <a:pt x="1728271" y="3470999"/>
                  </a:lnTo>
                  <a:lnTo>
                    <a:pt x="1681399" y="3470214"/>
                  </a:lnTo>
                  <a:lnTo>
                    <a:pt x="1634746" y="3468165"/>
                  </a:lnTo>
                  <a:lnTo>
                    <a:pt x="1588332" y="3464866"/>
                  </a:lnTo>
                  <a:lnTo>
                    <a:pt x="1542178" y="3460332"/>
                  </a:lnTo>
                  <a:lnTo>
                    <a:pt x="1496303" y="3454576"/>
                  </a:lnTo>
                  <a:lnTo>
                    <a:pt x="1450730" y="3447612"/>
                  </a:lnTo>
                  <a:lnTo>
                    <a:pt x="1405477" y="3439454"/>
                  </a:lnTo>
                  <a:lnTo>
                    <a:pt x="1360565" y="3430115"/>
                  </a:lnTo>
                  <a:lnTo>
                    <a:pt x="1316014" y="3419610"/>
                  </a:lnTo>
                  <a:lnTo>
                    <a:pt x="1271845" y="3407952"/>
                  </a:lnTo>
                  <a:lnTo>
                    <a:pt x="1228079" y="3395154"/>
                  </a:lnTo>
                  <a:lnTo>
                    <a:pt x="1184734" y="3381232"/>
                  </a:lnTo>
                  <a:lnTo>
                    <a:pt x="1141833" y="3366199"/>
                  </a:lnTo>
                  <a:lnTo>
                    <a:pt x="1099395" y="3350068"/>
                  </a:lnTo>
                  <a:lnTo>
                    <a:pt x="1057440" y="3332853"/>
                  </a:lnTo>
                  <a:lnTo>
                    <a:pt x="1015989" y="3314569"/>
                  </a:lnTo>
                  <a:lnTo>
                    <a:pt x="975063" y="3295229"/>
                  </a:lnTo>
                  <a:lnTo>
                    <a:pt x="934681" y="3274847"/>
                  </a:lnTo>
                  <a:lnTo>
                    <a:pt x="894864" y="3253436"/>
                  </a:lnTo>
                  <a:lnTo>
                    <a:pt x="855633" y="3231011"/>
                  </a:lnTo>
                  <a:lnTo>
                    <a:pt x="817007" y="3207585"/>
                  </a:lnTo>
                  <a:lnTo>
                    <a:pt x="779007" y="3183173"/>
                  </a:lnTo>
                  <a:lnTo>
                    <a:pt x="741653" y="3157787"/>
                  </a:lnTo>
                  <a:lnTo>
                    <a:pt x="704966" y="3131442"/>
                  </a:lnTo>
                  <a:lnTo>
                    <a:pt x="668966" y="3104152"/>
                  </a:lnTo>
                  <a:lnTo>
                    <a:pt x="633674" y="3075931"/>
                  </a:lnTo>
                  <a:lnTo>
                    <a:pt x="599109" y="3046792"/>
                  </a:lnTo>
                  <a:lnTo>
                    <a:pt x="565293" y="3016749"/>
                  </a:lnTo>
                  <a:lnTo>
                    <a:pt x="532244" y="2985816"/>
                  </a:lnTo>
                  <a:lnTo>
                    <a:pt x="499985" y="2954007"/>
                  </a:lnTo>
                  <a:lnTo>
                    <a:pt x="468535" y="2921336"/>
                  </a:lnTo>
                  <a:lnTo>
                    <a:pt x="437915" y="2887816"/>
                  </a:lnTo>
                  <a:lnTo>
                    <a:pt x="408144" y="2853462"/>
                  </a:lnTo>
                  <a:lnTo>
                    <a:pt x="379243" y="2818287"/>
                  </a:lnTo>
                  <a:lnTo>
                    <a:pt x="351234" y="2782304"/>
                  </a:lnTo>
                  <a:lnTo>
                    <a:pt x="324135" y="2745529"/>
                  </a:lnTo>
                  <a:lnTo>
                    <a:pt x="297967" y="2707974"/>
                  </a:lnTo>
                  <a:lnTo>
                    <a:pt x="272751" y="2669654"/>
                  </a:lnTo>
                  <a:lnTo>
                    <a:pt x="248507" y="2630582"/>
                  </a:lnTo>
                  <a:lnTo>
                    <a:pt x="225255" y="2590772"/>
                  </a:lnTo>
                  <a:lnTo>
                    <a:pt x="203016" y="2550238"/>
                  </a:lnTo>
                  <a:lnTo>
                    <a:pt x="181810" y="2508994"/>
                  </a:lnTo>
                  <a:lnTo>
                    <a:pt x="161658" y="2467054"/>
                  </a:lnTo>
                  <a:lnTo>
                    <a:pt x="142579" y="2424431"/>
                  </a:lnTo>
                  <a:lnTo>
                    <a:pt x="124594" y="2381139"/>
                  </a:lnTo>
                  <a:lnTo>
                    <a:pt x="107724" y="2337193"/>
                  </a:lnTo>
                  <a:lnTo>
                    <a:pt x="91988" y="2292605"/>
                  </a:lnTo>
                  <a:lnTo>
                    <a:pt x="77408" y="2247391"/>
                  </a:lnTo>
                  <a:lnTo>
                    <a:pt x="64003" y="2201562"/>
                  </a:lnTo>
                  <a:lnTo>
                    <a:pt x="51794" y="2155135"/>
                  </a:lnTo>
                  <a:lnTo>
                    <a:pt x="40802" y="2108122"/>
                  </a:lnTo>
                  <a:lnTo>
                    <a:pt x="31045" y="2060536"/>
                  </a:lnTo>
                  <a:lnTo>
                    <a:pt x="22599" y="2012694"/>
                  </a:lnTo>
                  <a:lnTo>
                    <a:pt x="15512" y="1964930"/>
                  </a:lnTo>
                  <a:lnTo>
                    <a:pt x="9772" y="1917262"/>
                  </a:lnTo>
                  <a:lnTo>
                    <a:pt x="5364" y="1869712"/>
                  </a:lnTo>
                  <a:lnTo>
                    <a:pt x="2276" y="1822300"/>
                  </a:lnTo>
                  <a:lnTo>
                    <a:pt x="492" y="1775046"/>
                  </a:lnTo>
                  <a:lnTo>
                    <a:pt x="0" y="1727971"/>
                  </a:lnTo>
                  <a:lnTo>
                    <a:pt x="784" y="1681095"/>
                  </a:lnTo>
                  <a:lnTo>
                    <a:pt x="2833" y="1634438"/>
                  </a:lnTo>
                  <a:lnTo>
                    <a:pt x="6131" y="1588021"/>
                  </a:lnTo>
                  <a:lnTo>
                    <a:pt x="10664" y="1541864"/>
                  </a:lnTo>
                  <a:lnTo>
                    <a:pt x="16420" y="1495987"/>
                  </a:lnTo>
                  <a:lnTo>
                    <a:pt x="23384" y="1450411"/>
                  </a:lnTo>
                  <a:lnTo>
                    <a:pt x="31543" y="1405156"/>
                  </a:lnTo>
                  <a:lnTo>
                    <a:pt x="40881" y="1360242"/>
                  </a:lnTo>
                  <a:lnTo>
                    <a:pt x="51387" y="1315690"/>
                  </a:lnTo>
                  <a:lnTo>
                    <a:pt x="63045" y="1271520"/>
                  </a:lnTo>
                  <a:lnTo>
                    <a:pt x="75842" y="1227752"/>
                  </a:lnTo>
                  <a:lnTo>
                    <a:pt x="89765" y="1184407"/>
                  </a:lnTo>
                  <a:lnTo>
                    <a:pt x="104798" y="1141505"/>
                  </a:lnTo>
                  <a:lnTo>
                    <a:pt x="120930" y="1099066"/>
                  </a:lnTo>
                  <a:lnTo>
                    <a:pt x="138145" y="1057111"/>
                  </a:lnTo>
                  <a:lnTo>
                    <a:pt x="156429" y="1015660"/>
                  </a:lnTo>
                  <a:lnTo>
                    <a:pt x="175770" y="974733"/>
                  </a:lnTo>
                  <a:lnTo>
                    <a:pt x="196153" y="934351"/>
                  </a:lnTo>
                  <a:lnTo>
                    <a:pt x="217564" y="894534"/>
                  </a:lnTo>
                  <a:lnTo>
                    <a:pt x="239990" y="855303"/>
                  </a:lnTo>
                  <a:lnTo>
                    <a:pt x="263416" y="816677"/>
                  </a:lnTo>
                  <a:lnTo>
                    <a:pt x="287829" y="778677"/>
                  </a:lnTo>
                  <a:lnTo>
                    <a:pt x="313215" y="741324"/>
                  </a:lnTo>
                  <a:lnTo>
                    <a:pt x="339560" y="704637"/>
                  </a:lnTo>
                  <a:lnTo>
                    <a:pt x="366851" y="668637"/>
                  </a:lnTo>
                  <a:lnTo>
                    <a:pt x="395073" y="633345"/>
                  </a:lnTo>
                  <a:lnTo>
                    <a:pt x="424213" y="598780"/>
                  </a:lnTo>
                  <a:lnTo>
                    <a:pt x="454257" y="564964"/>
                  </a:lnTo>
                  <a:lnTo>
                    <a:pt x="485190" y="531916"/>
                  </a:lnTo>
                  <a:lnTo>
                    <a:pt x="517000" y="499656"/>
                  </a:lnTo>
                  <a:lnTo>
                    <a:pt x="549672" y="468206"/>
                  </a:lnTo>
                  <a:lnTo>
                    <a:pt x="583192" y="437585"/>
                  </a:lnTo>
                  <a:lnTo>
                    <a:pt x="617548" y="407814"/>
                  </a:lnTo>
                  <a:lnTo>
                    <a:pt x="652724" y="378912"/>
                  </a:lnTo>
                  <a:lnTo>
                    <a:pt x="688706" y="350902"/>
                  </a:lnTo>
                  <a:lnTo>
                    <a:pt x="725483" y="323802"/>
                  </a:lnTo>
                  <a:lnTo>
                    <a:pt x="763038" y="297633"/>
                  </a:lnTo>
                  <a:lnTo>
                    <a:pt x="801359" y="272415"/>
                  </a:lnTo>
                  <a:lnTo>
                    <a:pt x="840432" y="248170"/>
                  </a:lnTo>
                  <a:lnTo>
                    <a:pt x="880242" y="224916"/>
                  </a:lnTo>
                  <a:lnTo>
                    <a:pt x="920776" y="202675"/>
                  </a:lnTo>
                  <a:lnTo>
                    <a:pt x="962021" y="181466"/>
                  </a:lnTo>
                  <a:lnTo>
                    <a:pt x="1003962" y="161311"/>
                  </a:lnTo>
                  <a:lnTo>
                    <a:pt x="1046585" y="142229"/>
                  </a:lnTo>
                  <a:lnTo>
                    <a:pt x="1089877" y="124241"/>
                  </a:lnTo>
                  <a:lnTo>
                    <a:pt x="1133824" y="107367"/>
                  </a:lnTo>
                  <a:lnTo>
                    <a:pt x="1178412" y="91627"/>
                  </a:lnTo>
                  <a:lnTo>
                    <a:pt x="1223627" y="77042"/>
                  </a:lnTo>
                  <a:lnTo>
                    <a:pt x="1269455" y="63632"/>
                  </a:lnTo>
                  <a:lnTo>
                    <a:pt x="1315883" y="51418"/>
                  </a:lnTo>
                  <a:lnTo>
                    <a:pt x="1362896" y="40420"/>
                  </a:lnTo>
                  <a:lnTo>
                    <a:pt x="1410481" y="30657"/>
                  </a:lnTo>
                  <a:lnTo>
                    <a:pt x="1464229" y="21304"/>
                  </a:lnTo>
                  <a:lnTo>
                    <a:pt x="1518209" y="13644"/>
                  </a:lnTo>
                  <a:lnTo>
                    <a:pt x="1572384" y="7680"/>
                  </a:lnTo>
                  <a:lnTo>
                    <a:pt x="1626718" y="3415"/>
                  </a:lnTo>
                  <a:lnTo>
                    <a:pt x="1681174" y="854"/>
                  </a:lnTo>
                  <a:lnTo>
                    <a:pt x="1735716" y="0"/>
                  </a:lnTo>
                  <a:lnTo>
                    <a:pt x="1735716" y="867727"/>
                  </a:lnTo>
                  <a:lnTo>
                    <a:pt x="1688102" y="869011"/>
                  </a:lnTo>
                  <a:lnTo>
                    <a:pt x="1641160" y="872818"/>
                  </a:lnTo>
                  <a:lnTo>
                    <a:pt x="1594956" y="879083"/>
                  </a:lnTo>
                  <a:lnTo>
                    <a:pt x="1549556" y="887739"/>
                  </a:lnTo>
                  <a:lnTo>
                    <a:pt x="1505025" y="898720"/>
                  </a:lnTo>
                  <a:lnTo>
                    <a:pt x="1461431" y="911959"/>
                  </a:lnTo>
                  <a:lnTo>
                    <a:pt x="1418840" y="927392"/>
                  </a:lnTo>
                  <a:lnTo>
                    <a:pt x="1377316" y="944950"/>
                  </a:lnTo>
                  <a:lnTo>
                    <a:pt x="1336927" y="964570"/>
                  </a:lnTo>
                  <a:lnTo>
                    <a:pt x="1297739" y="986183"/>
                  </a:lnTo>
                  <a:lnTo>
                    <a:pt x="1259818" y="1009724"/>
                  </a:lnTo>
                  <a:lnTo>
                    <a:pt x="1223230" y="1035127"/>
                  </a:lnTo>
                  <a:lnTo>
                    <a:pt x="1188041" y="1062325"/>
                  </a:lnTo>
                  <a:lnTo>
                    <a:pt x="1154317" y="1091253"/>
                  </a:lnTo>
                  <a:lnTo>
                    <a:pt x="1122125" y="1121844"/>
                  </a:lnTo>
                  <a:lnTo>
                    <a:pt x="1091530" y="1154033"/>
                  </a:lnTo>
                  <a:lnTo>
                    <a:pt x="1062599" y="1187752"/>
                  </a:lnTo>
                  <a:lnTo>
                    <a:pt x="1035398" y="1222936"/>
                  </a:lnTo>
                  <a:lnTo>
                    <a:pt x="1009993" y="1259518"/>
                  </a:lnTo>
                  <a:lnTo>
                    <a:pt x="986450" y="1297433"/>
                  </a:lnTo>
                  <a:lnTo>
                    <a:pt x="964835" y="1336614"/>
                  </a:lnTo>
                  <a:lnTo>
                    <a:pt x="945214" y="1376995"/>
                  </a:lnTo>
                  <a:lnTo>
                    <a:pt x="927655" y="1418510"/>
                  </a:lnTo>
                  <a:lnTo>
                    <a:pt x="912222" y="1461092"/>
                  </a:lnTo>
                  <a:lnTo>
                    <a:pt x="898981" y="1504676"/>
                  </a:lnTo>
                  <a:lnTo>
                    <a:pt x="888000" y="1549195"/>
                  </a:lnTo>
                  <a:lnTo>
                    <a:pt x="879344" y="1594584"/>
                  </a:lnTo>
                  <a:lnTo>
                    <a:pt x="873079" y="1640775"/>
                  </a:lnTo>
                  <a:lnTo>
                    <a:pt x="869272" y="1687703"/>
                  </a:lnTo>
                  <a:lnTo>
                    <a:pt x="867988" y="1735302"/>
                  </a:lnTo>
                  <a:lnTo>
                    <a:pt x="869272" y="1782916"/>
                  </a:lnTo>
                  <a:lnTo>
                    <a:pt x="873079" y="1829858"/>
                  </a:lnTo>
                  <a:lnTo>
                    <a:pt x="879344" y="1876062"/>
                  </a:lnTo>
                  <a:lnTo>
                    <a:pt x="888000" y="1921463"/>
                  </a:lnTo>
                  <a:lnTo>
                    <a:pt x="898981" y="1965993"/>
                  </a:lnTo>
                  <a:lnTo>
                    <a:pt x="912222" y="2009588"/>
                  </a:lnTo>
                  <a:lnTo>
                    <a:pt x="927655" y="2052180"/>
                  </a:lnTo>
                  <a:lnTo>
                    <a:pt x="945214" y="2093704"/>
                  </a:lnTo>
                  <a:lnTo>
                    <a:pt x="964835" y="2134093"/>
                  </a:lnTo>
                  <a:lnTo>
                    <a:pt x="986450" y="2173282"/>
                  </a:lnTo>
                  <a:lnTo>
                    <a:pt x="1009993" y="2211204"/>
                  </a:lnTo>
                  <a:lnTo>
                    <a:pt x="1035398" y="2247792"/>
                  </a:lnTo>
                  <a:lnTo>
                    <a:pt x="1062599" y="2282982"/>
                  </a:lnTo>
                  <a:lnTo>
                    <a:pt x="1091530" y="2316706"/>
                  </a:lnTo>
                  <a:lnTo>
                    <a:pt x="1122125" y="2348899"/>
                  </a:lnTo>
                  <a:lnTo>
                    <a:pt x="1154317" y="2379495"/>
                  </a:lnTo>
                  <a:lnTo>
                    <a:pt x="1188041" y="2408426"/>
                  </a:lnTo>
                  <a:lnTo>
                    <a:pt x="1223230" y="2435628"/>
                  </a:lnTo>
                  <a:lnTo>
                    <a:pt x="1259818" y="2461034"/>
                  </a:lnTo>
                  <a:lnTo>
                    <a:pt x="1297739" y="2484578"/>
                  </a:lnTo>
                  <a:lnTo>
                    <a:pt x="1336927" y="2506193"/>
                  </a:lnTo>
                  <a:lnTo>
                    <a:pt x="1377316" y="2525814"/>
                  </a:lnTo>
                  <a:lnTo>
                    <a:pt x="1418840" y="2543374"/>
                  </a:lnTo>
                  <a:lnTo>
                    <a:pt x="1461431" y="2558807"/>
                  </a:lnTo>
                  <a:lnTo>
                    <a:pt x="1505025" y="2572048"/>
                  </a:lnTo>
                  <a:lnTo>
                    <a:pt x="1549556" y="2583030"/>
                  </a:lnTo>
                  <a:lnTo>
                    <a:pt x="1594956" y="2591686"/>
                  </a:lnTo>
                  <a:lnTo>
                    <a:pt x="1641160" y="2597951"/>
                  </a:lnTo>
                  <a:lnTo>
                    <a:pt x="1688102" y="2601758"/>
                  </a:lnTo>
                  <a:lnTo>
                    <a:pt x="1735716" y="2603042"/>
                  </a:lnTo>
                  <a:lnTo>
                    <a:pt x="1783314" y="2601758"/>
                  </a:lnTo>
                  <a:lnTo>
                    <a:pt x="1830243" y="2597951"/>
                  </a:lnTo>
                  <a:lnTo>
                    <a:pt x="1876434" y="2591686"/>
                  </a:lnTo>
                  <a:lnTo>
                    <a:pt x="1921822" y="2583030"/>
                  </a:lnTo>
                  <a:lnTo>
                    <a:pt x="1966342" y="2572048"/>
                  </a:lnTo>
                  <a:lnTo>
                    <a:pt x="2009926" y="2558807"/>
                  </a:lnTo>
                  <a:lnTo>
                    <a:pt x="2052508" y="2543374"/>
                  </a:lnTo>
                  <a:lnTo>
                    <a:pt x="2094023" y="2525814"/>
                  </a:lnTo>
                  <a:lnTo>
                    <a:pt x="2134404" y="2506193"/>
                  </a:lnTo>
                  <a:lnTo>
                    <a:pt x="2173585" y="2484578"/>
                  </a:lnTo>
                  <a:lnTo>
                    <a:pt x="2211500" y="2461034"/>
                  </a:lnTo>
                  <a:lnTo>
                    <a:pt x="2248082" y="2435628"/>
                  </a:lnTo>
                  <a:lnTo>
                    <a:pt x="2283266" y="2408426"/>
                  </a:lnTo>
                  <a:lnTo>
                    <a:pt x="2316985" y="2379495"/>
                  </a:lnTo>
                  <a:lnTo>
                    <a:pt x="2349173" y="2348899"/>
                  </a:lnTo>
                  <a:lnTo>
                    <a:pt x="2379764" y="2316706"/>
                  </a:lnTo>
                  <a:lnTo>
                    <a:pt x="2408692" y="2282982"/>
                  </a:lnTo>
                  <a:lnTo>
                    <a:pt x="2435891" y="2247792"/>
                  </a:lnTo>
                  <a:lnTo>
                    <a:pt x="2461294" y="2211204"/>
                  </a:lnTo>
                  <a:lnTo>
                    <a:pt x="2484835" y="2173282"/>
                  </a:lnTo>
                  <a:lnTo>
                    <a:pt x="2506448" y="2134093"/>
                  </a:lnTo>
                  <a:lnTo>
                    <a:pt x="2526067" y="2093704"/>
                  </a:lnTo>
                  <a:lnTo>
                    <a:pt x="2543626" y="2052180"/>
                  </a:lnTo>
                  <a:lnTo>
                    <a:pt x="2559059" y="2009588"/>
                  </a:lnTo>
                  <a:lnTo>
                    <a:pt x="2572298" y="1965993"/>
                  </a:lnTo>
                  <a:lnTo>
                    <a:pt x="2583279" y="1921463"/>
                  </a:lnTo>
                  <a:lnTo>
                    <a:pt x="2591935" y="1876062"/>
                  </a:lnTo>
                  <a:lnTo>
                    <a:pt x="2598200" y="1829858"/>
                  </a:lnTo>
                  <a:lnTo>
                    <a:pt x="2602007" y="1782916"/>
                  </a:lnTo>
                  <a:lnTo>
                    <a:pt x="2603291" y="1735302"/>
                  </a:lnTo>
                  <a:lnTo>
                    <a:pt x="2602331" y="1694413"/>
                  </a:lnTo>
                  <a:lnTo>
                    <a:pt x="2599460" y="1653649"/>
                  </a:lnTo>
                  <a:lnTo>
                    <a:pt x="2594691" y="1613078"/>
                  </a:lnTo>
                  <a:lnTo>
                    <a:pt x="2588038" y="1572768"/>
                  </a:lnTo>
                  <a:lnTo>
                    <a:pt x="3440221" y="1410220"/>
                  </a:lnTo>
                  <a:close/>
                </a:path>
              </a:pathLst>
            </a:custGeom>
            <a:ln w="234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4" name="object 3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377232" y="3337591"/>
              <a:ext cx="167233" cy="18777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700159" y="5388019"/>
              <a:ext cx="171626" cy="187775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3280638" y="2262276"/>
              <a:ext cx="82550" cy="85090"/>
            </a:xfrm>
            <a:custGeom>
              <a:avLst/>
              <a:gdLst/>
              <a:ahLst/>
              <a:cxnLst/>
              <a:rect l="l" t="t" r="r" b="b"/>
              <a:pathLst>
                <a:path w="82550" h="85089">
                  <a:moveTo>
                    <a:pt x="82156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82156" y="85089"/>
                  </a:lnTo>
                  <a:lnTo>
                    <a:pt x="82156" y="0"/>
                  </a:lnTo>
                  <a:close/>
                </a:path>
              </a:pathLst>
            </a:custGeom>
            <a:solidFill>
              <a:srgbClr val="C4D982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3280638" y="2262276"/>
              <a:ext cx="82550" cy="85090"/>
            </a:xfrm>
            <a:custGeom>
              <a:avLst/>
              <a:gdLst/>
              <a:ahLst/>
              <a:cxnLst/>
              <a:rect l="l" t="t" r="r" b="b"/>
              <a:pathLst>
                <a:path w="82550" h="85089">
                  <a:moveTo>
                    <a:pt x="0" y="85089"/>
                  </a:moveTo>
                  <a:lnTo>
                    <a:pt x="82156" y="85089"/>
                  </a:lnTo>
                  <a:lnTo>
                    <a:pt x="82156" y="0"/>
                  </a:lnTo>
                  <a:lnTo>
                    <a:pt x="0" y="0"/>
                  </a:lnTo>
                  <a:lnTo>
                    <a:pt x="0" y="85089"/>
                  </a:lnTo>
                  <a:close/>
                </a:path>
              </a:pathLst>
            </a:custGeom>
            <a:ln w="234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8" name="object 3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400933" y="2202135"/>
              <a:ext cx="127622" cy="187775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3753015" y="2262276"/>
              <a:ext cx="82550" cy="85090"/>
            </a:xfrm>
            <a:custGeom>
              <a:avLst/>
              <a:gdLst/>
              <a:ahLst/>
              <a:cxnLst/>
              <a:rect l="l" t="t" r="r" b="b"/>
              <a:pathLst>
                <a:path w="82550" h="85089">
                  <a:moveTo>
                    <a:pt x="82156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82156" y="85089"/>
                  </a:lnTo>
                  <a:lnTo>
                    <a:pt x="82156" y="0"/>
                  </a:lnTo>
                  <a:close/>
                </a:path>
              </a:pathLst>
            </a:custGeom>
            <a:solidFill>
              <a:srgbClr val="E493B5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3753015" y="2262276"/>
              <a:ext cx="82550" cy="85090"/>
            </a:xfrm>
            <a:custGeom>
              <a:avLst/>
              <a:gdLst/>
              <a:ahLst/>
              <a:cxnLst/>
              <a:rect l="l" t="t" r="r" b="b"/>
              <a:pathLst>
                <a:path w="82550" h="85089">
                  <a:moveTo>
                    <a:pt x="0" y="85089"/>
                  </a:moveTo>
                  <a:lnTo>
                    <a:pt x="82156" y="85089"/>
                  </a:lnTo>
                  <a:lnTo>
                    <a:pt x="82156" y="0"/>
                  </a:lnTo>
                  <a:lnTo>
                    <a:pt x="0" y="0"/>
                  </a:lnTo>
                  <a:lnTo>
                    <a:pt x="0" y="85089"/>
                  </a:lnTo>
                  <a:close/>
                </a:path>
              </a:pathLst>
            </a:custGeom>
            <a:ln w="234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1" name="object 4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873309" y="2202135"/>
              <a:ext cx="198045" cy="187775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441300" y="4631926"/>
              <a:ext cx="162826" cy="17603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263104" y="4631926"/>
              <a:ext cx="267581" cy="17603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143747" y="4631926"/>
              <a:ext cx="267581" cy="17603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569389" y="6881125"/>
              <a:ext cx="3256305" cy="140831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569389" y="7021591"/>
              <a:ext cx="3276688" cy="141198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569389" y="1156246"/>
              <a:ext cx="5013324" cy="203822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569389" y="1661535"/>
              <a:ext cx="413003" cy="176039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1595056" y="6670612"/>
              <a:ext cx="299720" cy="167640"/>
            </a:xfrm>
            <a:custGeom>
              <a:avLst/>
              <a:gdLst/>
              <a:ahLst/>
              <a:cxnLst/>
              <a:rect l="l" t="t" r="r" b="b"/>
              <a:pathLst>
                <a:path w="299719" h="167640">
                  <a:moveTo>
                    <a:pt x="0" y="83616"/>
                  </a:moveTo>
                  <a:lnTo>
                    <a:pt x="11758" y="51070"/>
                  </a:lnTo>
                  <a:lnTo>
                    <a:pt x="43826" y="24491"/>
                  </a:lnTo>
                  <a:lnTo>
                    <a:pt x="91388" y="6571"/>
                  </a:lnTo>
                  <a:lnTo>
                    <a:pt x="149631" y="0"/>
                  </a:lnTo>
                  <a:lnTo>
                    <a:pt x="207874" y="6571"/>
                  </a:lnTo>
                  <a:lnTo>
                    <a:pt x="255436" y="24491"/>
                  </a:lnTo>
                  <a:lnTo>
                    <a:pt x="287503" y="51070"/>
                  </a:lnTo>
                  <a:lnTo>
                    <a:pt x="299262" y="83616"/>
                  </a:lnTo>
                  <a:lnTo>
                    <a:pt x="287503" y="116162"/>
                  </a:lnTo>
                  <a:lnTo>
                    <a:pt x="255436" y="142741"/>
                  </a:lnTo>
                  <a:lnTo>
                    <a:pt x="207874" y="160662"/>
                  </a:lnTo>
                  <a:lnTo>
                    <a:pt x="149631" y="167233"/>
                  </a:lnTo>
                  <a:lnTo>
                    <a:pt x="91388" y="160662"/>
                  </a:lnTo>
                  <a:lnTo>
                    <a:pt x="43826" y="142741"/>
                  </a:lnTo>
                  <a:lnTo>
                    <a:pt x="11758" y="116162"/>
                  </a:lnTo>
                  <a:lnTo>
                    <a:pt x="0" y="83616"/>
                  </a:lnTo>
                  <a:close/>
                </a:path>
              </a:pathLst>
            </a:custGeom>
            <a:ln w="14668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1595056" y="6585520"/>
              <a:ext cx="299720" cy="164465"/>
            </a:xfrm>
            <a:custGeom>
              <a:avLst/>
              <a:gdLst/>
              <a:ahLst/>
              <a:cxnLst/>
              <a:rect l="l" t="t" r="r" b="b"/>
              <a:pathLst>
                <a:path w="299719" h="164465">
                  <a:moveTo>
                    <a:pt x="0" y="82156"/>
                  </a:moveTo>
                  <a:lnTo>
                    <a:pt x="11758" y="50175"/>
                  </a:lnTo>
                  <a:lnTo>
                    <a:pt x="43826" y="24061"/>
                  </a:lnTo>
                  <a:lnTo>
                    <a:pt x="91388" y="6455"/>
                  </a:lnTo>
                  <a:lnTo>
                    <a:pt x="149631" y="0"/>
                  </a:lnTo>
                  <a:lnTo>
                    <a:pt x="207874" y="6455"/>
                  </a:lnTo>
                  <a:lnTo>
                    <a:pt x="255436" y="24061"/>
                  </a:lnTo>
                  <a:lnTo>
                    <a:pt x="287503" y="50175"/>
                  </a:lnTo>
                  <a:lnTo>
                    <a:pt x="299262" y="82156"/>
                  </a:lnTo>
                  <a:lnTo>
                    <a:pt x="287503" y="114136"/>
                  </a:lnTo>
                  <a:lnTo>
                    <a:pt x="255436" y="140250"/>
                  </a:lnTo>
                  <a:lnTo>
                    <a:pt x="207874" y="157856"/>
                  </a:lnTo>
                  <a:lnTo>
                    <a:pt x="149631" y="164312"/>
                  </a:lnTo>
                  <a:lnTo>
                    <a:pt x="91388" y="157856"/>
                  </a:lnTo>
                  <a:lnTo>
                    <a:pt x="43826" y="140250"/>
                  </a:lnTo>
                  <a:lnTo>
                    <a:pt x="11758" y="114136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1" name="object 5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960054" y="6642004"/>
              <a:ext cx="885422" cy="14083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2558" y="6331102"/>
            <a:ext cx="251572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35" b="0" i="0" u="heavy" strike="noStrike" kern="0" cap="none" spc="-22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F67091"/>
                  </a:solidFill>
                </a:uFill>
                <a:latin typeface="Arial Narrow"/>
                <a:ea typeface="+mn-ea"/>
                <a:cs typeface="Arial Narrow"/>
              </a:rPr>
              <a:t>84</a:t>
            </a:r>
            <a:r>
              <a:rPr kumimoji="0" sz="1235" b="0" i="0" u="heavy" strike="noStrike" kern="0" cap="none" spc="441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F67091"/>
                  </a:solidFill>
                </a:uFill>
                <a:latin typeface="Arial Narrow"/>
                <a:ea typeface="+mn-ea"/>
                <a:cs typeface="Arial Narrow"/>
              </a:rPr>
              <a:t> </a:t>
            </a:r>
            <a:endParaRPr kumimoji="0" sz="123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47266" y="411648"/>
            <a:ext cx="3320863" cy="3507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  <a:tabLst>
                <a:tab pos="807986" algn="l"/>
              </a:tabLst>
            </a:pPr>
            <a:r>
              <a:rPr u="heavy" dirty="0">
                <a:solidFill>
                  <a:srgbClr val="F67091"/>
                </a:solidFill>
                <a:uFill>
                  <a:solidFill>
                    <a:srgbClr val="F67091"/>
                  </a:solidFill>
                </a:uFill>
              </a:rPr>
              <a:t>	</a:t>
            </a:r>
            <a:r>
              <a:rPr spc="84" dirty="0">
                <a:solidFill>
                  <a:srgbClr val="F67091"/>
                </a:solidFill>
                <a:uFill>
                  <a:solidFill>
                    <a:srgbClr val="F67091"/>
                  </a:solidFill>
                </a:uFill>
              </a:rPr>
              <a:t>MI</a:t>
            </a:r>
            <a:r>
              <a:rPr spc="180" dirty="0">
                <a:solidFill>
                  <a:srgbClr val="F67091"/>
                </a:solidFill>
                <a:uFill>
                  <a:solidFill>
                    <a:srgbClr val="F67091"/>
                  </a:solidFill>
                </a:uFill>
              </a:rPr>
              <a:t> </a:t>
            </a:r>
            <a:r>
              <a:rPr spc="243" dirty="0">
                <a:solidFill>
                  <a:srgbClr val="F67091"/>
                </a:solidFill>
                <a:uFill>
                  <a:solidFill>
                    <a:srgbClr val="F67091"/>
                  </a:solidFill>
                </a:uFill>
              </a:rPr>
              <a:t>SEXUALIDAD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274342" y="3014286"/>
          <a:ext cx="2329702" cy="9749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6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6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26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1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1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7246318" y="3161919"/>
            <a:ext cx="430866" cy="165847"/>
            <a:chOff x="6332893" y="3583508"/>
            <a:chExt cx="488315" cy="18796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32893" y="3583508"/>
              <a:ext cx="127622" cy="18776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17983" y="3583508"/>
              <a:ext cx="88020" cy="18776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61849" y="3583508"/>
              <a:ext cx="358783" cy="187769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8010278" y="3161919"/>
            <a:ext cx="460001" cy="165847"/>
            <a:chOff x="7198715" y="3583508"/>
            <a:chExt cx="521334" cy="18796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98715" y="3583508"/>
              <a:ext cx="132030" cy="18776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86739" y="3583508"/>
              <a:ext cx="88020" cy="18776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30757" y="3583508"/>
              <a:ext cx="388947" cy="187769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629792" y="3516596"/>
            <a:ext cx="104842" cy="16567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611672" y="3783240"/>
            <a:ext cx="159213" cy="16567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507469" y="3029238"/>
            <a:ext cx="344313" cy="458222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8109949" y="3516596"/>
            <a:ext cx="225238" cy="165847"/>
            <a:chOff x="7311675" y="3985475"/>
            <a:chExt cx="255270" cy="187960"/>
          </a:xfrm>
        </p:grpSpPr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77696" y="3985475"/>
              <a:ext cx="167233" cy="18776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319009" y="3995000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156"/>
                  </a:moveTo>
                  <a:lnTo>
                    <a:pt x="9450" y="50197"/>
                  </a:lnTo>
                  <a:lnTo>
                    <a:pt x="35225" y="24080"/>
                  </a:lnTo>
                  <a:lnTo>
                    <a:pt x="73460" y="6462"/>
                  </a:lnTo>
                  <a:lnTo>
                    <a:pt x="120294" y="0"/>
                  </a:lnTo>
                  <a:lnTo>
                    <a:pt x="167127" y="6462"/>
                  </a:lnTo>
                  <a:lnTo>
                    <a:pt x="205363" y="24080"/>
                  </a:lnTo>
                  <a:lnTo>
                    <a:pt x="231138" y="50197"/>
                  </a:lnTo>
                  <a:lnTo>
                    <a:pt x="240588" y="82156"/>
                  </a:lnTo>
                  <a:lnTo>
                    <a:pt x="231138" y="114115"/>
                  </a:lnTo>
                  <a:lnTo>
                    <a:pt x="205363" y="140231"/>
                  </a:lnTo>
                  <a:lnTo>
                    <a:pt x="167127" y="157849"/>
                  </a:lnTo>
                  <a:lnTo>
                    <a:pt x="120294" y="164312"/>
                  </a:lnTo>
                  <a:lnTo>
                    <a:pt x="73460" y="157849"/>
                  </a:lnTo>
                  <a:lnTo>
                    <a:pt x="35225" y="140231"/>
                  </a:lnTo>
                  <a:lnTo>
                    <a:pt x="9450" y="114115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333302" y="3516596"/>
            <a:ext cx="225238" cy="165847"/>
            <a:chOff x="6431476" y="3985475"/>
            <a:chExt cx="255270" cy="187960"/>
          </a:xfrm>
        </p:grpSpPr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03073" y="3985475"/>
              <a:ext cx="149631" cy="18776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6438811" y="3995000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156"/>
                  </a:moveTo>
                  <a:lnTo>
                    <a:pt x="9450" y="50197"/>
                  </a:lnTo>
                  <a:lnTo>
                    <a:pt x="35225" y="24080"/>
                  </a:lnTo>
                  <a:lnTo>
                    <a:pt x="73460" y="6462"/>
                  </a:lnTo>
                  <a:lnTo>
                    <a:pt x="120294" y="0"/>
                  </a:lnTo>
                  <a:lnTo>
                    <a:pt x="167127" y="6462"/>
                  </a:lnTo>
                  <a:lnTo>
                    <a:pt x="205363" y="24080"/>
                  </a:lnTo>
                  <a:lnTo>
                    <a:pt x="231138" y="50197"/>
                  </a:lnTo>
                  <a:lnTo>
                    <a:pt x="240588" y="82156"/>
                  </a:lnTo>
                  <a:lnTo>
                    <a:pt x="231138" y="114115"/>
                  </a:lnTo>
                  <a:lnTo>
                    <a:pt x="205363" y="140231"/>
                  </a:lnTo>
                  <a:lnTo>
                    <a:pt x="167127" y="157849"/>
                  </a:lnTo>
                  <a:lnTo>
                    <a:pt x="120294" y="164312"/>
                  </a:lnTo>
                  <a:lnTo>
                    <a:pt x="73460" y="157849"/>
                  </a:lnTo>
                  <a:lnTo>
                    <a:pt x="35225" y="140231"/>
                  </a:lnTo>
                  <a:lnTo>
                    <a:pt x="9450" y="114115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7328126" y="3779996"/>
            <a:ext cx="225238" cy="169209"/>
            <a:chOff x="6425609" y="4283995"/>
            <a:chExt cx="255270" cy="191770"/>
          </a:xfrm>
        </p:grpSpPr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03072" y="4287672"/>
              <a:ext cx="149631" cy="187769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432943" y="4291330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156"/>
                  </a:moveTo>
                  <a:lnTo>
                    <a:pt x="9450" y="50197"/>
                  </a:lnTo>
                  <a:lnTo>
                    <a:pt x="35225" y="24080"/>
                  </a:lnTo>
                  <a:lnTo>
                    <a:pt x="73460" y="6462"/>
                  </a:lnTo>
                  <a:lnTo>
                    <a:pt x="120294" y="0"/>
                  </a:lnTo>
                  <a:lnTo>
                    <a:pt x="167127" y="6462"/>
                  </a:lnTo>
                  <a:lnTo>
                    <a:pt x="205363" y="24080"/>
                  </a:lnTo>
                  <a:lnTo>
                    <a:pt x="231138" y="50197"/>
                  </a:lnTo>
                  <a:lnTo>
                    <a:pt x="240588" y="82156"/>
                  </a:lnTo>
                  <a:lnTo>
                    <a:pt x="231138" y="114115"/>
                  </a:lnTo>
                  <a:lnTo>
                    <a:pt x="205363" y="140231"/>
                  </a:lnTo>
                  <a:lnTo>
                    <a:pt x="167127" y="157849"/>
                  </a:lnTo>
                  <a:lnTo>
                    <a:pt x="120294" y="164312"/>
                  </a:lnTo>
                  <a:lnTo>
                    <a:pt x="73460" y="157849"/>
                  </a:lnTo>
                  <a:lnTo>
                    <a:pt x="35225" y="140231"/>
                  </a:lnTo>
                  <a:lnTo>
                    <a:pt x="9450" y="114115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8109949" y="3783240"/>
            <a:ext cx="225238" cy="165847"/>
            <a:chOff x="7311675" y="4287672"/>
            <a:chExt cx="255270" cy="187960"/>
          </a:xfrm>
        </p:grpSpPr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380630" y="4287672"/>
              <a:ext cx="158436" cy="187769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7319009" y="4303064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156"/>
                  </a:moveTo>
                  <a:lnTo>
                    <a:pt x="9450" y="50197"/>
                  </a:lnTo>
                  <a:lnTo>
                    <a:pt x="35225" y="24080"/>
                  </a:lnTo>
                  <a:lnTo>
                    <a:pt x="73460" y="6462"/>
                  </a:lnTo>
                  <a:lnTo>
                    <a:pt x="120294" y="0"/>
                  </a:lnTo>
                  <a:lnTo>
                    <a:pt x="167127" y="6462"/>
                  </a:lnTo>
                  <a:lnTo>
                    <a:pt x="205363" y="24080"/>
                  </a:lnTo>
                  <a:lnTo>
                    <a:pt x="231138" y="50197"/>
                  </a:lnTo>
                  <a:lnTo>
                    <a:pt x="240588" y="82156"/>
                  </a:lnTo>
                  <a:lnTo>
                    <a:pt x="231138" y="114115"/>
                  </a:lnTo>
                  <a:lnTo>
                    <a:pt x="205363" y="140231"/>
                  </a:lnTo>
                  <a:lnTo>
                    <a:pt x="167127" y="157849"/>
                  </a:lnTo>
                  <a:lnTo>
                    <a:pt x="120294" y="164312"/>
                  </a:lnTo>
                  <a:lnTo>
                    <a:pt x="73460" y="157849"/>
                  </a:lnTo>
                  <a:lnTo>
                    <a:pt x="35225" y="140231"/>
                  </a:lnTo>
                  <a:lnTo>
                    <a:pt x="9450" y="114115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2293766" y="1020218"/>
            <a:ext cx="7763435" cy="5361454"/>
            <a:chOff x="720001" y="1156246"/>
            <a:chExt cx="8798560" cy="6076315"/>
          </a:xfrm>
        </p:grpSpPr>
        <p:sp>
          <p:nvSpPr>
            <p:cNvPr id="29" name="object 29"/>
            <p:cNvSpPr/>
            <p:nvPr/>
          </p:nvSpPr>
          <p:spPr>
            <a:xfrm>
              <a:off x="720001" y="1156246"/>
              <a:ext cx="8798560" cy="6076315"/>
            </a:xfrm>
            <a:custGeom>
              <a:avLst/>
              <a:gdLst/>
              <a:ahLst/>
              <a:cxnLst/>
              <a:rect l="l" t="t" r="r" b="b"/>
              <a:pathLst>
                <a:path w="8798560" h="6076315">
                  <a:moveTo>
                    <a:pt x="8798407" y="0"/>
                  </a:moveTo>
                  <a:lnTo>
                    <a:pt x="0" y="0"/>
                  </a:lnTo>
                  <a:lnTo>
                    <a:pt x="0" y="6076149"/>
                  </a:lnTo>
                  <a:lnTo>
                    <a:pt x="8798407" y="6076149"/>
                  </a:lnTo>
                  <a:lnTo>
                    <a:pt x="87984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2780550" y="2708008"/>
              <a:ext cx="1735455" cy="3000375"/>
            </a:xfrm>
            <a:custGeom>
              <a:avLst/>
              <a:gdLst/>
              <a:ahLst/>
              <a:cxnLst/>
              <a:rect l="l" t="t" r="r" b="b"/>
              <a:pathLst>
                <a:path w="1735454" h="3000375">
                  <a:moveTo>
                    <a:pt x="0" y="0"/>
                  </a:moveTo>
                  <a:lnTo>
                    <a:pt x="0" y="867727"/>
                  </a:lnTo>
                  <a:lnTo>
                    <a:pt x="51150" y="869234"/>
                  </a:lnTo>
                  <a:lnTo>
                    <a:pt x="101855" y="873721"/>
                  </a:lnTo>
                  <a:lnTo>
                    <a:pt x="151995" y="881137"/>
                  </a:lnTo>
                  <a:lnTo>
                    <a:pt x="201452" y="891430"/>
                  </a:lnTo>
                  <a:lnTo>
                    <a:pt x="250108" y="904549"/>
                  </a:lnTo>
                  <a:lnTo>
                    <a:pt x="297844" y="920443"/>
                  </a:lnTo>
                  <a:lnTo>
                    <a:pt x="344543" y="939060"/>
                  </a:lnTo>
                  <a:lnTo>
                    <a:pt x="390084" y="960349"/>
                  </a:lnTo>
                  <a:lnTo>
                    <a:pt x="434351" y="984259"/>
                  </a:lnTo>
                  <a:lnTo>
                    <a:pt x="477225" y="1010738"/>
                  </a:lnTo>
                  <a:lnTo>
                    <a:pt x="518588" y="1039735"/>
                  </a:lnTo>
                  <a:lnTo>
                    <a:pt x="558320" y="1071200"/>
                  </a:lnTo>
                  <a:lnTo>
                    <a:pt x="596304" y="1105079"/>
                  </a:lnTo>
                  <a:lnTo>
                    <a:pt x="632421" y="1141323"/>
                  </a:lnTo>
                  <a:lnTo>
                    <a:pt x="664074" y="1176917"/>
                  </a:lnTo>
                  <a:lnTo>
                    <a:pt x="693428" y="1213749"/>
                  </a:lnTo>
                  <a:lnTo>
                    <a:pt x="720487" y="1251724"/>
                  </a:lnTo>
                  <a:lnTo>
                    <a:pt x="745253" y="1290750"/>
                  </a:lnTo>
                  <a:lnTo>
                    <a:pt x="767729" y="1330734"/>
                  </a:lnTo>
                  <a:lnTo>
                    <a:pt x="787918" y="1371580"/>
                  </a:lnTo>
                  <a:lnTo>
                    <a:pt x="805823" y="1413197"/>
                  </a:lnTo>
                  <a:lnTo>
                    <a:pt x="821447" y="1455491"/>
                  </a:lnTo>
                  <a:lnTo>
                    <a:pt x="834792" y="1498367"/>
                  </a:lnTo>
                  <a:lnTo>
                    <a:pt x="845862" y="1541733"/>
                  </a:lnTo>
                  <a:lnTo>
                    <a:pt x="854660" y="1585496"/>
                  </a:lnTo>
                  <a:lnTo>
                    <a:pt x="861187" y="1629560"/>
                  </a:lnTo>
                  <a:lnTo>
                    <a:pt x="865448" y="1673834"/>
                  </a:lnTo>
                  <a:lnTo>
                    <a:pt x="867445" y="1718224"/>
                  </a:lnTo>
                  <a:lnTo>
                    <a:pt x="867181" y="1762636"/>
                  </a:lnTo>
                  <a:lnTo>
                    <a:pt x="864658" y="1806976"/>
                  </a:lnTo>
                  <a:lnTo>
                    <a:pt x="859881" y="1851151"/>
                  </a:lnTo>
                  <a:lnTo>
                    <a:pt x="852850" y="1895069"/>
                  </a:lnTo>
                  <a:lnTo>
                    <a:pt x="843570" y="1938634"/>
                  </a:lnTo>
                  <a:lnTo>
                    <a:pt x="832044" y="1981754"/>
                  </a:lnTo>
                  <a:lnTo>
                    <a:pt x="818273" y="2024335"/>
                  </a:lnTo>
                  <a:lnTo>
                    <a:pt x="802262" y="2066283"/>
                  </a:lnTo>
                  <a:lnTo>
                    <a:pt x="784012" y="2107506"/>
                  </a:lnTo>
                  <a:lnTo>
                    <a:pt x="763527" y="2147910"/>
                  </a:lnTo>
                  <a:lnTo>
                    <a:pt x="740810" y="2187400"/>
                  </a:lnTo>
                  <a:lnTo>
                    <a:pt x="715863" y="2225885"/>
                  </a:lnTo>
                  <a:lnTo>
                    <a:pt x="688690" y="2263269"/>
                  </a:lnTo>
                  <a:lnTo>
                    <a:pt x="659293" y="2299461"/>
                  </a:lnTo>
                  <a:lnTo>
                    <a:pt x="627675" y="2334365"/>
                  </a:lnTo>
                  <a:lnTo>
                    <a:pt x="593839" y="2367889"/>
                  </a:lnTo>
                  <a:lnTo>
                    <a:pt x="1187831" y="3000311"/>
                  </a:lnTo>
                  <a:lnTo>
                    <a:pt x="1223423" y="2965919"/>
                  </a:lnTo>
                  <a:lnTo>
                    <a:pt x="1257926" y="2930628"/>
                  </a:lnTo>
                  <a:lnTo>
                    <a:pt x="1291327" y="2894466"/>
                  </a:lnTo>
                  <a:lnTo>
                    <a:pt x="1323616" y="2857458"/>
                  </a:lnTo>
                  <a:lnTo>
                    <a:pt x="1354781" y="2819632"/>
                  </a:lnTo>
                  <a:lnTo>
                    <a:pt x="1384810" y="2781013"/>
                  </a:lnTo>
                  <a:lnTo>
                    <a:pt x="1413691" y="2741629"/>
                  </a:lnTo>
                  <a:lnTo>
                    <a:pt x="1441413" y="2701506"/>
                  </a:lnTo>
                  <a:lnTo>
                    <a:pt x="1467965" y="2660670"/>
                  </a:lnTo>
                  <a:lnTo>
                    <a:pt x="1493334" y="2619149"/>
                  </a:lnTo>
                  <a:lnTo>
                    <a:pt x="1517510" y="2576968"/>
                  </a:lnTo>
                  <a:lnTo>
                    <a:pt x="1540480" y="2534155"/>
                  </a:lnTo>
                  <a:lnTo>
                    <a:pt x="1562233" y="2490736"/>
                  </a:lnTo>
                  <a:lnTo>
                    <a:pt x="1582758" y="2446738"/>
                  </a:lnTo>
                  <a:lnTo>
                    <a:pt x="1602042" y="2402186"/>
                  </a:lnTo>
                  <a:lnTo>
                    <a:pt x="1620075" y="2357109"/>
                  </a:lnTo>
                  <a:lnTo>
                    <a:pt x="1636844" y="2311532"/>
                  </a:lnTo>
                  <a:lnTo>
                    <a:pt x="1652338" y="2265482"/>
                  </a:lnTo>
                  <a:lnTo>
                    <a:pt x="1666546" y="2218985"/>
                  </a:lnTo>
                  <a:lnTo>
                    <a:pt x="1679456" y="2172069"/>
                  </a:lnTo>
                  <a:lnTo>
                    <a:pt x="1691056" y="2124759"/>
                  </a:lnTo>
                  <a:lnTo>
                    <a:pt x="1701334" y="2077083"/>
                  </a:lnTo>
                  <a:lnTo>
                    <a:pt x="1710280" y="2029066"/>
                  </a:lnTo>
                  <a:lnTo>
                    <a:pt x="1717881" y="1980736"/>
                  </a:lnTo>
                  <a:lnTo>
                    <a:pt x="1724126" y="1932119"/>
                  </a:lnTo>
                  <a:lnTo>
                    <a:pt x="1729004" y="1883242"/>
                  </a:lnTo>
                  <a:lnTo>
                    <a:pt x="1732502" y="1834131"/>
                  </a:lnTo>
                  <a:lnTo>
                    <a:pt x="1734610" y="1784813"/>
                  </a:lnTo>
                  <a:lnTo>
                    <a:pt x="1735315" y="1735315"/>
                  </a:lnTo>
                  <a:lnTo>
                    <a:pt x="1734648" y="1686742"/>
                  </a:lnTo>
                  <a:lnTo>
                    <a:pt x="1732660" y="1638500"/>
                  </a:lnTo>
                  <a:lnTo>
                    <a:pt x="1729367" y="1590605"/>
                  </a:lnTo>
                  <a:lnTo>
                    <a:pt x="1724787" y="1543075"/>
                  </a:lnTo>
                  <a:lnTo>
                    <a:pt x="1718938" y="1495928"/>
                  </a:lnTo>
                  <a:lnTo>
                    <a:pt x="1711837" y="1449180"/>
                  </a:lnTo>
                  <a:lnTo>
                    <a:pt x="1703500" y="1402850"/>
                  </a:lnTo>
                  <a:lnTo>
                    <a:pt x="1693947" y="1356954"/>
                  </a:lnTo>
                  <a:lnTo>
                    <a:pt x="1683193" y="1311510"/>
                  </a:lnTo>
                  <a:lnTo>
                    <a:pt x="1671257" y="1266535"/>
                  </a:lnTo>
                  <a:lnTo>
                    <a:pt x="1658156" y="1222047"/>
                  </a:lnTo>
                  <a:lnTo>
                    <a:pt x="1643907" y="1178064"/>
                  </a:lnTo>
                  <a:lnTo>
                    <a:pt x="1628527" y="1134601"/>
                  </a:lnTo>
                  <a:lnTo>
                    <a:pt x="1612035" y="1091678"/>
                  </a:lnTo>
                  <a:lnTo>
                    <a:pt x="1594447" y="1049311"/>
                  </a:lnTo>
                  <a:lnTo>
                    <a:pt x="1575781" y="1007518"/>
                  </a:lnTo>
                  <a:lnTo>
                    <a:pt x="1556054" y="966316"/>
                  </a:lnTo>
                  <a:lnTo>
                    <a:pt x="1535283" y="925722"/>
                  </a:lnTo>
                  <a:lnTo>
                    <a:pt x="1513487" y="885755"/>
                  </a:lnTo>
                  <a:lnTo>
                    <a:pt x="1490682" y="846430"/>
                  </a:lnTo>
                  <a:lnTo>
                    <a:pt x="1466885" y="807767"/>
                  </a:lnTo>
                  <a:lnTo>
                    <a:pt x="1442115" y="769781"/>
                  </a:lnTo>
                  <a:lnTo>
                    <a:pt x="1416389" y="732491"/>
                  </a:lnTo>
                  <a:lnTo>
                    <a:pt x="1389723" y="695914"/>
                  </a:lnTo>
                  <a:lnTo>
                    <a:pt x="1362136" y="660067"/>
                  </a:lnTo>
                  <a:lnTo>
                    <a:pt x="1333644" y="624968"/>
                  </a:lnTo>
                  <a:lnTo>
                    <a:pt x="1304266" y="590634"/>
                  </a:lnTo>
                  <a:lnTo>
                    <a:pt x="1274018" y="557082"/>
                  </a:lnTo>
                  <a:lnTo>
                    <a:pt x="1242918" y="524330"/>
                  </a:lnTo>
                  <a:lnTo>
                    <a:pt x="1210984" y="492396"/>
                  </a:lnTo>
                  <a:lnTo>
                    <a:pt x="1178232" y="461296"/>
                  </a:lnTo>
                  <a:lnTo>
                    <a:pt x="1144681" y="431048"/>
                  </a:lnTo>
                  <a:lnTo>
                    <a:pt x="1110346" y="401670"/>
                  </a:lnTo>
                  <a:lnTo>
                    <a:pt x="1075247" y="373178"/>
                  </a:lnTo>
                  <a:lnTo>
                    <a:pt x="1039400" y="345591"/>
                  </a:lnTo>
                  <a:lnTo>
                    <a:pt x="1002823" y="318926"/>
                  </a:lnTo>
                  <a:lnTo>
                    <a:pt x="965533" y="293199"/>
                  </a:lnTo>
                  <a:lnTo>
                    <a:pt x="927548" y="268429"/>
                  </a:lnTo>
                  <a:lnTo>
                    <a:pt x="888884" y="244633"/>
                  </a:lnTo>
                  <a:lnTo>
                    <a:pt x="849560" y="221827"/>
                  </a:lnTo>
                  <a:lnTo>
                    <a:pt x="809592" y="200031"/>
                  </a:lnTo>
                  <a:lnTo>
                    <a:pt x="768998" y="179261"/>
                  </a:lnTo>
                  <a:lnTo>
                    <a:pt x="727796" y="159534"/>
                  </a:lnTo>
                  <a:lnTo>
                    <a:pt x="686003" y="140867"/>
                  </a:lnTo>
                  <a:lnTo>
                    <a:pt x="643636" y="123279"/>
                  </a:lnTo>
                  <a:lnTo>
                    <a:pt x="600713" y="106787"/>
                  </a:lnTo>
                  <a:lnTo>
                    <a:pt x="557251" y="91407"/>
                  </a:lnTo>
                  <a:lnTo>
                    <a:pt x="513267" y="77158"/>
                  </a:lnTo>
                  <a:lnTo>
                    <a:pt x="468779" y="64057"/>
                  </a:lnTo>
                  <a:lnTo>
                    <a:pt x="423804" y="52121"/>
                  </a:lnTo>
                  <a:lnTo>
                    <a:pt x="378360" y="41367"/>
                  </a:lnTo>
                  <a:lnTo>
                    <a:pt x="332465" y="31814"/>
                  </a:lnTo>
                  <a:lnTo>
                    <a:pt x="286134" y="23478"/>
                  </a:lnTo>
                  <a:lnTo>
                    <a:pt x="239386" y="16376"/>
                  </a:lnTo>
                  <a:lnTo>
                    <a:pt x="192239" y="10527"/>
                  </a:lnTo>
                  <a:lnTo>
                    <a:pt x="144709" y="5947"/>
                  </a:lnTo>
                  <a:lnTo>
                    <a:pt x="96814" y="2655"/>
                  </a:lnTo>
                  <a:lnTo>
                    <a:pt x="48572" y="6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160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2780550" y="2708008"/>
              <a:ext cx="1735455" cy="3000375"/>
            </a:xfrm>
            <a:custGeom>
              <a:avLst/>
              <a:gdLst/>
              <a:ahLst/>
              <a:cxnLst/>
              <a:rect l="l" t="t" r="r" b="b"/>
              <a:pathLst>
                <a:path w="1735454" h="3000375">
                  <a:moveTo>
                    <a:pt x="0" y="0"/>
                  </a:moveTo>
                  <a:lnTo>
                    <a:pt x="48572" y="666"/>
                  </a:lnTo>
                  <a:lnTo>
                    <a:pt x="96814" y="2655"/>
                  </a:lnTo>
                  <a:lnTo>
                    <a:pt x="144709" y="5947"/>
                  </a:lnTo>
                  <a:lnTo>
                    <a:pt x="192239" y="10527"/>
                  </a:lnTo>
                  <a:lnTo>
                    <a:pt x="239386" y="16376"/>
                  </a:lnTo>
                  <a:lnTo>
                    <a:pt x="286134" y="23478"/>
                  </a:lnTo>
                  <a:lnTo>
                    <a:pt x="332465" y="31814"/>
                  </a:lnTo>
                  <a:lnTo>
                    <a:pt x="378360" y="41367"/>
                  </a:lnTo>
                  <a:lnTo>
                    <a:pt x="423804" y="52121"/>
                  </a:lnTo>
                  <a:lnTo>
                    <a:pt x="468779" y="64057"/>
                  </a:lnTo>
                  <a:lnTo>
                    <a:pt x="513267" y="77158"/>
                  </a:lnTo>
                  <a:lnTo>
                    <a:pt x="557251" y="91407"/>
                  </a:lnTo>
                  <a:lnTo>
                    <a:pt x="600713" y="106787"/>
                  </a:lnTo>
                  <a:lnTo>
                    <a:pt x="643636" y="123279"/>
                  </a:lnTo>
                  <a:lnTo>
                    <a:pt x="686003" y="140867"/>
                  </a:lnTo>
                  <a:lnTo>
                    <a:pt x="727796" y="159534"/>
                  </a:lnTo>
                  <a:lnTo>
                    <a:pt x="768998" y="179261"/>
                  </a:lnTo>
                  <a:lnTo>
                    <a:pt x="809592" y="200031"/>
                  </a:lnTo>
                  <a:lnTo>
                    <a:pt x="849560" y="221827"/>
                  </a:lnTo>
                  <a:lnTo>
                    <a:pt x="888884" y="244633"/>
                  </a:lnTo>
                  <a:lnTo>
                    <a:pt x="927548" y="268429"/>
                  </a:lnTo>
                  <a:lnTo>
                    <a:pt x="965533" y="293199"/>
                  </a:lnTo>
                  <a:lnTo>
                    <a:pt x="1002823" y="318926"/>
                  </a:lnTo>
                  <a:lnTo>
                    <a:pt x="1039400" y="345591"/>
                  </a:lnTo>
                  <a:lnTo>
                    <a:pt x="1075247" y="373178"/>
                  </a:lnTo>
                  <a:lnTo>
                    <a:pt x="1110346" y="401670"/>
                  </a:lnTo>
                  <a:lnTo>
                    <a:pt x="1144681" y="431048"/>
                  </a:lnTo>
                  <a:lnTo>
                    <a:pt x="1178232" y="461296"/>
                  </a:lnTo>
                  <a:lnTo>
                    <a:pt x="1210984" y="492396"/>
                  </a:lnTo>
                  <a:lnTo>
                    <a:pt x="1242918" y="524330"/>
                  </a:lnTo>
                  <a:lnTo>
                    <a:pt x="1274018" y="557082"/>
                  </a:lnTo>
                  <a:lnTo>
                    <a:pt x="1304266" y="590634"/>
                  </a:lnTo>
                  <a:lnTo>
                    <a:pt x="1333644" y="624968"/>
                  </a:lnTo>
                  <a:lnTo>
                    <a:pt x="1362136" y="660067"/>
                  </a:lnTo>
                  <a:lnTo>
                    <a:pt x="1389723" y="695914"/>
                  </a:lnTo>
                  <a:lnTo>
                    <a:pt x="1416389" y="732491"/>
                  </a:lnTo>
                  <a:lnTo>
                    <a:pt x="1442115" y="769781"/>
                  </a:lnTo>
                  <a:lnTo>
                    <a:pt x="1466885" y="807767"/>
                  </a:lnTo>
                  <a:lnTo>
                    <a:pt x="1490682" y="846430"/>
                  </a:lnTo>
                  <a:lnTo>
                    <a:pt x="1513487" y="885755"/>
                  </a:lnTo>
                  <a:lnTo>
                    <a:pt x="1535283" y="925722"/>
                  </a:lnTo>
                  <a:lnTo>
                    <a:pt x="1556054" y="966316"/>
                  </a:lnTo>
                  <a:lnTo>
                    <a:pt x="1575781" y="1007518"/>
                  </a:lnTo>
                  <a:lnTo>
                    <a:pt x="1594447" y="1049311"/>
                  </a:lnTo>
                  <a:lnTo>
                    <a:pt x="1612035" y="1091678"/>
                  </a:lnTo>
                  <a:lnTo>
                    <a:pt x="1628527" y="1134601"/>
                  </a:lnTo>
                  <a:lnTo>
                    <a:pt x="1643907" y="1178064"/>
                  </a:lnTo>
                  <a:lnTo>
                    <a:pt x="1658156" y="1222047"/>
                  </a:lnTo>
                  <a:lnTo>
                    <a:pt x="1671257" y="1266535"/>
                  </a:lnTo>
                  <a:lnTo>
                    <a:pt x="1683193" y="1311510"/>
                  </a:lnTo>
                  <a:lnTo>
                    <a:pt x="1693947" y="1356954"/>
                  </a:lnTo>
                  <a:lnTo>
                    <a:pt x="1703500" y="1402850"/>
                  </a:lnTo>
                  <a:lnTo>
                    <a:pt x="1711837" y="1449180"/>
                  </a:lnTo>
                  <a:lnTo>
                    <a:pt x="1718938" y="1495928"/>
                  </a:lnTo>
                  <a:lnTo>
                    <a:pt x="1724787" y="1543075"/>
                  </a:lnTo>
                  <a:lnTo>
                    <a:pt x="1729367" y="1590605"/>
                  </a:lnTo>
                  <a:lnTo>
                    <a:pt x="1732660" y="1638500"/>
                  </a:lnTo>
                  <a:lnTo>
                    <a:pt x="1734648" y="1686742"/>
                  </a:lnTo>
                  <a:lnTo>
                    <a:pt x="1735315" y="1735315"/>
                  </a:lnTo>
                  <a:lnTo>
                    <a:pt x="1734610" y="1784813"/>
                  </a:lnTo>
                  <a:lnTo>
                    <a:pt x="1732502" y="1834131"/>
                  </a:lnTo>
                  <a:lnTo>
                    <a:pt x="1729004" y="1883242"/>
                  </a:lnTo>
                  <a:lnTo>
                    <a:pt x="1724126" y="1932119"/>
                  </a:lnTo>
                  <a:lnTo>
                    <a:pt x="1717881" y="1980736"/>
                  </a:lnTo>
                  <a:lnTo>
                    <a:pt x="1710280" y="2029066"/>
                  </a:lnTo>
                  <a:lnTo>
                    <a:pt x="1701334" y="2077083"/>
                  </a:lnTo>
                  <a:lnTo>
                    <a:pt x="1691056" y="2124759"/>
                  </a:lnTo>
                  <a:lnTo>
                    <a:pt x="1679456" y="2172069"/>
                  </a:lnTo>
                  <a:lnTo>
                    <a:pt x="1666546" y="2218985"/>
                  </a:lnTo>
                  <a:lnTo>
                    <a:pt x="1652338" y="2265482"/>
                  </a:lnTo>
                  <a:lnTo>
                    <a:pt x="1636844" y="2311532"/>
                  </a:lnTo>
                  <a:lnTo>
                    <a:pt x="1620075" y="2357109"/>
                  </a:lnTo>
                  <a:lnTo>
                    <a:pt x="1602042" y="2402186"/>
                  </a:lnTo>
                  <a:lnTo>
                    <a:pt x="1582758" y="2446738"/>
                  </a:lnTo>
                  <a:lnTo>
                    <a:pt x="1562233" y="2490736"/>
                  </a:lnTo>
                  <a:lnTo>
                    <a:pt x="1540480" y="2534155"/>
                  </a:lnTo>
                  <a:lnTo>
                    <a:pt x="1517510" y="2576968"/>
                  </a:lnTo>
                  <a:lnTo>
                    <a:pt x="1493334" y="2619149"/>
                  </a:lnTo>
                  <a:lnTo>
                    <a:pt x="1467965" y="2660670"/>
                  </a:lnTo>
                  <a:lnTo>
                    <a:pt x="1441413" y="2701506"/>
                  </a:lnTo>
                  <a:lnTo>
                    <a:pt x="1413691" y="2741629"/>
                  </a:lnTo>
                  <a:lnTo>
                    <a:pt x="1384810" y="2781013"/>
                  </a:lnTo>
                  <a:lnTo>
                    <a:pt x="1354781" y="2819632"/>
                  </a:lnTo>
                  <a:lnTo>
                    <a:pt x="1323616" y="2857458"/>
                  </a:lnTo>
                  <a:lnTo>
                    <a:pt x="1291327" y="2894466"/>
                  </a:lnTo>
                  <a:lnTo>
                    <a:pt x="1257926" y="2930628"/>
                  </a:lnTo>
                  <a:lnTo>
                    <a:pt x="1223423" y="2965919"/>
                  </a:lnTo>
                  <a:lnTo>
                    <a:pt x="1187831" y="3000311"/>
                  </a:lnTo>
                  <a:lnTo>
                    <a:pt x="593839" y="2367889"/>
                  </a:lnTo>
                  <a:lnTo>
                    <a:pt x="627675" y="2334365"/>
                  </a:lnTo>
                  <a:lnTo>
                    <a:pt x="659293" y="2299461"/>
                  </a:lnTo>
                  <a:lnTo>
                    <a:pt x="688690" y="2263269"/>
                  </a:lnTo>
                  <a:lnTo>
                    <a:pt x="715863" y="2225885"/>
                  </a:lnTo>
                  <a:lnTo>
                    <a:pt x="740810" y="2187400"/>
                  </a:lnTo>
                  <a:lnTo>
                    <a:pt x="763527" y="2147910"/>
                  </a:lnTo>
                  <a:lnTo>
                    <a:pt x="784012" y="2107506"/>
                  </a:lnTo>
                  <a:lnTo>
                    <a:pt x="802262" y="2066283"/>
                  </a:lnTo>
                  <a:lnTo>
                    <a:pt x="818273" y="2024335"/>
                  </a:lnTo>
                  <a:lnTo>
                    <a:pt x="832044" y="1981754"/>
                  </a:lnTo>
                  <a:lnTo>
                    <a:pt x="843570" y="1938634"/>
                  </a:lnTo>
                  <a:lnTo>
                    <a:pt x="852850" y="1895069"/>
                  </a:lnTo>
                  <a:lnTo>
                    <a:pt x="859881" y="1851151"/>
                  </a:lnTo>
                  <a:lnTo>
                    <a:pt x="864658" y="1806976"/>
                  </a:lnTo>
                  <a:lnTo>
                    <a:pt x="867181" y="1762636"/>
                  </a:lnTo>
                  <a:lnTo>
                    <a:pt x="867445" y="1718224"/>
                  </a:lnTo>
                  <a:lnTo>
                    <a:pt x="865448" y="1673834"/>
                  </a:lnTo>
                  <a:lnTo>
                    <a:pt x="861187" y="1629560"/>
                  </a:lnTo>
                  <a:lnTo>
                    <a:pt x="854660" y="1585496"/>
                  </a:lnTo>
                  <a:lnTo>
                    <a:pt x="845862" y="1541733"/>
                  </a:lnTo>
                  <a:lnTo>
                    <a:pt x="834792" y="1498367"/>
                  </a:lnTo>
                  <a:lnTo>
                    <a:pt x="821447" y="1455491"/>
                  </a:lnTo>
                  <a:lnTo>
                    <a:pt x="805823" y="1413197"/>
                  </a:lnTo>
                  <a:lnTo>
                    <a:pt x="787918" y="1371580"/>
                  </a:lnTo>
                  <a:lnTo>
                    <a:pt x="767729" y="1330734"/>
                  </a:lnTo>
                  <a:lnTo>
                    <a:pt x="745253" y="1290750"/>
                  </a:lnTo>
                  <a:lnTo>
                    <a:pt x="720487" y="1251724"/>
                  </a:lnTo>
                  <a:lnTo>
                    <a:pt x="693428" y="1213749"/>
                  </a:lnTo>
                  <a:lnTo>
                    <a:pt x="664074" y="1176917"/>
                  </a:lnTo>
                  <a:lnTo>
                    <a:pt x="632421" y="1141323"/>
                  </a:lnTo>
                  <a:lnTo>
                    <a:pt x="596304" y="1105079"/>
                  </a:lnTo>
                  <a:lnTo>
                    <a:pt x="558320" y="1071200"/>
                  </a:lnTo>
                  <a:lnTo>
                    <a:pt x="518588" y="1039735"/>
                  </a:lnTo>
                  <a:lnTo>
                    <a:pt x="477225" y="1010738"/>
                  </a:lnTo>
                  <a:lnTo>
                    <a:pt x="434351" y="984259"/>
                  </a:lnTo>
                  <a:lnTo>
                    <a:pt x="390084" y="960349"/>
                  </a:lnTo>
                  <a:lnTo>
                    <a:pt x="344543" y="939060"/>
                  </a:lnTo>
                  <a:lnTo>
                    <a:pt x="297844" y="920443"/>
                  </a:lnTo>
                  <a:lnTo>
                    <a:pt x="250108" y="904549"/>
                  </a:lnTo>
                  <a:lnTo>
                    <a:pt x="201452" y="891430"/>
                  </a:lnTo>
                  <a:lnTo>
                    <a:pt x="151995" y="881137"/>
                  </a:lnTo>
                  <a:lnTo>
                    <a:pt x="101855" y="873721"/>
                  </a:lnTo>
                  <a:lnTo>
                    <a:pt x="51150" y="869234"/>
                  </a:lnTo>
                  <a:lnTo>
                    <a:pt x="0" y="867727"/>
                  </a:lnTo>
                  <a:lnTo>
                    <a:pt x="0" y="0"/>
                  </a:lnTo>
                  <a:close/>
                </a:path>
              </a:pathLst>
            </a:custGeom>
            <a:ln w="234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1045180" y="2707995"/>
              <a:ext cx="2923540" cy="3470910"/>
            </a:xfrm>
            <a:custGeom>
              <a:avLst/>
              <a:gdLst/>
              <a:ahLst/>
              <a:cxnLst/>
              <a:rect l="l" t="t" r="r" b="b"/>
              <a:pathLst>
                <a:path w="2923540" h="3470910">
                  <a:moveTo>
                    <a:pt x="1735370" y="0"/>
                  </a:moveTo>
                  <a:lnTo>
                    <a:pt x="1684516" y="744"/>
                  </a:lnTo>
                  <a:lnTo>
                    <a:pt x="1633839" y="2968"/>
                  </a:lnTo>
                  <a:lnTo>
                    <a:pt x="1583367" y="6662"/>
                  </a:lnTo>
                  <a:lnTo>
                    <a:pt x="1533132" y="11813"/>
                  </a:lnTo>
                  <a:lnTo>
                    <a:pt x="1483161" y="18410"/>
                  </a:lnTo>
                  <a:lnTo>
                    <a:pt x="1433486" y="26441"/>
                  </a:lnTo>
                  <a:lnTo>
                    <a:pt x="1384134" y="35894"/>
                  </a:lnTo>
                  <a:lnTo>
                    <a:pt x="1335137" y="46758"/>
                  </a:lnTo>
                  <a:lnTo>
                    <a:pt x="1286523" y="59022"/>
                  </a:lnTo>
                  <a:lnTo>
                    <a:pt x="1238322" y="72673"/>
                  </a:lnTo>
                  <a:lnTo>
                    <a:pt x="1190564" y="87700"/>
                  </a:lnTo>
                  <a:lnTo>
                    <a:pt x="1143278" y="104091"/>
                  </a:lnTo>
                  <a:lnTo>
                    <a:pt x="1096493" y="121835"/>
                  </a:lnTo>
                  <a:lnTo>
                    <a:pt x="1050240" y="140921"/>
                  </a:lnTo>
                  <a:lnTo>
                    <a:pt x="1004548" y="161335"/>
                  </a:lnTo>
                  <a:lnTo>
                    <a:pt x="959446" y="183068"/>
                  </a:lnTo>
                  <a:lnTo>
                    <a:pt x="914963" y="206107"/>
                  </a:lnTo>
                  <a:lnTo>
                    <a:pt x="871131" y="230440"/>
                  </a:lnTo>
                  <a:lnTo>
                    <a:pt x="827977" y="256056"/>
                  </a:lnTo>
                  <a:lnTo>
                    <a:pt x="785532" y="282944"/>
                  </a:lnTo>
                  <a:lnTo>
                    <a:pt x="743826" y="311092"/>
                  </a:lnTo>
                  <a:lnTo>
                    <a:pt x="702887" y="340487"/>
                  </a:lnTo>
                  <a:lnTo>
                    <a:pt x="662745" y="371119"/>
                  </a:lnTo>
                  <a:lnTo>
                    <a:pt x="623430" y="402976"/>
                  </a:lnTo>
                  <a:lnTo>
                    <a:pt x="584972" y="436047"/>
                  </a:lnTo>
                  <a:lnTo>
                    <a:pt x="547399" y="470319"/>
                  </a:lnTo>
                  <a:lnTo>
                    <a:pt x="512446" y="504054"/>
                  </a:lnTo>
                  <a:lnTo>
                    <a:pt x="478639" y="538526"/>
                  </a:lnTo>
                  <a:lnTo>
                    <a:pt x="445978" y="573712"/>
                  </a:lnTo>
                  <a:lnTo>
                    <a:pt x="414464" y="609586"/>
                  </a:lnTo>
                  <a:lnTo>
                    <a:pt x="384098" y="646124"/>
                  </a:lnTo>
                  <a:lnTo>
                    <a:pt x="354881" y="683300"/>
                  </a:lnTo>
                  <a:lnTo>
                    <a:pt x="326813" y="721092"/>
                  </a:lnTo>
                  <a:lnTo>
                    <a:pt x="299895" y="759473"/>
                  </a:lnTo>
                  <a:lnTo>
                    <a:pt x="274128" y="798420"/>
                  </a:lnTo>
                  <a:lnTo>
                    <a:pt x="249513" y="837908"/>
                  </a:lnTo>
                  <a:lnTo>
                    <a:pt x="226050" y="877912"/>
                  </a:lnTo>
                  <a:lnTo>
                    <a:pt x="203740" y="918407"/>
                  </a:lnTo>
                  <a:lnTo>
                    <a:pt x="182585" y="959370"/>
                  </a:lnTo>
                  <a:lnTo>
                    <a:pt x="162584" y="1000775"/>
                  </a:lnTo>
                  <a:lnTo>
                    <a:pt x="143739" y="1042598"/>
                  </a:lnTo>
                  <a:lnTo>
                    <a:pt x="126050" y="1084815"/>
                  </a:lnTo>
                  <a:lnTo>
                    <a:pt x="109518" y="1127400"/>
                  </a:lnTo>
                  <a:lnTo>
                    <a:pt x="94145" y="1170329"/>
                  </a:lnTo>
                  <a:lnTo>
                    <a:pt x="79929" y="1213578"/>
                  </a:lnTo>
                  <a:lnTo>
                    <a:pt x="66873" y="1257121"/>
                  </a:lnTo>
                  <a:lnTo>
                    <a:pt x="54978" y="1300935"/>
                  </a:lnTo>
                  <a:lnTo>
                    <a:pt x="44243" y="1344995"/>
                  </a:lnTo>
                  <a:lnTo>
                    <a:pt x="34670" y="1389276"/>
                  </a:lnTo>
                  <a:lnTo>
                    <a:pt x="26259" y="1433754"/>
                  </a:lnTo>
                  <a:lnTo>
                    <a:pt x="19012" y="1478404"/>
                  </a:lnTo>
                  <a:lnTo>
                    <a:pt x="12929" y="1523201"/>
                  </a:lnTo>
                  <a:lnTo>
                    <a:pt x="8010" y="1568121"/>
                  </a:lnTo>
                  <a:lnTo>
                    <a:pt x="4257" y="1613139"/>
                  </a:lnTo>
                  <a:lnTo>
                    <a:pt x="1671" y="1658231"/>
                  </a:lnTo>
                  <a:lnTo>
                    <a:pt x="251" y="1703372"/>
                  </a:lnTo>
                  <a:lnTo>
                    <a:pt x="0" y="1748538"/>
                  </a:lnTo>
                  <a:lnTo>
                    <a:pt x="916" y="1793703"/>
                  </a:lnTo>
                  <a:lnTo>
                    <a:pt x="3003" y="1838844"/>
                  </a:lnTo>
                  <a:lnTo>
                    <a:pt x="6259" y="1883935"/>
                  </a:lnTo>
                  <a:lnTo>
                    <a:pt x="10687" y="1928953"/>
                  </a:lnTo>
                  <a:lnTo>
                    <a:pt x="16286" y="1973872"/>
                  </a:lnTo>
                  <a:lnTo>
                    <a:pt x="23058" y="2018668"/>
                  </a:lnTo>
                  <a:lnTo>
                    <a:pt x="31003" y="2063317"/>
                  </a:lnTo>
                  <a:lnTo>
                    <a:pt x="40122" y="2107793"/>
                  </a:lnTo>
                  <a:lnTo>
                    <a:pt x="50416" y="2152073"/>
                  </a:lnTo>
                  <a:lnTo>
                    <a:pt x="61885" y="2196131"/>
                  </a:lnTo>
                  <a:lnTo>
                    <a:pt x="74531" y="2239944"/>
                  </a:lnTo>
                  <a:lnTo>
                    <a:pt x="88354" y="2283485"/>
                  </a:lnTo>
                  <a:lnTo>
                    <a:pt x="103354" y="2326732"/>
                  </a:lnTo>
                  <a:lnTo>
                    <a:pt x="119534" y="2369659"/>
                  </a:lnTo>
                  <a:lnTo>
                    <a:pt x="136893" y="2412242"/>
                  </a:lnTo>
                  <a:lnTo>
                    <a:pt x="155432" y="2454456"/>
                  </a:lnTo>
                  <a:lnTo>
                    <a:pt x="175151" y="2496276"/>
                  </a:lnTo>
                  <a:lnTo>
                    <a:pt x="196053" y="2537678"/>
                  </a:lnTo>
                  <a:lnTo>
                    <a:pt x="218137" y="2578638"/>
                  </a:lnTo>
                  <a:lnTo>
                    <a:pt x="241405" y="2619130"/>
                  </a:lnTo>
                  <a:lnTo>
                    <a:pt x="265856" y="2659131"/>
                  </a:lnTo>
                  <a:lnTo>
                    <a:pt x="291492" y="2698615"/>
                  </a:lnTo>
                  <a:lnTo>
                    <a:pt x="318314" y="2737558"/>
                  </a:lnTo>
                  <a:lnTo>
                    <a:pt x="346322" y="2775935"/>
                  </a:lnTo>
                  <a:lnTo>
                    <a:pt x="375518" y="2813723"/>
                  </a:lnTo>
                  <a:lnTo>
                    <a:pt x="405901" y="2850896"/>
                  </a:lnTo>
                  <a:lnTo>
                    <a:pt x="437473" y="2887429"/>
                  </a:lnTo>
                  <a:lnTo>
                    <a:pt x="470234" y="2923298"/>
                  </a:lnTo>
                  <a:lnTo>
                    <a:pt x="503976" y="2958247"/>
                  </a:lnTo>
                  <a:lnTo>
                    <a:pt x="538455" y="2992050"/>
                  </a:lnTo>
                  <a:lnTo>
                    <a:pt x="573648" y="3024707"/>
                  </a:lnTo>
                  <a:lnTo>
                    <a:pt x="609528" y="3056217"/>
                  </a:lnTo>
                  <a:lnTo>
                    <a:pt x="646071" y="3086580"/>
                  </a:lnTo>
                  <a:lnTo>
                    <a:pt x="683254" y="3115794"/>
                  </a:lnTo>
                  <a:lnTo>
                    <a:pt x="721051" y="3143859"/>
                  </a:lnTo>
                  <a:lnTo>
                    <a:pt x="759438" y="3170774"/>
                  </a:lnTo>
                  <a:lnTo>
                    <a:pt x="798390" y="3196538"/>
                  </a:lnTo>
                  <a:lnTo>
                    <a:pt x="837882" y="3221151"/>
                  </a:lnTo>
                  <a:lnTo>
                    <a:pt x="877891" y="3244611"/>
                  </a:lnTo>
                  <a:lnTo>
                    <a:pt x="918391" y="3266919"/>
                  </a:lnTo>
                  <a:lnTo>
                    <a:pt x="959357" y="3288072"/>
                  </a:lnTo>
                  <a:lnTo>
                    <a:pt x="1000766" y="3308071"/>
                  </a:lnTo>
                  <a:lnTo>
                    <a:pt x="1042593" y="3326914"/>
                  </a:lnTo>
                  <a:lnTo>
                    <a:pt x="1084813" y="3344602"/>
                  </a:lnTo>
                  <a:lnTo>
                    <a:pt x="1127401" y="3361132"/>
                  </a:lnTo>
                  <a:lnTo>
                    <a:pt x="1170333" y="3376504"/>
                  </a:lnTo>
                  <a:lnTo>
                    <a:pt x="1213584" y="3390718"/>
                  </a:lnTo>
                  <a:lnTo>
                    <a:pt x="1257130" y="3403773"/>
                  </a:lnTo>
                  <a:lnTo>
                    <a:pt x="1300946" y="3415667"/>
                  </a:lnTo>
                  <a:lnTo>
                    <a:pt x="1345008" y="3426401"/>
                  </a:lnTo>
                  <a:lnTo>
                    <a:pt x="1389291" y="3435973"/>
                  </a:lnTo>
                  <a:lnTo>
                    <a:pt x="1433770" y="3444382"/>
                  </a:lnTo>
                  <a:lnTo>
                    <a:pt x="1478420" y="3451628"/>
                  </a:lnTo>
                  <a:lnTo>
                    <a:pt x="1523218" y="3457711"/>
                  </a:lnTo>
                  <a:lnTo>
                    <a:pt x="1568139" y="3462628"/>
                  </a:lnTo>
                  <a:lnTo>
                    <a:pt x="1613158" y="3466380"/>
                  </a:lnTo>
                  <a:lnTo>
                    <a:pt x="1658250" y="3468965"/>
                  </a:lnTo>
                  <a:lnTo>
                    <a:pt x="1703390" y="3470384"/>
                  </a:lnTo>
                  <a:lnTo>
                    <a:pt x="1748556" y="3470634"/>
                  </a:lnTo>
                  <a:lnTo>
                    <a:pt x="1793720" y="3469716"/>
                  </a:lnTo>
                  <a:lnTo>
                    <a:pt x="1838860" y="3467628"/>
                  </a:lnTo>
                  <a:lnTo>
                    <a:pt x="1883950" y="3464370"/>
                  </a:lnTo>
                  <a:lnTo>
                    <a:pt x="1928967" y="3459941"/>
                  </a:lnTo>
                  <a:lnTo>
                    <a:pt x="1973884" y="3454341"/>
                  </a:lnTo>
                  <a:lnTo>
                    <a:pt x="2018679" y="3447567"/>
                  </a:lnTo>
                  <a:lnTo>
                    <a:pt x="2063325" y="3439621"/>
                  </a:lnTo>
                  <a:lnTo>
                    <a:pt x="2107799" y="3430500"/>
                  </a:lnTo>
                  <a:lnTo>
                    <a:pt x="2152076" y="3420204"/>
                  </a:lnTo>
                  <a:lnTo>
                    <a:pt x="2196131" y="3408733"/>
                  </a:lnTo>
                  <a:lnTo>
                    <a:pt x="2239940" y="3396085"/>
                  </a:lnTo>
                  <a:lnTo>
                    <a:pt x="2283479" y="3382259"/>
                  </a:lnTo>
                  <a:lnTo>
                    <a:pt x="2326722" y="3367256"/>
                  </a:lnTo>
                  <a:lnTo>
                    <a:pt x="2369645" y="3351074"/>
                  </a:lnTo>
                  <a:lnTo>
                    <a:pt x="2412223" y="3333712"/>
                  </a:lnTo>
                  <a:lnTo>
                    <a:pt x="2454432" y="3315170"/>
                  </a:lnTo>
                  <a:lnTo>
                    <a:pt x="2496248" y="3295447"/>
                  </a:lnTo>
                  <a:lnTo>
                    <a:pt x="2537645" y="3274542"/>
                  </a:lnTo>
                  <a:lnTo>
                    <a:pt x="2578600" y="3252454"/>
                  </a:lnTo>
                  <a:lnTo>
                    <a:pt x="2619086" y="3229182"/>
                  </a:lnTo>
                  <a:lnTo>
                    <a:pt x="2659081" y="3204727"/>
                  </a:lnTo>
                  <a:lnTo>
                    <a:pt x="2698559" y="3179086"/>
                  </a:lnTo>
                  <a:lnTo>
                    <a:pt x="2737496" y="3152259"/>
                  </a:lnTo>
                  <a:lnTo>
                    <a:pt x="2775867" y="3124246"/>
                  </a:lnTo>
                  <a:lnTo>
                    <a:pt x="2813648" y="3095045"/>
                  </a:lnTo>
                  <a:lnTo>
                    <a:pt x="2850813" y="3064656"/>
                  </a:lnTo>
                  <a:lnTo>
                    <a:pt x="2887339" y="3033079"/>
                  </a:lnTo>
                  <a:lnTo>
                    <a:pt x="2923201" y="3000311"/>
                  </a:lnTo>
                  <a:lnTo>
                    <a:pt x="2329209" y="2367889"/>
                  </a:lnTo>
                  <a:lnTo>
                    <a:pt x="2291209" y="2401561"/>
                  </a:lnTo>
                  <a:lnTo>
                    <a:pt x="2251494" y="2432806"/>
                  </a:lnTo>
                  <a:lnTo>
                    <a:pt x="2210182" y="2461578"/>
                  </a:lnTo>
                  <a:lnTo>
                    <a:pt x="2167393" y="2487830"/>
                  </a:lnTo>
                  <a:lnTo>
                    <a:pt x="2123246" y="2511515"/>
                  </a:lnTo>
                  <a:lnTo>
                    <a:pt x="2077857" y="2532588"/>
                  </a:lnTo>
                  <a:lnTo>
                    <a:pt x="2031347" y="2551001"/>
                  </a:lnTo>
                  <a:lnTo>
                    <a:pt x="1983834" y="2566709"/>
                  </a:lnTo>
                  <a:lnTo>
                    <a:pt x="1935436" y="2579666"/>
                  </a:lnTo>
                  <a:lnTo>
                    <a:pt x="1886272" y="2589823"/>
                  </a:lnTo>
                  <a:lnTo>
                    <a:pt x="1836461" y="2597136"/>
                  </a:lnTo>
                  <a:lnTo>
                    <a:pt x="1786120" y="2601558"/>
                  </a:lnTo>
                  <a:lnTo>
                    <a:pt x="1735370" y="2603042"/>
                  </a:lnTo>
                  <a:lnTo>
                    <a:pt x="1687756" y="2601758"/>
                  </a:lnTo>
                  <a:lnTo>
                    <a:pt x="1640814" y="2597951"/>
                  </a:lnTo>
                  <a:lnTo>
                    <a:pt x="1594610" y="2591686"/>
                  </a:lnTo>
                  <a:lnTo>
                    <a:pt x="1549210" y="2583030"/>
                  </a:lnTo>
                  <a:lnTo>
                    <a:pt x="1504680" y="2572049"/>
                  </a:lnTo>
                  <a:lnTo>
                    <a:pt x="1461086" y="2558809"/>
                  </a:lnTo>
                  <a:lnTo>
                    <a:pt x="1418494" y="2543376"/>
                  </a:lnTo>
                  <a:lnTo>
                    <a:pt x="1376970" y="2525816"/>
                  </a:lnTo>
                  <a:lnTo>
                    <a:pt x="1336581" y="2506196"/>
                  </a:lnTo>
                  <a:lnTo>
                    <a:pt x="1297393" y="2484581"/>
                  </a:lnTo>
                  <a:lnTo>
                    <a:pt x="1259472" y="2461038"/>
                  </a:lnTo>
                  <a:lnTo>
                    <a:pt x="1222884" y="2435633"/>
                  </a:lnTo>
                  <a:lnTo>
                    <a:pt x="1187695" y="2408432"/>
                  </a:lnTo>
                  <a:lnTo>
                    <a:pt x="1153971" y="2379501"/>
                  </a:lnTo>
                  <a:lnTo>
                    <a:pt x="1121779" y="2348906"/>
                  </a:lnTo>
                  <a:lnTo>
                    <a:pt x="1091184" y="2316713"/>
                  </a:lnTo>
                  <a:lnTo>
                    <a:pt x="1062253" y="2282990"/>
                  </a:lnTo>
                  <a:lnTo>
                    <a:pt x="1035052" y="2247801"/>
                  </a:lnTo>
                  <a:lnTo>
                    <a:pt x="1009647" y="2211212"/>
                  </a:lnTo>
                  <a:lnTo>
                    <a:pt x="986104" y="2173291"/>
                  </a:lnTo>
                  <a:lnTo>
                    <a:pt x="964489" y="2134103"/>
                  </a:lnTo>
                  <a:lnTo>
                    <a:pt x="944869" y="2093714"/>
                  </a:lnTo>
                  <a:lnTo>
                    <a:pt x="927309" y="2052191"/>
                  </a:lnTo>
                  <a:lnTo>
                    <a:pt x="911876" y="2009599"/>
                  </a:lnTo>
                  <a:lnTo>
                    <a:pt x="898636" y="1966005"/>
                  </a:lnTo>
                  <a:lnTo>
                    <a:pt x="887654" y="1921475"/>
                  </a:lnTo>
                  <a:lnTo>
                    <a:pt x="878998" y="1876074"/>
                  </a:lnTo>
                  <a:lnTo>
                    <a:pt x="872734" y="1829870"/>
                  </a:lnTo>
                  <a:lnTo>
                    <a:pt x="868926" y="1782928"/>
                  </a:lnTo>
                  <a:lnTo>
                    <a:pt x="867642" y="1735315"/>
                  </a:lnTo>
                  <a:lnTo>
                    <a:pt x="868926" y="1687716"/>
                  </a:lnTo>
                  <a:lnTo>
                    <a:pt x="872734" y="1640788"/>
                  </a:lnTo>
                  <a:lnTo>
                    <a:pt x="878998" y="1594596"/>
                  </a:lnTo>
                  <a:lnTo>
                    <a:pt x="887654" y="1549207"/>
                  </a:lnTo>
                  <a:lnTo>
                    <a:pt x="898636" y="1504688"/>
                  </a:lnTo>
                  <a:lnTo>
                    <a:pt x="911876" y="1461104"/>
                  </a:lnTo>
                  <a:lnTo>
                    <a:pt x="927309" y="1418521"/>
                  </a:lnTo>
                  <a:lnTo>
                    <a:pt x="944869" y="1377005"/>
                  </a:lnTo>
                  <a:lnTo>
                    <a:pt x="964489" y="1336624"/>
                  </a:lnTo>
                  <a:lnTo>
                    <a:pt x="986104" y="1297442"/>
                  </a:lnTo>
                  <a:lnTo>
                    <a:pt x="1009647" y="1259527"/>
                  </a:lnTo>
                  <a:lnTo>
                    <a:pt x="1035052" y="1222944"/>
                  </a:lnTo>
                  <a:lnTo>
                    <a:pt x="1062253" y="1187759"/>
                  </a:lnTo>
                  <a:lnTo>
                    <a:pt x="1091184" y="1154040"/>
                  </a:lnTo>
                  <a:lnTo>
                    <a:pt x="1121779" y="1121851"/>
                  </a:lnTo>
                  <a:lnTo>
                    <a:pt x="1153971" y="1091259"/>
                  </a:lnTo>
                  <a:lnTo>
                    <a:pt x="1187695" y="1062330"/>
                  </a:lnTo>
                  <a:lnTo>
                    <a:pt x="1222884" y="1035131"/>
                  </a:lnTo>
                  <a:lnTo>
                    <a:pt x="1259472" y="1009728"/>
                  </a:lnTo>
                  <a:lnTo>
                    <a:pt x="1297393" y="986186"/>
                  </a:lnTo>
                  <a:lnTo>
                    <a:pt x="1336581" y="964572"/>
                  </a:lnTo>
                  <a:lnTo>
                    <a:pt x="1376970" y="944953"/>
                  </a:lnTo>
                  <a:lnTo>
                    <a:pt x="1418494" y="927393"/>
                  </a:lnTo>
                  <a:lnTo>
                    <a:pt x="1461086" y="911961"/>
                  </a:lnTo>
                  <a:lnTo>
                    <a:pt x="1504680" y="898721"/>
                  </a:lnTo>
                  <a:lnTo>
                    <a:pt x="1549210" y="887739"/>
                  </a:lnTo>
                  <a:lnTo>
                    <a:pt x="1594610" y="879083"/>
                  </a:lnTo>
                  <a:lnTo>
                    <a:pt x="1640814" y="872818"/>
                  </a:lnTo>
                  <a:lnTo>
                    <a:pt x="1687756" y="869011"/>
                  </a:lnTo>
                  <a:lnTo>
                    <a:pt x="1735370" y="867727"/>
                  </a:lnTo>
                  <a:lnTo>
                    <a:pt x="1735370" y="0"/>
                  </a:lnTo>
                  <a:close/>
                </a:path>
              </a:pathLst>
            </a:custGeom>
            <a:solidFill>
              <a:srgbClr val="9B84AE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1045180" y="2707995"/>
              <a:ext cx="2923540" cy="3470910"/>
            </a:xfrm>
            <a:custGeom>
              <a:avLst/>
              <a:gdLst/>
              <a:ahLst/>
              <a:cxnLst/>
              <a:rect l="l" t="t" r="r" b="b"/>
              <a:pathLst>
                <a:path w="2923540" h="3470910">
                  <a:moveTo>
                    <a:pt x="2923201" y="3000311"/>
                  </a:moveTo>
                  <a:lnTo>
                    <a:pt x="2887339" y="3033079"/>
                  </a:lnTo>
                  <a:lnTo>
                    <a:pt x="2850813" y="3064656"/>
                  </a:lnTo>
                  <a:lnTo>
                    <a:pt x="2813648" y="3095045"/>
                  </a:lnTo>
                  <a:lnTo>
                    <a:pt x="2775867" y="3124246"/>
                  </a:lnTo>
                  <a:lnTo>
                    <a:pt x="2737496" y="3152259"/>
                  </a:lnTo>
                  <a:lnTo>
                    <a:pt x="2698559" y="3179086"/>
                  </a:lnTo>
                  <a:lnTo>
                    <a:pt x="2659081" y="3204727"/>
                  </a:lnTo>
                  <a:lnTo>
                    <a:pt x="2619086" y="3229182"/>
                  </a:lnTo>
                  <a:lnTo>
                    <a:pt x="2578600" y="3252454"/>
                  </a:lnTo>
                  <a:lnTo>
                    <a:pt x="2537645" y="3274542"/>
                  </a:lnTo>
                  <a:lnTo>
                    <a:pt x="2496248" y="3295447"/>
                  </a:lnTo>
                  <a:lnTo>
                    <a:pt x="2454432" y="3315170"/>
                  </a:lnTo>
                  <a:lnTo>
                    <a:pt x="2412223" y="3333712"/>
                  </a:lnTo>
                  <a:lnTo>
                    <a:pt x="2369645" y="3351074"/>
                  </a:lnTo>
                  <a:lnTo>
                    <a:pt x="2326722" y="3367256"/>
                  </a:lnTo>
                  <a:lnTo>
                    <a:pt x="2283479" y="3382259"/>
                  </a:lnTo>
                  <a:lnTo>
                    <a:pt x="2239940" y="3396085"/>
                  </a:lnTo>
                  <a:lnTo>
                    <a:pt x="2196131" y="3408733"/>
                  </a:lnTo>
                  <a:lnTo>
                    <a:pt x="2152076" y="3420204"/>
                  </a:lnTo>
                  <a:lnTo>
                    <a:pt x="2107799" y="3430500"/>
                  </a:lnTo>
                  <a:lnTo>
                    <a:pt x="2063325" y="3439621"/>
                  </a:lnTo>
                  <a:lnTo>
                    <a:pt x="2018679" y="3447567"/>
                  </a:lnTo>
                  <a:lnTo>
                    <a:pt x="1973884" y="3454341"/>
                  </a:lnTo>
                  <a:lnTo>
                    <a:pt x="1928967" y="3459941"/>
                  </a:lnTo>
                  <a:lnTo>
                    <a:pt x="1883950" y="3464370"/>
                  </a:lnTo>
                  <a:lnTo>
                    <a:pt x="1838860" y="3467628"/>
                  </a:lnTo>
                  <a:lnTo>
                    <a:pt x="1793720" y="3469716"/>
                  </a:lnTo>
                  <a:lnTo>
                    <a:pt x="1748556" y="3470634"/>
                  </a:lnTo>
                  <a:lnTo>
                    <a:pt x="1703390" y="3470384"/>
                  </a:lnTo>
                  <a:lnTo>
                    <a:pt x="1658250" y="3468965"/>
                  </a:lnTo>
                  <a:lnTo>
                    <a:pt x="1613158" y="3466380"/>
                  </a:lnTo>
                  <a:lnTo>
                    <a:pt x="1568139" y="3462628"/>
                  </a:lnTo>
                  <a:lnTo>
                    <a:pt x="1523218" y="3457711"/>
                  </a:lnTo>
                  <a:lnTo>
                    <a:pt x="1478420" y="3451628"/>
                  </a:lnTo>
                  <a:lnTo>
                    <a:pt x="1433770" y="3444382"/>
                  </a:lnTo>
                  <a:lnTo>
                    <a:pt x="1389291" y="3435973"/>
                  </a:lnTo>
                  <a:lnTo>
                    <a:pt x="1345008" y="3426401"/>
                  </a:lnTo>
                  <a:lnTo>
                    <a:pt x="1300946" y="3415667"/>
                  </a:lnTo>
                  <a:lnTo>
                    <a:pt x="1257130" y="3403773"/>
                  </a:lnTo>
                  <a:lnTo>
                    <a:pt x="1213584" y="3390718"/>
                  </a:lnTo>
                  <a:lnTo>
                    <a:pt x="1170333" y="3376504"/>
                  </a:lnTo>
                  <a:lnTo>
                    <a:pt x="1127401" y="3361132"/>
                  </a:lnTo>
                  <a:lnTo>
                    <a:pt x="1084813" y="3344602"/>
                  </a:lnTo>
                  <a:lnTo>
                    <a:pt x="1042593" y="3326914"/>
                  </a:lnTo>
                  <a:lnTo>
                    <a:pt x="1000766" y="3308071"/>
                  </a:lnTo>
                  <a:lnTo>
                    <a:pt x="959357" y="3288072"/>
                  </a:lnTo>
                  <a:lnTo>
                    <a:pt x="918391" y="3266919"/>
                  </a:lnTo>
                  <a:lnTo>
                    <a:pt x="877891" y="3244611"/>
                  </a:lnTo>
                  <a:lnTo>
                    <a:pt x="837882" y="3221151"/>
                  </a:lnTo>
                  <a:lnTo>
                    <a:pt x="798390" y="3196538"/>
                  </a:lnTo>
                  <a:lnTo>
                    <a:pt x="759438" y="3170774"/>
                  </a:lnTo>
                  <a:lnTo>
                    <a:pt x="721051" y="3143859"/>
                  </a:lnTo>
                  <a:lnTo>
                    <a:pt x="683254" y="3115794"/>
                  </a:lnTo>
                  <a:lnTo>
                    <a:pt x="646071" y="3086580"/>
                  </a:lnTo>
                  <a:lnTo>
                    <a:pt x="609528" y="3056217"/>
                  </a:lnTo>
                  <a:lnTo>
                    <a:pt x="573648" y="3024707"/>
                  </a:lnTo>
                  <a:lnTo>
                    <a:pt x="538455" y="2992050"/>
                  </a:lnTo>
                  <a:lnTo>
                    <a:pt x="503976" y="2958247"/>
                  </a:lnTo>
                  <a:lnTo>
                    <a:pt x="470234" y="2923298"/>
                  </a:lnTo>
                  <a:lnTo>
                    <a:pt x="437473" y="2887429"/>
                  </a:lnTo>
                  <a:lnTo>
                    <a:pt x="405901" y="2850896"/>
                  </a:lnTo>
                  <a:lnTo>
                    <a:pt x="375518" y="2813723"/>
                  </a:lnTo>
                  <a:lnTo>
                    <a:pt x="346322" y="2775935"/>
                  </a:lnTo>
                  <a:lnTo>
                    <a:pt x="318314" y="2737558"/>
                  </a:lnTo>
                  <a:lnTo>
                    <a:pt x="291492" y="2698615"/>
                  </a:lnTo>
                  <a:lnTo>
                    <a:pt x="265856" y="2659131"/>
                  </a:lnTo>
                  <a:lnTo>
                    <a:pt x="241405" y="2619130"/>
                  </a:lnTo>
                  <a:lnTo>
                    <a:pt x="218137" y="2578638"/>
                  </a:lnTo>
                  <a:lnTo>
                    <a:pt x="196053" y="2537678"/>
                  </a:lnTo>
                  <a:lnTo>
                    <a:pt x="175151" y="2496276"/>
                  </a:lnTo>
                  <a:lnTo>
                    <a:pt x="155432" y="2454456"/>
                  </a:lnTo>
                  <a:lnTo>
                    <a:pt x="136893" y="2412242"/>
                  </a:lnTo>
                  <a:lnTo>
                    <a:pt x="119534" y="2369659"/>
                  </a:lnTo>
                  <a:lnTo>
                    <a:pt x="103354" y="2326732"/>
                  </a:lnTo>
                  <a:lnTo>
                    <a:pt x="88354" y="2283485"/>
                  </a:lnTo>
                  <a:lnTo>
                    <a:pt x="74531" y="2239944"/>
                  </a:lnTo>
                  <a:lnTo>
                    <a:pt x="61885" y="2196131"/>
                  </a:lnTo>
                  <a:lnTo>
                    <a:pt x="50416" y="2152073"/>
                  </a:lnTo>
                  <a:lnTo>
                    <a:pt x="40122" y="2107793"/>
                  </a:lnTo>
                  <a:lnTo>
                    <a:pt x="31003" y="2063317"/>
                  </a:lnTo>
                  <a:lnTo>
                    <a:pt x="23058" y="2018668"/>
                  </a:lnTo>
                  <a:lnTo>
                    <a:pt x="16286" y="1973872"/>
                  </a:lnTo>
                  <a:lnTo>
                    <a:pt x="10687" y="1928953"/>
                  </a:lnTo>
                  <a:lnTo>
                    <a:pt x="6259" y="1883935"/>
                  </a:lnTo>
                  <a:lnTo>
                    <a:pt x="3003" y="1838844"/>
                  </a:lnTo>
                  <a:lnTo>
                    <a:pt x="916" y="1793703"/>
                  </a:lnTo>
                  <a:lnTo>
                    <a:pt x="0" y="1748538"/>
                  </a:lnTo>
                  <a:lnTo>
                    <a:pt x="251" y="1703372"/>
                  </a:lnTo>
                  <a:lnTo>
                    <a:pt x="1671" y="1658231"/>
                  </a:lnTo>
                  <a:lnTo>
                    <a:pt x="4257" y="1613139"/>
                  </a:lnTo>
                  <a:lnTo>
                    <a:pt x="8010" y="1568121"/>
                  </a:lnTo>
                  <a:lnTo>
                    <a:pt x="12929" y="1523201"/>
                  </a:lnTo>
                  <a:lnTo>
                    <a:pt x="19012" y="1478404"/>
                  </a:lnTo>
                  <a:lnTo>
                    <a:pt x="26259" y="1433754"/>
                  </a:lnTo>
                  <a:lnTo>
                    <a:pt x="34670" y="1389276"/>
                  </a:lnTo>
                  <a:lnTo>
                    <a:pt x="44243" y="1344995"/>
                  </a:lnTo>
                  <a:lnTo>
                    <a:pt x="54978" y="1300935"/>
                  </a:lnTo>
                  <a:lnTo>
                    <a:pt x="66873" y="1257121"/>
                  </a:lnTo>
                  <a:lnTo>
                    <a:pt x="79929" y="1213578"/>
                  </a:lnTo>
                  <a:lnTo>
                    <a:pt x="94145" y="1170329"/>
                  </a:lnTo>
                  <a:lnTo>
                    <a:pt x="109518" y="1127400"/>
                  </a:lnTo>
                  <a:lnTo>
                    <a:pt x="126050" y="1084815"/>
                  </a:lnTo>
                  <a:lnTo>
                    <a:pt x="143739" y="1042598"/>
                  </a:lnTo>
                  <a:lnTo>
                    <a:pt x="162584" y="1000775"/>
                  </a:lnTo>
                  <a:lnTo>
                    <a:pt x="182585" y="959370"/>
                  </a:lnTo>
                  <a:lnTo>
                    <a:pt x="203740" y="918407"/>
                  </a:lnTo>
                  <a:lnTo>
                    <a:pt x="226050" y="877912"/>
                  </a:lnTo>
                  <a:lnTo>
                    <a:pt x="249513" y="837908"/>
                  </a:lnTo>
                  <a:lnTo>
                    <a:pt x="274128" y="798420"/>
                  </a:lnTo>
                  <a:lnTo>
                    <a:pt x="299895" y="759473"/>
                  </a:lnTo>
                  <a:lnTo>
                    <a:pt x="326813" y="721092"/>
                  </a:lnTo>
                  <a:lnTo>
                    <a:pt x="354881" y="683300"/>
                  </a:lnTo>
                  <a:lnTo>
                    <a:pt x="384098" y="646124"/>
                  </a:lnTo>
                  <a:lnTo>
                    <a:pt x="414464" y="609586"/>
                  </a:lnTo>
                  <a:lnTo>
                    <a:pt x="445978" y="573712"/>
                  </a:lnTo>
                  <a:lnTo>
                    <a:pt x="478639" y="538526"/>
                  </a:lnTo>
                  <a:lnTo>
                    <a:pt x="512446" y="504054"/>
                  </a:lnTo>
                  <a:lnTo>
                    <a:pt x="547399" y="470319"/>
                  </a:lnTo>
                  <a:lnTo>
                    <a:pt x="584972" y="436047"/>
                  </a:lnTo>
                  <a:lnTo>
                    <a:pt x="623430" y="402976"/>
                  </a:lnTo>
                  <a:lnTo>
                    <a:pt x="662745" y="371119"/>
                  </a:lnTo>
                  <a:lnTo>
                    <a:pt x="702887" y="340487"/>
                  </a:lnTo>
                  <a:lnTo>
                    <a:pt x="743826" y="311092"/>
                  </a:lnTo>
                  <a:lnTo>
                    <a:pt x="785532" y="282944"/>
                  </a:lnTo>
                  <a:lnTo>
                    <a:pt x="827977" y="256056"/>
                  </a:lnTo>
                  <a:lnTo>
                    <a:pt x="871131" y="230440"/>
                  </a:lnTo>
                  <a:lnTo>
                    <a:pt x="914963" y="206107"/>
                  </a:lnTo>
                  <a:lnTo>
                    <a:pt x="959446" y="183068"/>
                  </a:lnTo>
                  <a:lnTo>
                    <a:pt x="1004548" y="161335"/>
                  </a:lnTo>
                  <a:lnTo>
                    <a:pt x="1050240" y="140921"/>
                  </a:lnTo>
                  <a:lnTo>
                    <a:pt x="1096493" y="121835"/>
                  </a:lnTo>
                  <a:lnTo>
                    <a:pt x="1143278" y="104091"/>
                  </a:lnTo>
                  <a:lnTo>
                    <a:pt x="1190564" y="87700"/>
                  </a:lnTo>
                  <a:lnTo>
                    <a:pt x="1238322" y="72673"/>
                  </a:lnTo>
                  <a:lnTo>
                    <a:pt x="1286523" y="59022"/>
                  </a:lnTo>
                  <a:lnTo>
                    <a:pt x="1335137" y="46758"/>
                  </a:lnTo>
                  <a:lnTo>
                    <a:pt x="1384134" y="35894"/>
                  </a:lnTo>
                  <a:lnTo>
                    <a:pt x="1433486" y="26441"/>
                  </a:lnTo>
                  <a:lnTo>
                    <a:pt x="1483161" y="18410"/>
                  </a:lnTo>
                  <a:lnTo>
                    <a:pt x="1533132" y="11813"/>
                  </a:lnTo>
                  <a:lnTo>
                    <a:pt x="1583367" y="6662"/>
                  </a:lnTo>
                  <a:lnTo>
                    <a:pt x="1633839" y="2968"/>
                  </a:lnTo>
                  <a:lnTo>
                    <a:pt x="1684516" y="744"/>
                  </a:lnTo>
                  <a:lnTo>
                    <a:pt x="1735370" y="0"/>
                  </a:lnTo>
                  <a:lnTo>
                    <a:pt x="1735370" y="867727"/>
                  </a:lnTo>
                  <a:lnTo>
                    <a:pt x="1687756" y="869011"/>
                  </a:lnTo>
                  <a:lnTo>
                    <a:pt x="1640814" y="872818"/>
                  </a:lnTo>
                  <a:lnTo>
                    <a:pt x="1594610" y="879083"/>
                  </a:lnTo>
                  <a:lnTo>
                    <a:pt x="1549210" y="887739"/>
                  </a:lnTo>
                  <a:lnTo>
                    <a:pt x="1504680" y="898721"/>
                  </a:lnTo>
                  <a:lnTo>
                    <a:pt x="1461086" y="911961"/>
                  </a:lnTo>
                  <a:lnTo>
                    <a:pt x="1418494" y="927393"/>
                  </a:lnTo>
                  <a:lnTo>
                    <a:pt x="1376970" y="944953"/>
                  </a:lnTo>
                  <a:lnTo>
                    <a:pt x="1336581" y="964572"/>
                  </a:lnTo>
                  <a:lnTo>
                    <a:pt x="1297393" y="986186"/>
                  </a:lnTo>
                  <a:lnTo>
                    <a:pt x="1259472" y="1009728"/>
                  </a:lnTo>
                  <a:lnTo>
                    <a:pt x="1222884" y="1035131"/>
                  </a:lnTo>
                  <a:lnTo>
                    <a:pt x="1187695" y="1062330"/>
                  </a:lnTo>
                  <a:lnTo>
                    <a:pt x="1153971" y="1091259"/>
                  </a:lnTo>
                  <a:lnTo>
                    <a:pt x="1121779" y="1121851"/>
                  </a:lnTo>
                  <a:lnTo>
                    <a:pt x="1091184" y="1154040"/>
                  </a:lnTo>
                  <a:lnTo>
                    <a:pt x="1062253" y="1187759"/>
                  </a:lnTo>
                  <a:lnTo>
                    <a:pt x="1035052" y="1222944"/>
                  </a:lnTo>
                  <a:lnTo>
                    <a:pt x="1009647" y="1259527"/>
                  </a:lnTo>
                  <a:lnTo>
                    <a:pt x="986104" y="1297442"/>
                  </a:lnTo>
                  <a:lnTo>
                    <a:pt x="964489" y="1336624"/>
                  </a:lnTo>
                  <a:lnTo>
                    <a:pt x="944869" y="1377005"/>
                  </a:lnTo>
                  <a:lnTo>
                    <a:pt x="927309" y="1418521"/>
                  </a:lnTo>
                  <a:lnTo>
                    <a:pt x="911876" y="1461104"/>
                  </a:lnTo>
                  <a:lnTo>
                    <a:pt x="898636" y="1504688"/>
                  </a:lnTo>
                  <a:lnTo>
                    <a:pt x="887654" y="1549207"/>
                  </a:lnTo>
                  <a:lnTo>
                    <a:pt x="878998" y="1594596"/>
                  </a:lnTo>
                  <a:lnTo>
                    <a:pt x="872734" y="1640788"/>
                  </a:lnTo>
                  <a:lnTo>
                    <a:pt x="868926" y="1687716"/>
                  </a:lnTo>
                  <a:lnTo>
                    <a:pt x="867642" y="1735315"/>
                  </a:lnTo>
                  <a:lnTo>
                    <a:pt x="868926" y="1782928"/>
                  </a:lnTo>
                  <a:lnTo>
                    <a:pt x="872734" y="1829870"/>
                  </a:lnTo>
                  <a:lnTo>
                    <a:pt x="878998" y="1876074"/>
                  </a:lnTo>
                  <a:lnTo>
                    <a:pt x="887654" y="1921475"/>
                  </a:lnTo>
                  <a:lnTo>
                    <a:pt x="898636" y="1966005"/>
                  </a:lnTo>
                  <a:lnTo>
                    <a:pt x="911876" y="2009599"/>
                  </a:lnTo>
                  <a:lnTo>
                    <a:pt x="927309" y="2052191"/>
                  </a:lnTo>
                  <a:lnTo>
                    <a:pt x="944869" y="2093714"/>
                  </a:lnTo>
                  <a:lnTo>
                    <a:pt x="964489" y="2134103"/>
                  </a:lnTo>
                  <a:lnTo>
                    <a:pt x="986104" y="2173291"/>
                  </a:lnTo>
                  <a:lnTo>
                    <a:pt x="1009647" y="2211212"/>
                  </a:lnTo>
                  <a:lnTo>
                    <a:pt x="1035052" y="2247801"/>
                  </a:lnTo>
                  <a:lnTo>
                    <a:pt x="1062253" y="2282990"/>
                  </a:lnTo>
                  <a:lnTo>
                    <a:pt x="1091184" y="2316713"/>
                  </a:lnTo>
                  <a:lnTo>
                    <a:pt x="1121779" y="2348906"/>
                  </a:lnTo>
                  <a:lnTo>
                    <a:pt x="1153971" y="2379501"/>
                  </a:lnTo>
                  <a:lnTo>
                    <a:pt x="1187695" y="2408432"/>
                  </a:lnTo>
                  <a:lnTo>
                    <a:pt x="1222884" y="2435633"/>
                  </a:lnTo>
                  <a:lnTo>
                    <a:pt x="1259472" y="2461038"/>
                  </a:lnTo>
                  <a:lnTo>
                    <a:pt x="1297393" y="2484581"/>
                  </a:lnTo>
                  <a:lnTo>
                    <a:pt x="1336581" y="2506196"/>
                  </a:lnTo>
                  <a:lnTo>
                    <a:pt x="1376970" y="2525816"/>
                  </a:lnTo>
                  <a:lnTo>
                    <a:pt x="1418494" y="2543376"/>
                  </a:lnTo>
                  <a:lnTo>
                    <a:pt x="1461086" y="2558809"/>
                  </a:lnTo>
                  <a:lnTo>
                    <a:pt x="1504680" y="2572049"/>
                  </a:lnTo>
                  <a:lnTo>
                    <a:pt x="1549210" y="2583030"/>
                  </a:lnTo>
                  <a:lnTo>
                    <a:pt x="1594610" y="2591686"/>
                  </a:lnTo>
                  <a:lnTo>
                    <a:pt x="1640814" y="2597951"/>
                  </a:lnTo>
                  <a:lnTo>
                    <a:pt x="1687756" y="2601758"/>
                  </a:lnTo>
                  <a:lnTo>
                    <a:pt x="1735370" y="2603042"/>
                  </a:lnTo>
                  <a:lnTo>
                    <a:pt x="1786120" y="2601558"/>
                  </a:lnTo>
                  <a:lnTo>
                    <a:pt x="1836461" y="2597136"/>
                  </a:lnTo>
                  <a:lnTo>
                    <a:pt x="1886272" y="2589823"/>
                  </a:lnTo>
                  <a:lnTo>
                    <a:pt x="1935436" y="2579666"/>
                  </a:lnTo>
                  <a:lnTo>
                    <a:pt x="1983834" y="2566709"/>
                  </a:lnTo>
                  <a:lnTo>
                    <a:pt x="2031347" y="2551001"/>
                  </a:lnTo>
                  <a:lnTo>
                    <a:pt x="2077857" y="2532588"/>
                  </a:lnTo>
                  <a:lnTo>
                    <a:pt x="2123246" y="2511515"/>
                  </a:lnTo>
                  <a:lnTo>
                    <a:pt x="2167393" y="2487830"/>
                  </a:lnTo>
                  <a:lnTo>
                    <a:pt x="2210182" y="2461578"/>
                  </a:lnTo>
                  <a:lnTo>
                    <a:pt x="2251494" y="2432806"/>
                  </a:lnTo>
                  <a:lnTo>
                    <a:pt x="2291209" y="2401561"/>
                  </a:lnTo>
                  <a:lnTo>
                    <a:pt x="2329209" y="2367889"/>
                  </a:lnTo>
                  <a:lnTo>
                    <a:pt x="2923201" y="3000311"/>
                  </a:lnTo>
                  <a:close/>
                </a:path>
              </a:pathLst>
            </a:custGeom>
            <a:ln w="234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4" name="object 3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933177" y="3870312"/>
              <a:ext cx="176039" cy="187769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497660" y="4873002"/>
              <a:ext cx="176530" cy="187960"/>
            </a:xfrm>
            <a:custGeom>
              <a:avLst/>
              <a:gdLst/>
              <a:ahLst/>
              <a:cxnLst/>
              <a:rect l="l" t="t" r="r" b="b"/>
              <a:pathLst>
                <a:path w="176530" h="187960">
                  <a:moveTo>
                    <a:pt x="0" y="187769"/>
                  </a:moveTo>
                  <a:lnTo>
                    <a:pt x="176039" y="187769"/>
                  </a:lnTo>
                  <a:lnTo>
                    <a:pt x="176039" y="0"/>
                  </a:lnTo>
                  <a:lnTo>
                    <a:pt x="0" y="0"/>
                  </a:lnTo>
                  <a:lnTo>
                    <a:pt x="0" y="187769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2458847" y="2271267"/>
              <a:ext cx="82550" cy="85090"/>
            </a:xfrm>
            <a:custGeom>
              <a:avLst/>
              <a:gdLst/>
              <a:ahLst/>
              <a:cxnLst/>
              <a:rect l="l" t="t" r="r" b="b"/>
              <a:pathLst>
                <a:path w="82550" h="85089">
                  <a:moveTo>
                    <a:pt x="82156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82156" y="85089"/>
                  </a:lnTo>
                  <a:lnTo>
                    <a:pt x="82156" y="0"/>
                  </a:lnTo>
                  <a:close/>
                </a:path>
              </a:pathLst>
            </a:custGeom>
            <a:solidFill>
              <a:srgbClr val="FFE160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2458847" y="2271267"/>
              <a:ext cx="82550" cy="85090"/>
            </a:xfrm>
            <a:custGeom>
              <a:avLst/>
              <a:gdLst/>
              <a:ahLst/>
              <a:cxnLst/>
              <a:rect l="l" t="t" r="r" b="b"/>
              <a:pathLst>
                <a:path w="82550" h="85089">
                  <a:moveTo>
                    <a:pt x="0" y="85089"/>
                  </a:moveTo>
                  <a:lnTo>
                    <a:pt x="82156" y="85089"/>
                  </a:lnTo>
                  <a:lnTo>
                    <a:pt x="82156" y="0"/>
                  </a:lnTo>
                  <a:lnTo>
                    <a:pt x="0" y="0"/>
                  </a:lnTo>
                  <a:lnTo>
                    <a:pt x="0" y="85089"/>
                  </a:lnTo>
                  <a:close/>
                </a:path>
              </a:pathLst>
            </a:custGeom>
            <a:ln w="234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8" name="object 3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579141" y="2211133"/>
              <a:ext cx="127622" cy="187769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2931223" y="2271267"/>
              <a:ext cx="82550" cy="85090"/>
            </a:xfrm>
            <a:custGeom>
              <a:avLst/>
              <a:gdLst/>
              <a:ahLst/>
              <a:cxnLst/>
              <a:rect l="l" t="t" r="r" b="b"/>
              <a:pathLst>
                <a:path w="82550" h="85089">
                  <a:moveTo>
                    <a:pt x="82156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82156" y="85089"/>
                  </a:lnTo>
                  <a:lnTo>
                    <a:pt x="82156" y="0"/>
                  </a:lnTo>
                  <a:close/>
                </a:path>
              </a:pathLst>
            </a:custGeom>
            <a:solidFill>
              <a:srgbClr val="9B84AE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2931223" y="2271267"/>
              <a:ext cx="82550" cy="85090"/>
            </a:xfrm>
            <a:custGeom>
              <a:avLst/>
              <a:gdLst/>
              <a:ahLst/>
              <a:cxnLst/>
              <a:rect l="l" t="t" r="r" b="b"/>
              <a:pathLst>
                <a:path w="82550" h="85089">
                  <a:moveTo>
                    <a:pt x="0" y="85089"/>
                  </a:moveTo>
                  <a:lnTo>
                    <a:pt x="82156" y="85089"/>
                  </a:lnTo>
                  <a:lnTo>
                    <a:pt x="82156" y="0"/>
                  </a:lnTo>
                  <a:lnTo>
                    <a:pt x="0" y="0"/>
                  </a:lnTo>
                  <a:lnTo>
                    <a:pt x="0" y="85089"/>
                  </a:lnTo>
                  <a:close/>
                </a:path>
              </a:pathLst>
            </a:custGeom>
            <a:ln w="234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1" name="object 4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051517" y="2211133"/>
              <a:ext cx="198043" cy="18776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619495" y="4640917"/>
              <a:ext cx="162836" cy="17603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441313" y="4640917"/>
              <a:ext cx="267581" cy="17603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321943" y="4640917"/>
              <a:ext cx="267581" cy="17603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47588" y="6949540"/>
              <a:ext cx="763221" cy="140831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47588" y="1156246"/>
              <a:ext cx="5361873" cy="212826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47588" y="1670540"/>
              <a:ext cx="413003" cy="176039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773261" y="6752957"/>
              <a:ext cx="299720" cy="164465"/>
            </a:xfrm>
            <a:custGeom>
              <a:avLst/>
              <a:gdLst/>
              <a:ahLst/>
              <a:cxnLst/>
              <a:rect l="l" t="t" r="r" b="b"/>
              <a:pathLst>
                <a:path w="299719" h="164465">
                  <a:moveTo>
                    <a:pt x="0" y="82156"/>
                  </a:moveTo>
                  <a:lnTo>
                    <a:pt x="11758" y="50175"/>
                  </a:lnTo>
                  <a:lnTo>
                    <a:pt x="43826" y="24061"/>
                  </a:lnTo>
                  <a:lnTo>
                    <a:pt x="91388" y="6455"/>
                  </a:lnTo>
                  <a:lnTo>
                    <a:pt x="149631" y="0"/>
                  </a:lnTo>
                  <a:lnTo>
                    <a:pt x="207874" y="6455"/>
                  </a:lnTo>
                  <a:lnTo>
                    <a:pt x="255436" y="24061"/>
                  </a:lnTo>
                  <a:lnTo>
                    <a:pt x="287503" y="50175"/>
                  </a:lnTo>
                  <a:lnTo>
                    <a:pt x="299262" y="82156"/>
                  </a:lnTo>
                  <a:lnTo>
                    <a:pt x="287503" y="114136"/>
                  </a:lnTo>
                  <a:lnTo>
                    <a:pt x="255436" y="140250"/>
                  </a:lnTo>
                  <a:lnTo>
                    <a:pt x="207874" y="157856"/>
                  </a:lnTo>
                  <a:lnTo>
                    <a:pt x="149631" y="164312"/>
                  </a:lnTo>
                  <a:lnTo>
                    <a:pt x="91388" y="157856"/>
                  </a:lnTo>
                  <a:lnTo>
                    <a:pt x="43826" y="140250"/>
                  </a:lnTo>
                  <a:lnTo>
                    <a:pt x="11758" y="114136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773261" y="6664943"/>
              <a:ext cx="299720" cy="167640"/>
            </a:xfrm>
            <a:custGeom>
              <a:avLst/>
              <a:gdLst/>
              <a:ahLst/>
              <a:cxnLst/>
              <a:rect l="l" t="t" r="r" b="b"/>
              <a:pathLst>
                <a:path w="299719" h="167640">
                  <a:moveTo>
                    <a:pt x="0" y="83616"/>
                  </a:moveTo>
                  <a:lnTo>
                    <a:pt x="11758" y="51070"/>
                  </a:lnTo>
                  <a:lnTo>
                    <a:pt x="43826" y="24491"/>
                  </a:lnTo>
                  <a:lnTo>
                    <a:pt x="91388" y="6571"/>
                  </a:lnTo>
                  <a:lnTo>
                    <a:pt x="149631" y="0"/>
                  </a:lnTo>
                  <a:lnTo>
                    <a:pt x="207874" y="6571"/>
                  </a:lnTo>
                  <a:lnTo>
                    <a:pt x="255436" y="24491"/>
                  </a:lnTo>
                  <a:lnTo>
                    <a:pt x="287503" y="51070"/>
                  </a:lnTo>
                  <a:lnTo>
                    <a:pt x="299262" y="83616"/>
                  </a:lnTo>
                  <a:lnTo>
                    <a:pt x="287503" y="116162"/>
                  </a:lnTo>
                  <a:lnTo>
                    <a:pt x="255436" y="142741"/>
                  </a:lnTo>
                  <a:lnTo>
                    <a:pt x="207874" y="160662"/>
                  </a:lnTo>
                  <a:lnTo>
                    <a:pt x="149631" y="167233"/>
                  </a:lnTo>
                  <a:lnTo>
                    <a:pt x="91388" y="160662"/>
                  </a:lnTo>
                  <a:lnTo>
                    <a:pt x="43826" y="142741"/>
                  </a:lnTo>
                  <a:lnTo>
                    <a:pt x="11758" y="116162"/>
                  </a:lnTo>
                  <a:lnTo>
                    <a:pt x="0" y="83616"/>
                  </a:lnTo>
                  <a:close/>
                </a:path>
              </a:pathLst>
            </a:custGeom>
            <a:ln w="14668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0" name="object 5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38250" y="6723621"/>
              <a:ext cx="885422" cy="14083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58328" y="6331102"/>
            <a:ext cx="251572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35" b="0" i="0" u="heavy" strike="noStrike" kern="0" cap="none" spc="110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F67091"/>
                  </a:solidFill>
                </a:uFill>
                <a:latin typeface="Arial Narrow"/>
                <a:ea typeface="+mn-ea"/>
                <a:cs typeface="Arial Narrow"/>
              </a:rPr>
              <a:t>  </a:t>
            </a:r>
            <a:r>
              <a:rPr kumimoji="0" sz="1235" b="0" i="0" u="heavy" strike="noStrike" kern="0" cap="none" spc="-44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F67091"/>
                  </a:solidFill>
                </a:uFill>
                <a:latin typeface="Arial Narrow"/>
                <a:ea typeface="+mn-ea"/>
                <a:cs typeface="Arial Narrow"/>
              </a:rPr>
              <a:t>85</a:t>
            </a:r>
            <a:endParaRPr kumimoji="0" sz="123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44836" y="363219"/>
            <a:ext cx="5985299" cy="3507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636706">
              <a:spcBef>
                <a:spcPts val="88"/>
              </a:spcBef>
              <a:tabLst>
                <a:tab pos="4926369" algn="l"/>
              </a:tabLst>
            </a:pPr>
            <a:r>
              <a:rPr spc="84" dirty="0">
                <a:solidFill>
                  <a:srgbClr val="F67091"/>
                </a:solidFill>
                <a:uFill>
                  <a:solidFill>
                    <a:srgbClr val="F67091"/>
                  </a:solidFill>
                </a:uFill>
              </a:rPr>
              <a:t>MI</a:t>
            </a:r>
            <a:r>
              <a:rPr spc="180" dirty="0">
                <a:solidFill>
                  <a:srgbClr val="F67091"/>
                </a:solidFill>
                <a:uFill>
                  <a:solidFill>
                    <a:srgbClr val="F67091"/>
                  </a:solidFill>
                </a:uFill>
              </a:rPr>
              <a:t> </a:t>
            </a:r>
            <a:r>
              <a:rPr spc="229" dirty="0">
                <a:solidFill>
                  <a:srgbClr val="F67091"/>
                </a:solidFill>
                <a:uFill>
                  <a:solidFill>
                    <a:srgbClr val="F67091"/>
                  </a:solidFill>
                </a:uFill>
              </a:rPr>
              <a:t>SEXUALIDAD</a:t>
            </a:r>
            <a:r>
              <a:rPr u="heavy" dirty="0">
                <a:solidFill>
                  <a:srgbClr val="F67091"/>
                </a:solidFill>
                <a:uFill>
                  <a:solidFill>
                    <a:srgbClr val="F67091"/>
                  </a:solidFill>
                </a:uFill>
              </a:rPr>
              <a:t>	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005817" y="2998408"/>
          <a:ext cx="2329702" cy="9749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6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6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26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1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1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7977793" y="3146040"/>
            <a:ext cx="430866" cy="165847"/>
            <a:chOff x="7161898" y="3565512"/>
            <a:chExt cx="488315" cy="18796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1898" y="3565512"/>
              <a:ext cx="127622" cy="18776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6988" y="3565512"/>
              <a:ext cx="88020" cy="18776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90841" y="3565512"/>
              <a:ext cx="358783" cy="187769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8741753" y="3146040"/>
            <a:ext cx="460001" cy="165847"/>
            <a:chOff x="8027720" y="3565512"/>
            <a:chExt cx="521334" cy="18796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27720" y="3565512"/>
              <a:ext cx="132029" cy="18776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15744" y="3565512"/>
              <a:ext cx="88010" cy="18776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59750" y="3565512"/>
              <a:ext cx="388960" cy="187769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361267" y="3500706"/>
            <a:ext cx="104831" cy="16567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07432" y="3500706"/>
            <a:ext cx="124262" cy="16567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43136" y="3767356"/>
            <a:ext cx="159213" cy="165684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899666" y="3767356"/>
            <a:ext cx="151446" cy="165684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238944" y="3013360"/>
            <a:ext cx="344313" cy="458222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2134945" y="1020218"/>
            <a:ext cx="7763435" cy="5361454"/>
            <a:chOff x="540004" y="1156246"/>
            <a:chExt cx="8798560" cy="6076315"/>
          </a:xfrm>
        </p:grpSpPr>
        <p:sp>
          <p:nvSpPr>
            <p:cNvPr id="19" name="object 19"/>
            <p:cNvSpPr/>
            <p:nvPr/>
          </p:nvSpPr>
          <p:spPr>
            <a:xfrm>
              <a:off x="540004" y="1156246"/>
              <a:ext cx="8798560" cy="6076315"/>
            </a:xfrm>
            <a:custGeom>
              <a:avLst/>
              <a:gdLst/>
              <a:ahLst/>
              <a:cxnLst/>
              <a:rect l="l" t="t" r="r" b="b"/>
              <a:pathLst>
                <a:path w="8798560" h="6076315">
                  <a:moveTo>
                    <a:pt x="8798407" y="0"/>
                  </a:moveTo>
                  <a:lnTo>
                    <a:pt x="0" y="0"/>
                  </a:lnTo>
                  <a:lnTo>
                    <a:pt x="0" y="6076149"/>
                  </a:lnTo>
                  <a:lnTo>
                    <a:pt x="8798407" y="6076149"/>
                  </a:lnTo>
                  <a:lnTo>
                    <a:pt x="87984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3609555" y="2689999"/>
              <a:ext cx="930275" cy="1003300"/>
            </a:xfrm>
            <a:custGeom>
              <a:avLst/>
              <a:gdLst/>
              <a:ahLst/>
              <a:cxnLst/>
              <a:rect l="l" t="t" r="r" b="b"/>
              <a:pathLst>
                <a:path w="930275" h="1003300">
                  <a:moveTo>
                    <a:pt x="0" y="0"/>
                  </a:moveTo>
                  <a:lnTo>
                    <a:pt x="0" y="867727"/>
                  </a:lnTo>
                  <a:lnTo>
                    <a:pt x="49257" y="869126"/>
                  </a:lnTo>
                  <a:lnTo>
                    <a:pt x="98201" y="873299"/>
                  </a:lnTo>
                  <a:lnTo>
                    <a:pt x="146716" y="880216"/>
                  </a:lnTo>
                  <a:lnTo>
                    <a:pt x="194692" y="889843"/>
                  </a:lnTo>
                  <a:lnTo>
                    <a:pt x="242015" y="902147"/>
                  </a:lnTo>
                  <a:lnTo>
                    <a:pt x="288573" y="917096"/>
                  </a:lnTo>
                  <a:lnTo>
                    <a:pt x="334253" y="934658"/>
                  </a:lnTo>
                  <a:lnTo>
                    <a:pt x="378941" y="954799"/>
                  </a:lnTo>
                  <a:lnTo>
                    <a:pt x="422527" y="977487"/>
                  </a:lnTo>
                  <a:lnTo>
                    <a:pt x="464896" y="1002690"/>
                  </a:lnTo>
                  <a:lnTo>
                    <a:pt x="929779" y="270078"/>
                  </a:lnTo>
                  <a:lnTo>
                    <a:pt x="887751" y="244248"/>
                  </a:lnTo>
                  <a:lnTo>
                    <a:pt x="845082" y="219665"/>
                  </a:lnTo>
                  <a:lnTo>
                    <a:pt x="801801" y="196338"/>
                  </a:lnTo>
                  <a:lnTo>
                    <a:pt x="757937" y="174275"/>
                  </a:lnTo>
                  <a:lnTo>
                    <a:pt x="713517" y="153485"/>
                  </a:lnTo>
                  <a:lnTo>
                    <a:pt x="668571" y="133975"/>
                  </a:lnTo>
                  <a:lnTo>
                    <a:pt x="623127" y="115755"/>
                  </a:lnTo>
                  <a:lnTo>
                    <a:pt x="577214" y="98832"/>
                  </a:lnTo>
                  <a:lnTo>
                    <a:pt x="530859" y="83214"/>
                  </a:lnTo>
                  <a:lnTo>
                    <a:pt x="484092" y="68911"/>
                  </a:lnTo>
                  <a:lnTo>
                    <a:pt x="436941" y="55931"/>
                  </a:lnTo>
                  <a:lnTo>
                    <a:pt x="389434" y="44281"/>
                  </a:lnTo>
                  <a:lnTo>
                    <a:pt x="341600" y="33971"/>
                  </a:lnTo>
                  <a:lnTo>
                    <a:pt x="293467" y="25008"/>
                  </a:lnTo>
                  <a:lnTo>
                    <a:pt x="245065" y="17401"/>
                  </a:lnTo>
                  <a:lnTo>
                    <a:pt x="196421" y="11159"/>
                  </a:lnTo>
                  <a:lnTo>
                    <a:pt x="147564" y="6289"/>
                  </a:lnTo>
                  <a:lnTo>
                    <a:pt x="98522" y="2801"/>
                  </a:lnTo>
                  <a:lnTo>
                    <a:pt x="49325" y="7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D2C9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3609555" y="2689999"/>
              <a:ext cx="930275" cy="1003300"/>
            </a:xfrm>
            <a:custGeom>
              <a:avLst/>
              <a:gdLst/>
              <a:ahLst/>
              <a:cxnLst/>
              <a:rect l="l" t="t" r="r" b="b"/>
              <a:pathLst>
                <a:path w="930275" h="1003300">
                  <a:moveTo>
                    <a:pt x="0" y="0"/>
                  </a:moveTo>
                  <a:lnTo>
                    <a:pt x="49325" y="701"/>
                  </a:lnTo>
                  <a:lnTo>
                    <a:pt x="98522" y="2801"/>
                  </a:lnTo>
                  <a:lnTo>
                    <a:pt x="147564" y="6289"/>
                  </a:lnTo>
                  <a:lnTo>
                    <a:pt x="196421" y="11159"/>
                  </a:lnTo>
                  <a:lnTo>
                    <a:pt x="245065" y="17401"/>
                  </a:lnTo>
                  <a:lnTo>
                    <a:pt x="293467" y="25008"/>
                  </a:lnTo>
                  <a:lnTo>
                    <a:pt x="341600" y="33971"/>
                  </a:lnTo>
                  <a:lnTo>
                    <a:pt x="389434" y="44281"/>
                  </a:lnTo>
                  <a:lnTo>
                    <a:pt x="436941" y="55931"/>
                  </a:lnTo>
                  <a:lnTo>
                    <a:pt x="484092" y="68911"/>
                  </a:lnTo>
                  <a:lnTo>
                    <a:pt x="530859" y="83214"/>
                  </a:lnTo>
                  <a:lnTo>
                    <a:pt x="577214" y="98832"/>
                  </a:lnTo>
                  <a:lnTo>
                    <a:pt x="623127" y="115755"/>
                  </a:lnTo>
                  <a:lnTo>
                    <a:pt x="668571" y="133975"/>
                  </a:lnTo>
                  <a:lnTo>
                    <a:pt x="713517" y="153485"/>
                  </a:lnTo>
                  <a:lnTo>
                    <a:pt x="757937" y="174275"/>
                  </a:lnTo>
                  <a:lnTo>
                    <a:pt x="801801" y="196338"/>
                  </a:lnTo>
                  <a:lnTo>
                    <a:pt x="845082" y="219665"/>
                  </a:lnTo>
                  <a:lnTo>
                    <a:pt x="887751" y="244248"/>
                  </a:lnTo>
                  <a:lnTo>
                    <a:pt x="929779" y="270078"/>
                  </a:lnTo>
                  <a:lnTo>
                    <a:pt x="464896" y="1002690"/>
                  </a:lnTo>
                  <a:lnTo>
                    <a:pt x="422527" y="977487"/>
                  </a:lnTo>
                  <a:lnTo>
                    <a:pt x="378941" y="954799"/>
                  </a:lnTo>
                  <a:lnTo>
                    <a:pt x="334253" y="934658"/>
                  </a:lnTo>
                  <a:lnTo>
                    <a:pt x="288573" y="917096"/>
                  </a:lnTo>
                  <a:lnTo>
                    <a:pt x="242015" y="902147"/>
                  </a:lnTo>
                  <a:lnTo>
                    <a:pt x="194692" y="889843"/>
                  </a:lnTo>
                  <a:lnTo>
                    <a:pt x="146716" y="880216"/>
                  </a:lnTo>
                  <a:lnTo>
                    <a:pt x="98201" y="873299"/>
                  </a:lnTo>
                  <a:lnTo>
                    <a:pt x="49257" y="869126"/>
                  </a:lnTo>
                  <a:lnTo>
                    <a:pt x="0" y="867727"/>
                  </a:lnTo>
                  <a:lnTo>
                    <a:pt x="0" y="0"/>
                  </a:lnTo>
                  <a:close/>
                </a:path>
              </a:pathLst>
            </a:custGeom>
            <a:ln w="234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1873925" y="2689999"/>
              <a:ext cx="3471545" cy="3471545"/>
            </a:xfrm>
            <a:custGeom>
              <a:avLst/>
              <a:gdLst/>
              <a:ahLst/>
              <a:cxnLst/>
              <a:rect l="l" t="t" r="r" b="b"/>
              <a:pathLst>
                <a:path w="3471545" h="3471545">
                  <a:moveTo>
                    <a:pt x="1735630" y="0"/>
                  </a:moveTo>
                  <a:lnTo>
                    <a:pt x="1686217" y="701"/>
                  </a:lnTo>
                  <a:lnTo>
                    <a:pt x="1637022" y="2796"/>
                  </a:lnTo>
                  <a:lnTo>
                    <a:pt x="1588067" y="6270"/>
                  </a:lnTo>
                  <a:lnTo>
                    <a:pt x="1539379" y="11111"/>
                  </a:lnTo>
                  <a:lnTo>
                    <a:pt x="1490981" y="17305"/>
                  </a:lnTo>
                  <a:lnTo>
                    <a:pt x="1442899" y="24837"/>
                  </a:lnTo>
                  <a:lnTo>
                    <a:pt x="1395158" y="33695"/>
                  </a:lnTo>
                  <a:lnTo>
                    <a:pt x="1347782" y="43864"/>
                  </a:lnTo>
                  <a:lnTo>
                    <a:pt x="1300796" y="55331"/>
                  </a:lnTo>
                  <a:lnTo>
                    <a:pt x="1254225" y="68082"/>
                  </a:lnTo>
                  <a:lnTo>
                    <a:pt x="1208094" y="82103"/>
                  </a:lnTo>
                  <a:lnTo>
                    <a:pt x="1162428" y="97381"/>
                  </a:lnTo>
                  <a:lnTo>
                    <a:pt x="1117251" y="113903"/>
                  </a:lnTo>
                  <a:lnTo>
                    <a:pt x="1072588" y="131653"/>
                  </a:lnTo>
                  <a:lnTo>
                    <a:pt x="1028465" y="150620"/>
                  </a:lnTo>
                  <a:lnTo>
                    <a:pt x="984905" y="170788"/>
                  </a:lnTo>
                  <a:lnTo>
                    <a:pt x="941935" y="192145"/>
                  </a:lnTo>
                  <a:lnTo>
                    <a:pt x="899577" y="214677"/>
                  </a:lnTo>
                  <a:lnTo>
                    <a:pt x="857859" y="238370"/>
                  </a:lnTo>
                  <a:lnTo>
                    <a:pt x="816803" y="263210"/>
                  </a:lnTo>
                  <a:lnTo>
                    <a:pt x="776436" y="289184"/>
                  </a:lnTo>
                  <a:lnTo>
                    <a:pt x="736782" y="316278"/>
                  </a:lnTo>
                  <a:lnTo>
                    <a:pt x="697865" y="344478"/>
                  </a:lnTo>
                  <a:lnTo>
                    <a:pt x="659711" y="373771"/>
                  </a:lnTo>
                  <a:lnTo>
                    <a:pt x="622344" y="404143"/>
                  </a:lnTo>
                  <a:lnTo>
                    <a:pt x="585790" y="435580"/>
                  </a:lnTo>
                  <a:lnTo>
                    <a:pt x="550072" y="468069"/>
                  </a:lnTo>
                  <a:lnTo>
                    <a:pt x="515217" y="501595"/>
                  </a:lnTo>
                  <a:lnTo>
                    <a:pt x="481248" y="536147"/>
                  </a:lnTo>
                  <a:lnTo>
                    <a:pt x="448191" y="571708"/>
                  </a:lnTo>
                  <a:lnTo>
                    <a:pt x="416070" y="608267"/>
                  </a:lnTo>
                  <a:lnTo>
                    <a:pt x="384910" y="645809"/>
                  </a:lnTo>
                  <a:lnTo>
                    <a:pt x="354736" y="684320"/>
                  </a:lnTo>
                  <a:lnTo>
                    <a:pt x="325574" y="723787"/>
                  </a:lnTo>
                  <a:lnTo>
                    <a:pt x="297446" y="764197"/>
                  </a:lnTo>
                  <a:lnTo>
                    <a:pt x="270380" y="805535"/>
                  </a:lnTo>
                  <a:lnTo>
                    <a:pt x="244915" y="846903"/>
                  </a:lnTo>
                  <a:lnTo>
                    <a:pt x="220743" y="888701"/>
                  </a:lnTo>
                  <a:lnTo>
                    <a:pt x="197858" y="930904"/>
                  </a:lnTo>
                  <a:lnTo>
                    <a:pt x="176256" y="973488"/>
                  </a:lnTo>
                  <a:lnTo>
                    <a:pt x="155931" y="1016429"/>
                  </a:lnTo>
                  <a:lnTo>
                    <a:pt x="136877" y="1059704"/>
                  </a:lnTo>
                  <a:lnTo>
                    <a:pt x="119089" y="1103289"/>
                  </a:lnTo>
                  <a:lnTo>
                    <a:pt x="102562" y="1147159"/>
                  </a:lnTo>
                  <a:lnTo>
                    <a:pt x="87291" y="1191290"/>
                  </a:lnTo>
                  <a:lnTo>
                    <a:pt x="73269" y="1235658"/>
                  </a:lnTo>
                  <a:lnTo>
                    <a:pt x="60492" y="1280240"/>
                  </a:lnTo>
                  <a:lnTo>
                    <a:pt x="48955" y="1325011"/>
                  </a:lnTo>
                  <a:lnTo>
                    <a:pt x="38651" y="1369947"/>
                  </a:lnTo>
                  <a:lnTo>
                    <a:pt x="29576" y="1415025"/>
                  </a:lnTo>
                  <a:lnTo>
                    <a:pt x="21724" y="1460220"/>
                  </a:lnTo>
                  <a:lnTo>
                    <a:pt x="15090" y="1505508"/>
                  </a:lnTo>
                  <a:lnTo>
                    <a:pt x="9669" y="1550866"/>
                  </a:lnTo>
                  <a:lnTo>
                    <a:pt x="5454" y="1596269"/>
                  </a:lnTo>
                  <a:lnTo>
                    <a:pt x="2441" y="1641693"/>
                  </a:lnTo>
                  <a:lnTo>
                    <a:pt x="625" y="1687115"/>
                  </a:lnTo>
                  <a:lnTo>
                    <a:pt x="0" y="1732510"/>
                  </a:lnTo>
                  <a:lnTo>
                    <a:pt x="560" y="1777854"/>
                  </a:lnTo>
                  <a:lnTo>
                    <a:pt x="2300" y="1823123"/>
                  </a:lnTo>
                  <a:lnTo>
                    <a:pt x="5215" y="1868294"/>
                  </a:lnTo>
                  <a:lnTo>
                    <a:pt x="9300" y="1913342"/>
                  </a:lnTo>
                  <a:lnTo>
                    <a:pt x="14549" y="1958243"/>
                  </a:lnTo>
                  <a:lnTo>
                    <a:pt x="20956" y="2002974"/>
                  </a:lnTo>
                  <a:lnTo>
                    <a:pt x="28518" y="2047509"/>
                  </a:lnTo>
                  <a:lnTo>
                    <a:pt x="37227" y="2091826"/>
                  </a:lnTo>
                  <a:lnTo>
                    <a:pt x="47078" y="2135901"/>
                  </a:lnTo>
                  <a:lnTo>
                    <a:pt x="58067" y="2179708"/>
                  </a:lnTo>
                  <a:lnTo>
                    <a:pt x="70188" y="2223225"/>
                  </a:lnTo>
                  <a:lnTo>
                    <a:pt x="83436" y="2266427"/>
                  </a:lnTo>
                  <a:lnTo>
                    <a:pt x="97804" y="2309290"/>
                  </a:lnTo>
                  <a:lnTo>
                    <a:pt x="113289" y="2351790"/>
                  </a:lnTo>
                  <a:lnTo>
                    <a:pt x="129883" y="2393904"/>
                  </a:lnTo>
                  <a:lnTo>
                    <a:pt x="147583" y="2435607"/>
                  </a:lnTo>
                  <a:lnTo>
                    <a:pt x="166383" y="2476875"/>
                  </a:lnTo>
                  <a:lnTo>
                    <a:pt x="186277" y="2517684"/>
                  </a:lnTo>
                  <a:lnTo>
                    <a:pt x="207260" y="2558010"/>
                  </a:lnTo>
                  <a:lnTo>
                    <a:pt x="229326" y="2597830"/>
                  </a:lnTo>
                  <a:lnTo>
                    <a:pt x="252471" y="2637119"/>
                  </a:lnTo>
                  <a:lnTo>
                    <a:pt x="276689" y="2675853"/>
                  </a:lnTo>
                  <a:lnTo>
                    <a:pt x="301974" y="2714008"/>
                  </a:lnTo>
                  <a:lnTo>
                    <a:pt x="328321" y="2751560"/>
                  </a:lnTo>
                  <a:lnTo>
                    <a:pt x="355725" y="2788486"/>
                  </a:lnTo>
                  <a:lnTo>
                    <a:pt x="384180" y="2824760"/>
                  </a:lnTo>
                  <a:lnTo>
                    <a:pt x="413682" y="2860360"/>
                  </a:lnTo>
                  <a:lnTo>
                    <a:pt x="444224" y="2895261"/>
                  </a:lnTo>
                  <a:lnTo>
                    <a:pt x="475801" y="2929439"/>
                  </a:lnTo>
                  <a:lnTo>
                    <a:pt x="508408" y="2962870"/>
                  </a:lnTo>
                  <a:lnTo>
                    <a:pt x="542040" y="2995530"/>
                  </a:lnTo>
                  <a:lnTo>
                    <a:pt x="576691" y="3027396"/>
                  </a:lnTo>
                  <a:lnTo>
                    <a:pt x="612355" y="3058442"/>
                  </a:lnTo>
                  <a:lnTo>
                    <a:pt x="649028" y="3088646"/>
                  </a:lnTo>
                  <a:lnTo>
                    <a:pt x="686704" y="3117983"/>
                  </a:lnTo>
                  <a:lnTo>
                    <a:pt x="725378" y="3146429"/>
                  </a:lnTo>
                  <a:lnTo>
                    <a:pt x="765044" y="3173960"/>
                  </a:lnTo>
                  <a:lnTo>
                    <a:pt x="805697" y="3200552"/>
                  </a:lnTo>
                  <a:lnTo>
                    <a:pt x="847066" y="3226016"/>
                  </a:lnTo>
                  <a:lnTo>
                    <a:pt x="888863" y="3250187"/>
                  </a:lnTo>
                  <a:lnTo>
                    <a:pt x="931067" y="3273070"/>
                  </a:lnTo>
                  <a:lnTo>
                    <a:pt x="973652" y="3294672"/>
                  </a:lnTo>
                  <a:lnTo>
                    <a:pt x="1016595" y="3314996"/>
                  </a:lnTo>
                  <a:lnTo>
                    <a:pt x="1059871" y="3334049"/>
                  </a:lnTo>
                  <a:lnTo>
                    <a:pt x="1103456" y="3351837"/>
                  </a:lnTo>
                  <a:lnTo>
                    <a:pt x="1147327" y="3368363"/>
                  </a:lnTo>
                  <a:lnTo>
                    <a:pt x="1191460" y="3383634"/>
                  </a:lnTo>
                  <a:lnTo>
                    <a:pt x="1235830" y="3397655"/>
                  </a:lnTo>
                  <a:lnTo>
                    <a:pt x="1280414" y="3410432"/>
                  </a:lnTo>
                  <a:lnTo>
                    <a:pt x="1325187" y="3421970"/>
                  </a:lnTo>
                  <a:lnTo>
                    <a:pt x="1370125" y="3432273"/>
                  </a:lnTo>
                  <a:lnTo>
                    <a:pt x="1415205" y="3441348"/>
                  </a:lnTo>
                  <a:lnTo>
                    <a:pt x="1460403" y="3449200"/>
                  </a:lnTo>
                  <a:lnTo>
                    <a:pt x="1505693" y="3455835"/>
                  </a:lnTo>
                  <a:lnTo>
                    <a:pt x="1551053" y="3461257"/>
                  </a:lnTo>
                  <a:lnTo>
                    <a:pt x="1596458" y="3465471"/>
                  </a:lnTo>
                  <a:lnTo>
                    <a:pt x="1641885" y="3468485"/>
                  </a:lnTo>
                  <a:lnTo>
                    <a:pt x="1687309" y="3470302"/>
                  </a:lnTo>
                  <a:lnTo>
                    <a:pt x="1732706" y="3470928"/>
                  </a:lnTo>
                  <a:lnTo>
                    <a:pt x="1778053" y="3470368"/>
                  </a:lnTo>
                  <a:lnTo>
                    <a:pt x="1823325" y="3468628"/>
                  </a:lnTo>
                  <a:lnTo>
                    <a:pt x="1868497" y="3465714"/>
                  </a:lnTo>
                  <a:lnTo>
                    <a:pt x="1913548" y="3461630"/>
                  </a:lnTo>
                  <a:lnTo>
                    <a:pt x="1958451" y="3456382"/>
                  </a:lnTo>
                  <a:lnTo>
                    <a:pt x="2003184" y="3449975"/>
                  </a:lnTo>
                  <a:lnTo>
                    <a:pt x="2047721" y="3442414"/>
                  </a:lnTo>
                  <a:lnTo>
                    <a:pt x="2092040" y="3433706"/>
                  </a:lnTo>
                  <a:lnTo>
                    <a:pt x="2136116" y="3423855"/>
                  </a:lnTo>
                  <a:lnTo>
                    <a:pt x="2179925" y="3412867"/>
                  </a:lnTo>
                  <a:lnTo>
                    <a:pt x="2223444" y="3400747"/>
                  </a:lnTo>
                  <a:lnTo>
                    <a:pt x="2266647" y="3387501"/>
                  </a:lnTo>
                  <a:lnTo>
                    <a:pt x="2309511" y="3373133"/>
                  </a:lnTo>
                  <a:lnTo>
                    <a:pt x="2352013" y="3357649"/>
                  </a:lnTo>
                  <a:lnTo>
                    <a:pt x="2394127" y="3341055"/>
                  </a:lnTo>
                  <a:lnTo>
                    <a:pt x="2435831" y="3323356"/>
                  </a:lnTo>
                  <a:lnTo>
                    <a:pt x="2477099" y="3304557"/>
                  </a:lnTo>
                  <a:lnTo>
                    <a:pt x="2517908" y="3284664"/>
                  </a:lnTo>
                  <a:lnTo>
                    <a:pt x="2558235" y="3263682"/>
                  </a:lnTo>
                  <a:lnTo>
                    <a:pt x="2598054" y="3241616"/>
                  </a:lnTo>
                  <a:lnTo>
                    <a:pt x="2637342" y="3218472"/>
                  </a:lnTo>
                  <a:lnTo>
                    <a:pt x="2676075" y="3194255"/>
                  </a:lnTo>
                  <a:lnTo>
                    <a:pt x="2714229" y="3168970"/>
                  </a:lnTo>
                  <a:lnTo>
                    <a:pt x="2751780" y="3142623"/>
                  </a:lnTo>
                  <a:lnTo>
                    <a:pt x="2788704" y="3115220"/>
                  </a:lnTo>
                  <a:lnTo>
                    <a:pt x="2824977" y="3086765"/>
                  </a:lnTo>
                  <a:lnTo>
                    <a:pt x="2860574" y="3057264"/>
                  </a:lnTo>
                  <a:lnTo>
                    <a:pt x="2895472" y="3026722"/>
                  </a:lnTo>
                  <a:lnTo>
                    <a:pt x="2929647" y="2995145"/>
                  </a:lnTo>
                  <a:lnTo>
                    <a:pt x="2963075" y="2962538"/>
                  </a:lnTo>
                  <a:lnTo>
                    <a:pt x="2995731" y="2928907"/>
                  </a:lnTo>
                  <a:lnTo>
                    <a:pt x="3027593" y="2894256"/>
                  </a:lnTo>
                  <a:lnTo>
                    <a:pt x="3058634" y="2858591"/>
                  </a:lnTo>
                  <a:lnTo>
                    <a:pt x="3088833" y="2821918"/>
                  </a:lnTo>
                  <a:lnTo>
                    <a:pt x="3118164" y="2784241"/>
                  </a:lnTo>
                  <a:lnTo>
                    <a:pt x="3146604" y="2745567"/>
                  </a:lnTo>
                  <a:lnTo>
                    <a:pt x="3174129" y="2705901"/>
                  </a:lnTo>
                  <a:lnTo>
                    <a:pt x="3200714" y="2665247"/>
                  </a:lnTo>
                  <a:lnTo>
                    <a:pt x="3226181" y="2623879"/>
                  </a:lnTo>
                  <a:lnTo>
                    <a:pt x="3250355" y="2582081"/>
                  </a:lnTo>
                  <a:lnTo>
                    <a:pt x="3273241" y="2539877"/>
                  </a:lnTo>
                  <a:lnTo>
                    <a:pt x="3294845" y="2497292"/>
                  </a:lnTo>
                  <a:lnTo>
                    <a:pt x="3315172" y="2454350"/>
                  </a:lnTo>
                  <a:lnTo>
                    <a:pt x="3334227" y="2411073"/>
                  </a:lnTo>
                  <a:lnTo>
                    <a:pt x="3352016" y="2367488"/>
                  </a:lnTo>
                  <a:lnTo>
                    <a:pt x="3368545" y="2323616"/>
                  </a:lnTo>
                  <a:lnTo>
                    <a:pt x="3383817" y="2279484"/>
                  </a:lnTo>
                  <a:lnTo>
                    <a:pt x="3397840" y="2235113"/>
                  </a:lnTo>
                  <a:lnTo>
                    <a:pt x="3410618" y="2190529"/>
                  </a:lnTo>
                  <a:lnTo>
                    <a:pt x="3422157" y="2145756"/>
                  </a:lnTo>
                  <a:lnTo>
                    <a:pt x="3432461" y="2100817"/>
                  </a:lnTo>
                  <a:lnTo>
                    <a:pt x="3441537" y="2055737"/>
                  </a:lnTo>
                  <a:lnTo>
                    <a:pt x="3449390" y="2010539"/>
                  </a:lnTo>
                  <a:lnTo>
                    <a:pt x="3456024" y="1965248"/>
                  </a:lnTo>
                  <a:lnTo>
                    <a:pt x="3461447" y="1919888"/>
                  </a:lnTo>
                  <a:lnTo>
                    <a:pt x="3465662" y="1874482"/>
                  </a:lnTo>
                  <a:lnTo>
                    <a:pt x="3468675" y="1829054"/>
                  </a:lnTo>
                  <a:lnTo>
                    <a:pt x="3470492" y="1783629"/>
                  </a:lnTo>
                  <a:lnTo>
                    <a:pt x="3471118" y="1738231"/>
                  </a:lnTo>
                  <a:lnTo>
                    <a:pt x="3470558" y="1692884"/>
                  </a:lnTo>
                  <a:lnTo>
                    <a:pt x="3468818" y="1647611"/>
                  </a:lnTo>
                  <a:lnTo>
                    <a:pt x="3465903" y="1602437"/>
                  </a:lnTo>
                  <a:lnTo>
                    <a:pt x="3461819" y="1557385"/>
                  </a:lnTo>
                  <a:lnTo>
                    <a:pt x="3456570" y="1512480"/>
                  </a:lnTo>
                  <a:lnTo>
                    <a:pt x="3450163" y="1467746"/>
                  </a:lnTo>
                  <a:lnTo>
                    <a:pt x="3442602" y="1423207"/>
                  </a:lnTo>
                  <a:lnTo>
                    <a:pt x="3433893" y="1378886"/>
                  </a:lnTo>
                  <a:lnTo>
                    <a:pt x="3424041" y="1334808"/>
                  </a:lnTo>
                  <a:lnTo>
                    <a:pt x="3413052" y="1290997"/>
                  </a:lnTo>
                  <a:lnTo>
                    <a:pt x="3400931" y="1247476"/>
                  </a:lnTo>
                  <a:lnTo>
                    <a:pt x="3387684" y="1204271"/>
                  </a:lnTo>
                  <a:lnTo>
                    <a:pt x="3373315" y="1161404"/>
                  </a:lnTo>
                  <a:lnTo>
                    <a:pt x="3357830" y="1118900"/>
                  </a:lnTo>
                  <a:lnTo>
                    <a:pt x="3341235" y="1076783"/>
                  </a:lnTo>
                  <a:lnTo>
                    <a:pt x="3323535" y="1035076"/>
                  </a:lnTo>
                  <a:lnTo>
                    <a:pt x="3304735" y="993805"/>
                  </a:lnTo>
                  <a:lnTo>
                    <a:pt x="3284841" y="952992"/>
                  </a:lnTo>
                  <a:lnTo>
                    <a:pt x="3263857" y="912662"/>
                  </a:lnTo>
                  <a:lnTo>
                    <a:pt x="3241790" y="872839"/>
                  </a:lnTo>
                  <a:lnTo>
                    <a:pt x="3218645" y="833547"/>
                  </a:lnTo>
                  <a:lnTo>
                    <a:pt x="3194427" y="794810"/>
                  </a:lnTo>
                  <a:lnTo>
                    <a:pt x="3169142" y="756652"/>
                  </a:lnTo>
                  <a:lnTo>
                    <a:pt x="3142794" y="719096"/>
                  </a:lnTo>
                  <a:lnTo>
                    <a:pt x="3115390" y="682168"/>
                  </a:lnTo>
                  <a:lnTo>
                    <a:pt x="3086934" y="645891"/>
                  </a:lnTo>
                  <a:lnTo>
                    <a:pt x="3057432" y="610288"/>
                  </a:lnTo>
                  <a:lnTo>
                    <a:pt x="3026889" y="575385"/>
                  </a:lnTo>
                  <a:lnTo>
                    <a:pt x="2995311" y="541204"/>
                  </a:lnTo>
                  <a:lnTo>
                    <a:pt x="2962704" y="507771"/>
                  </a:lnTo>
                  <a:lnTo>
                    <a:pt x="2929071" y="475109"/>
                  </a:lnTo>
                  <a:lnTo>
                    <a:pt x="2894420" y="443241"/>
                  </a:lnTo>
                  <a:lnTo>
                    <a:pt x="2858755" y="412193"/>
                  </a:lnTo>
                  <a:lnTo>
                    <a:pt x="2822081" y="381988"/>
                  </a:lnTo>
                  <a:lnTo>
                    <a:pt x="2784404" y="352650"/>
                  </a:lnTo>
                  <a:lnTo>
                    <a:pt x="2745730" y="324203"/>
                  </a:lnTo>
                  <a:lnTo>
                    <a:pt x="2706063" y="296671"/>
                  </a:lnTo>
                  <a:lnTo>
                    <a:pt x="2665409" y="270078"/>
                  </a:lnTo>
                  <a:lnTo>
                    <a:pt x="2200513" y="1002703"/>
                  </a:lnTo>
                  <a:lnTo>
                    <a:pt x="2241375" y="1030299"/>
                  </a:lnTo>
                  <a:lnTo>
                    <a:pt x="2280354" y="1059968"/>
                  </a:lnTo>
                  <a:lnTo>
                    <a:pt x="2317394" y="1091608"/>
                  </a:lnTo>
                  <a:lnTo>
                    <a:pt x="2352442" y="1125120"/>
                  </a:lnTo>
                  <a:lnTo>
                    <a:pt x="2385443" y="1160406"/>
                  </a:lnTo>
                  <a:lnTo>
                    <a:pt x="2416342" y="1197366"/>
                  </a:lnTo>
                  <a:lnTo>
                    <a:pt x="2445083" y="1235901"/>
                  </a:lnTo>
                  <a:lnTo>
                    <a:pt x="2471612" y="1275911"/>
                  </a:lnTo>
                  <a:lnTo>
                    <a:pt x="2495875" y="1317297"/>
                  </a:lnTo>
                  <a:lnTo>
                    <a:pt x="2517817" y="1359961"/>
                  </a:lnTo>
                  <a:lnTo>
                    <a:pt x="2537382" y="1403801"/>
                  </a:lnTo>
                  <a:lnTo>
                    <a:pt x="2554517" y="1448720"/>
                  </a:lnTo>
                  <a:lnTo>
                    <a:pt x="2569165" y="1494618"/>
                  </a:lnTo>
                  <a:lnTo>
                    <a:pt x="2581273" y="1541395"/>
                  </a:lnTo>
                  <a:lnTo>
                    <a:pt x="2590786" y="1588953"/>
                  </a:lnTo>
                  <a:lnTo>
                    <a:pt x="2597649" y="1637192"/>
                  </a:lnTo>
                  <a:lnTo>
                    <a:pt x="2601807" y="1686012"/>
                  </a:lnTo>
                  <a:lnTo>
                    <a:pt x="2603205" y="1735315"/>
                  </a:lnTo>
                  <a:lnTo>
                    <a:pt x="2601921" y="1782928"/>
                  </a:lnTo>
                  <a:lnTo>
                    <a:pt x="2598113" y="1829870"/>
                  </a:lnTo>
                  <a:lnTo>
                    <a:pt x="2591849" y="1876074"/>
                  </a:lnTo>
                  <a:lnTo>
                    <a:pt x="2583193" y="1921475"/>
                  </a:lnTo>
                  <a:lnTo>
                    <a:pt x="2572212" y="1966005"/>
                  </a:lnTo>
                  <a:lnTo>
                    <a:pt x="2558972" y="2009599"/>
                  </a:lnTo>
                  <a:lnTo>
                    <a:pt x="2543540" y="2052191"/>
                  </a:lnTo>
                  <a:lnTo>
                    <a:pt x="2525981" y="2093714"/>
                  </a:lnTo>
                  <a:lnTo>
                    <a:pt x="2506362" y="2134103"/>
                  </a:lnTo>
                  <a:lnTo>
                    <a:pt x="2484749" y="2173291"/>
                  </a:lnTo>
                  <a:lnTo>
                    <a:pt x="2461208" y="2211212"/>
                  </a:lnTo>
                  <a:lnTo>
                    <a:pt x="2435805" y="2247801"/>
                  </a:lnTo>
                  <a:lnTo>
                    <a:pt x="2408606" y="2282990"/>
                  </a:lnTo>
                  <a:lnTo>
                    <a:pt x="2379678" y="2316713"/>
                  </a:lnTo>
                  <a:lnTo>
                    <a:pt x="2349087" y="2348906"/>
                  </a:lnTo>
                  <a:lnTo>
                    <a:pt x="2316899" y="2379501"/>
                  </a:lnTo>
                  <a:lnTo>
                    <a:pt x="2283180" y="2408432"/>
                  </a:lnTo>
                  <a:lnTo>
                    <a:pt x="2247996" y="2435633"/>
                  </a:lnTo>
                  <a:lnTo>
                    <a:pt x="2211413" y="2461038"/>
                  </a:lnTo>
                  <a:lnTo>
                    <a:pt x="2173499" y="2484581"/>
                  </a:lnTo>
                  <a:lnTo>
                    <a:pt x="2134318" y="2506196"/>
                  </a:lnTo>
                  <a:lnTo>
                    <a:pt x="2093937" y="2525816"/>
                  </a:lnTo>
                  <a:lnTo>
                    <a:pt x="2052422" y="2543376"/>
                  </a:lnTo>
                  <a:lnTo>
                    <a:pt x="2009839" y="2558809"/>
                  </a:lnTo>
                  <a:lnTo>
                    <a:pt x="1966256" y="2572049"/>
                  </a:lnTo>
                  <a:lnTo>
                    <a:pt x="1921736" y="2583030"/>
                  </a:lnTo>
                  <a:lnTo>
                    <a:pt x="1876348" y="2591686"/>
                  </a:lnTo>
                  <a:lnTo>
                    <a:pt x="1830156" y="2597951"/>
                  </a:lnTo>
                  <a:lnTo>
                    <a:pt x="1783228" y="2601758"/>
                  </a:lnTo>
                  <a:lnTo>
                    <a:pt x="1735630" y="2603042"/>
                  </a:lnTo>
                  <a:lnTo>
                    <a:pt x="1688016" y="2601758"/>
                  </a:lnTo>
                  <a:lnTo>
                    <a:pt x="1641074" y="2597951"/>
                  </a:lnTo>
                  <a:lnTo>
                    <a:pt x="1594870" y="2591686"/>
                  </a:lnTo>
                  <a:lnTo>
                    <a:pt x="1549469" y="2583030"/>
                  </a:lnTo>
                  <a:lnTo>
                    <a:pt x="1504938" y="2572049"/>
                  </a:lnTo>
                  <a:lnTo>
                    <a:pt x="1461344" y="2558809"/>
                  </a:lnTo>
                  <a:lnTo>
                    <a:pt x="1418752" y="2543376"/>
                  </a:lnTo>
                  <a:lnTo>
                    <a:pt x="1377228" y="2525816"/>
                  </a:lnTo>
                  <a:lnTo>
                    <a:pt x="1336838" y="2506196"/>
                  </a:lnTo>
                  <a:lnTo>
                    <a:pt x="1297650" y="2484581"/>
                  </a:lnTo>
                  <a:lnTo>
                    <a:pt x="1259728" y="2461038"/>
                  </a:lnTo>
                  <a:lnTo>
                    <a:pt x="1223139" y="2435633"/>
                  </a:lnTo>
                  <a:lnTo>
                    <a:pt x="1187950" y="2408432"/>
                  </a:lnTo>
                  <a:lnTo>
                    <a:pt x="1154225" y="2379501"/>
                  </a:lnTo>
                  <a:lnTo>
                    <a:pt x="1122032" y="2348906"/>
                  </a:lnTo>
                  <a:lnTo>
                    <a:pt x="1091437" y="2316713"/>
                  </a:lnTo>
                  <a:lnTo>
                    <a:pt x="1062505" y="2282990"/>
                  </a:lnTo>
                  <a:lnTo>
                    <a:pt x="1035303" y="2247801"/>
                  </a:lnTo>
                  <a:lnTo>
                    <a:pt x="1009898" y="2211212"/>
                  </a:lnTo>
                  <a:lnTo>
                    <a:pt x="986354" y="2173291"/>
                  </a:lnTo>
                  <a:lnTo>
                    <a:pt x="964739" y="2134103"/>
                  </a:lnTo>
                  <a:lnTo>
                    <a:pt x="945118" y="2093714"/>
                  </a:lnTo>
                  <a:lnTo>
                    <a:pt x="927558" y="2052191"/>
                  </a:lnTo>
                  <a:lnTo>
                    <a:pt x="912124" y="2009599"/>
                  </a:lnTo>
                  <a:lnTo>
                    <a:pt x="898884" y="1966005"/>
                  </a:lnTo>
                  <a:lnTo>
                    <a:pt x="887902" y="1921475"/>
                  </a:lnTo>
                  <a:lnTo>
                    <a:pt x="879246" y="1876074"/>
                  </a:lnTo>
                  <a:lnTo>
                    <a:pt x="872981" y="1829870"/>
                  </a:lnTo>
                  <a:lnTo>
                    <a:pt x="869173" y="1782928"/>
                  </a:lnTo>
                  <a:lnTo>
                    <a:pt x="867889" y="1735315"/>
                  </a:lnTo>
                  <a:lnTo>
                    <a:pt x="869173" y="1687716"/>
                  </a:lnTo>
                  <a:lnTo>
                    <a:pt x="872981" y="1640788"/>
                  </a:lnTo>
                  <a:lnTo>
                    <a:pt x="879246" y="1594596"/>
                  </a:lnTo>
                  <a:lnTo>
                    <a:pt x="887902" y="1549208"/>
                  </a:lnTo>
                  <a:lnTo>
                    <a:pt x="898884" y="1504689"/>
                  </a:lnTo>
                  <a:lnTo>
                    <a:pt x="912124" y="1461105"/>
                  </a:lnTo>
                  <a:lnTo>
                    <a:pt x="927558" y="1418522"/>
                  </a:lnTo>
                  <a:lnTo>
                    <a:pt x="945118" y="1377008"/>
                  </a:lnTo>
                  <a:lnTo>
                    <a:pt x="964739" y="1336627"/>
                  </a:lnTo>
                  <a:lnTo>
                    <a:pt x="986354" y="1297446"/>
                  </a:lnTo>
                  <a:lnTo>
                    <a:pt x="1009898" y="1259531"/>
                  </a:lnTo>
                  <a:lnTo>
                    <a:pt x="1035303" y="1222948"/>
                  </a:lnTo>
                  <a:lnTo>
                    <a:pt x="1062505" y="1187765"/>
                  </a:lnTo>
                  <a:lnTo>
                    <a:pt x="1091437" y="1154045"/>
                  </a:lnTo>
                  <a:lnTo>
                    <a:pt x="1122032" y="1121857"/>
                  </a:lnTo>
                  <a:lnTo>
                    <a:pt x="1154225" y="1091266"/>
                  </a:lnTo>
                  <a:lnTo>
                    <a:pt x="1187950" y="1062338"/>
                  </a:lnTo>
                  <a:lnTo>
                    <a:pt x="1223139" y="1035140"/>
                  </a:lnTo>
                  <a:lnTo>
                    <a:pt x="1259728" y="1009737"/>
                  </a:lnTo>
                  <a:lnTo>
                    <a:pt x="1297650" y="986195"/>
                  </a:lnTo>
                  <a:lnTo>
                    <a:pt x="1336838" y="964582"/>
                  </a:lnTo>
                  <a:lnTo>
                    <a:pt x="1377228" y="944963"/>
                  </a:lnTo>
                  <a:lnTo>
                    <a:pt x="1418752" y="927404"/>
                  </a:lnTo>
                  <a:lnTo>
                    <a:pt x="1461344" y="911972"/>
                  </a:lnTo>
                  <a:lnTo>
                    <a:pt x="1504938" y="898732"/>
                  </a:lnTo>
                  <a:lnTo>
                    <a:pt x="1549469" y="887751"/>
                  </a:lnTo>
                  <a:lnTo>
                    <a:pt x="1594870" y="879096"/>
                  </a:lnTo>
                  <a:lnTo>
                    <a:pt x="1641074" y="872831"/>
                  </a:lnTo>
                  <a:lnTo>
                    <a:pt x="1688016" y="869024"/>
                  </a:lnTo>
                  <a:lnTo>
                    <a:pt x="1735630" y="867740"/>
                  </a:lnTo>
                  <a:lnTo>
                    <a:pt x="1735630" y="0"/>
                  </a:lnTo>
                  <a:close/>
                </a:path>
              </a:pathLst>
            </a:custGeom>
            <a:solidFill>
              <a:srgbClr val="F8BE7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1873925" y="2689999"/>
              <a:ext cx="3471545" cy="3471545"/>
            </a:xfrm>
            <a:custGeom>
              <a:avLst/>
              <a:gdLst/>
              <a:ahLst/>
              <a:cxnLst/>
              <a:rect l="l" t="t" r="r" b="b"/>
              <a:pathLst>
                <a:path w="3471545" h="3471545">
                  <a:moveTo>
                    <a:pt x="2665409" y="270078"/>
                  </a:moveTo>
                  <a:lnTo>
                    <a:pt x="2706063" y="296671"/>
                  </a:lnTo>
                  <a:lnTo>
                    <a:pt x="2745730" y="324203"/>
                  </a:lnTo>
                  <a:lnTo>
                    <a:pt x="2784404" y="352650"/>
                  </a:lnTo>
                  <a:lnTo>
                    <a:pt x="2822081" y="381988"/>
                  </a:lnTo>
                  <a:lnTo>
                    <a:pt x="2858755" y="412193"/>
                  </a:lnTo>
                  <a:lnTo>
                    <a:pt x="2894420" y="443241"/>
                  </a:lnTo>
                  <a:lnTo>
                    <a:pt x="2929071" y="475109"/>
                  </a:lnTo>
                  <a:lnTo>
                    <a:pt x="2962704" y="507771"/>
                  </a:lnTo>
                  <a:lnTo>
                    <a:pt x="2995311" y="541204"/>
                  </a:lnTo>
                  <a:lnTo>
                    <a:pt x="3026889" y="575385"/>
                  </a:lnTo>
                  <a:lnTo>
                    <a:pt x="3057432" y="610288"/>
                  </a:lnTo>
                  <a:lnTo>
                    <a:pt x="3086934" y="645891"/>
                  </a:lnTo>
                  <a:lnTo>
                    <a:pt x="3115390" y="682168"/>
                  </a:lnTo>
                  <a:lnTo>
                    <a:pt x="3142794" y="719096"/>
                  </a:lnTo>
                  <a:lnTo>
                    <a:pt x="3169142" y="756652"/>
                  </a:lnTo>
                  <a:lnTo>
                    <a:pt x="3194427" y="794810"/>
                  </a:lnTo>
                  <a:lnTo>
                    <a:pt x="3218645" y="833547"/>
                  </a:lnTo>
                  <a:lnTo>
                    <a:pt x="3241790" y="872839"/>
                  </a:lnTo>
                  <a:lnTo>
                    <a:pt x="3263857" y="912662"/>
                  </a:lnTo>
                  <a:lnTo>
                    <a:pt x="3284841" y="952992"/>
                  </a:lnTo>
                  <a:lnTo>
                    <a:pt x="3304735" y="993805"/>
                  </a:lnTo>
                  <a:lnTo>
                    <a:pt x="3323535" y="1035076"/>
                  </a:lnTo>
                  <a:lnTo>
                    <a:pt x="3341235" y="1076783"/>
                  </a:lnTo>
                  <a:lnTo>
                    <a:pt x="3357830" y="1118900"/>
                  </a:lnTo>
                  <a:lnTo>
                    <a:pt x="3373315" y="1161404"/>
                  </a:lnTo>
                  <a:lnTo>
                    <a:pt x="3387684" y="1204271"/>
                  </a:lnTo>
                  <a:lnTo>
                    <a:pt x="3400931" y="1247476"/>
                  </a:lnTo>
                  <a:lnTo>
                    <a:pt x="3413052" y="1290997"/>
                  </a:lnTo>
                  <a:lnTo>
                    <a:pt x="3424041" y="1334808"/>
                  </a:lnTo>
                  <a:lnTo>
                    <a:pt x="3433893" y="1378886"/>
                  </a:lnTo>
                  <a:lnTo>
                    <a:pt x="3442602" y="1423207"/>
                  </a:lnTo>
                  <a:lnTo>
                    <a:pt x="3450163" y="1467746"/>
                  </a:lnTo>
                  <a:lnTo>
                    <a:pt x="3456570" y="1512480"/>
                  </a:lnTo>
                  <a:lnTo>
                    <a:pt x="3461819" y="1557385"/>
                  </a:lnTo>
                  <a:lnTo>
                    <a:pt x="3465903" y="1602437"/>
                  </a:lnTo>
                  <a:lnTo>
                    <a:pt x="3468818" y="1647611"/>
                  </a:lnTo>
                  <a:lnTo>
                    <a:pt x="3470558" y="1692884"/>
                  </a:lnTo>
                  <a:lnTo>
                    <a:pt x="3471118" y="1738231"/>
                  </a:lnTo>
                  <a:lnTo>
                    <a:pt x="3470492" y="1783629"/>
                  </a:lnTo>
                  <a:lnTo>
                    <a:pt x="3468675" y="1829054"/>
                  </a:lnTo>
                  <a:lnTo>
                    <a:pt x="3465662" y="1874482"/>
                  </a:lnTo>
                  <a:lnTo>
                    <a:pt x="3461447" y="1919888"/>
                  </a:lnTo>
                  <a:lnTo>
                    <a:pt x="3456024" y="1965248"/>
                  </a:lnTo>
                  <a:lnTo>
                    <a:pt x="3449390" y="2010539"/>
                  </a:lnTo>
                  <a:lnTo>
                    <a:pt x="3441537" y="2055737"/>
                  </a:lnTo>
                  <a:lnTo>
                    <a:pt x="3432461" y="2100817"/>
                  </a:lnTo>
                  <a:lnTo>
                    <a:pt x="3422157" y="2145756"/>
                  </a:lnTo>
                  <a:lnTo>
                    <a:pt x="3410618" y="2190529"/>
                  </a:lnTo>
                  <a:lnTo>
                    <a:pt x="3397840" y="2235113"/>
                  </a:lnTo>
                  <a:lnTo>
                    <a:pt x="3383817" y="2279484"/>
                  </a:lnTo>
                  <a:lnTo>
                    <a:pt x="3368545" y="2323616"/>
                  </a:lnTo>
                  <a:lnTo>
                    <a:pt x="3352016" y="2367488"/>
                  </a:lnTo>
                  <a:lnTo>
                    <a:pt x="3334227" y="2411073"/>
                  </a:lnTo>
                  <a:lnTo>
                    <a:pt x="3315172" y="2454350"/>
                  </a:lnTo>
                  <a:lnTo>
                    <a:pt x="3294845" y="2497292"/>
                  </a:lnTo>
                  <a:lnTo>
                    <a:pt x="3273241" y="2539877"/>
                  </a:lnTo>
                  <a:lnTo>
                    <a:pt x="3250355" y="2582081"/>
                  </a:lnTo>
                  <a:lnTo>
                    <a:pt x="3226181" y="2623879"/>
                  </a:lnTo>
                  <a:lnTo>
                    <a:pt x="3200714" y="2665247"/>
                  </a:lnTo>
                  <a:lnTo>
                    <a:pt x="3174129" y="2705901"/>
                  </a:lnTo>
                  <a:lnTo>
                    <a:pt x="3146604" y="2745567"/>
                  </a:lnTo>
                  <a:lnTo>
                    <a:pt x="3118164" y="2784241"/>
                  </a:lnTo>
                  <a:lnTo>
                    <a:pt x="3088833" y="2821918"/>
                  </a:lnTo>
                  <a:lnTo>
                    <a:pt x="3058634" y="2858591"/>
                  </a:lnTo>
                  <a:lnTo>
                    <a:pt x="3027593" y="2894256"/>
                  </a:lnTo>
                  <a:lnTo>
                    <a:pt x="2995731" y="2928907"/>
                  </a:lnTo>
                  <a:lnTo>
                    <a:pt x="2963075" y="2962538"/>
                  </a:lnTo>
                  <a:lnTo>
                    <a:pt x="2929647" y="2995145"/>
                  </a:lnTo>
                  <a:lnTo>
                    <a:pt x="2895472" y="3026722"/>
                  </a:lnTo>
                  <a:lnTo>
                    <a:pt x="2860574" y="3057264"/>
                  </a:lnTo>
                  <a:lnTo>
                    <a:pt x="2824977" y="3086765"/>
                  </a:lnTo>
                  <a:lnTo>
                    <a:pt x="2788704" y="3115220"/>
                  </a:lnTo>
                  <a:lnTo>
                    <a:pt x="2751780" y="3142623"/>
                  </a:lnTo>
                  <a:lnTo>
                    <a:pt x="2714229" y="3168970"/>
                  </a:lnTo>
                  <a:lnTo>
                    <a:pt x="2676075" y="3194255"/>
                  </a:lnTo>
                  <a:lnTo>
                    <a:pt x="2637342" y="3218472"/>
                  </a:lnTo>
                  <a:lnTo>
                    <a:pt x="2598054" y="3241616"/>
                  </a:lnTo>
                  <a:lnTo>
                    <a:pt x="2558235" y="3263682"/>
                  </a:lnTo>
                  <a:lnTo>
                    <a:pt x="2517908" y="3284664"/>
                  </a:lnTo>
                  <a:lnTo>
                    <a:pt x="2477099" y="3304557"/>
                  </a:lnTo>
                  <a:lnTo>
                    <a:pt x="2435831" y="3323356"/>
                  </a:lnTo>
                  <a:lnTo>
                    <a:pt x="2394127" y="3341055"/>
                  </a:lnTo>
                  <a:lnTo>
                    <a:pt x="2352013" y="3357649"/>
                  </a:lnTo>
                  <a:lnTo>
                    <a:pt x="2309511" y="3373133"/>
                  </a:lnTo>
                  <a:lnTo>
                    <a:pt x="2266647" y="3387501"/>
                  </a:lnTo>
                  <a:lnTo>
                    <a:pt x="2223444" y="3400747"/>
                  </a:lnTo>
                  <a:lnTo>
                    <a:pt x="2179925" y="3412867"/>
                  </a:lnTo>
                  <a:lnTo>
                    <a:pt x="2136116" y="3423855"/>
                  </a:lnTo>
                  <a:lnTo>
                    <a:pt x="2092040" y="3433706"/>
                  </a:lnTo>
                  <a:lnTo>
                    <a:pt x="2047721" y="3442414"/>
                  </a:lnTo>
                  <a:lnTo>
                    <a:pt x="2003184" y="3449975"/>
                  </a:lnTo>
                  <a:lnTo>
                    <a:pt x="1958451" y="3456382"/>
                  </a:lnTo>
                  <a:lnTo>
                    <a:pt x="1913548" y="3461630"/>
                  </a:lnTo>
                  <a:lnTo>
                    <a:pt x="1868497" y="3465714"/>
                  </a:lnTo>
                  <a:lnTo>
                    <a:pt x="1823325" y="3468628"/>
                  </a:lnTo>
                  <a:lnTo>
                    <a:pt x="1778053" y="3470368"/>
                  </a:lnTo>
                  <a:lnTo>
                    <a:pt x="1732706" y="3470928"/>
                  </a:lnTo>
                  <a:lnTo>
                    <a:pt x="1687309" y="3470302"/>
                  </a:lnTo>
                  <a:lnTo>
                    <a:pt x="1641885" y="3468485"/>
                  </a:lnTo>
                  <a:lnTo>
                    <a:pt x="1596458" y="3465471"/>
                  </a:lnTo>
                  <a:lnTo>
                    <a:pt x="1551053" y="3461257"/>
                  </a:lnTo>
                  <a:lnTo>
                    <a:pt x="1505693" y="3455835"/>
                  </a:lnTo>
                  <a:lnTo>
                    <a:pt x="1460403" y="3449200"/>
                  </a:lnTo>
                  <a:lnTo>
                    <a:pt x="1415205" y="3441348"/>
                  </a:lnTo>
                  <a:lnTo>
                    <a:pt x="1370125" y="3432273"/>
                  </a:lnTo>
                  <a:lnTo>
                    <a:pt x="1325187" y="3421970"/>
                  </a:lnTo>
                  <a:lnTo>
                    <a:pt x="1280414" y="3410432"/>
                  </a:lnTo>
                  <a:lnTo>
                    <a:pt x="1235830" y="3397655"/>
                  </a:lnTo>
                  <a:lnTo>
                    <a:pt x="1191460" y="3383634"/>
                  </a:lnTo>
                  <a:lnTo>
                    <a:pt x="1147327" y="3368363"/>
                  </a:lnTo>
                  <a:lnTo>
                    <a:pt x="1103456" y="3351837"/>
                  </a:lnTo>
                  <a:lnTo>
                    <a:pt x="1059871" y="3334049"/>
                  </a:lnTo>
                  <a:lnTo>
                    <a:pt x="1016595" y="3314996"/>
                  </a:lnTo>
                  <a:lnTo>
                    <a:pt x="973652" y="3294672"/>
                  </a:lnTo>
                  <a:lnTo>
                    <a:pt x="931067" y="3273070"/>
                  </a:lnTo>
                  <a:lnTo>
                    <a:pt x="888863" y="3250187"/>
                  </a:lnTo>
                  <a:lnTo>
                    <a:pt x="847066" y="3226016"/>
                  </a:lnTo>
                  <a:lnTo>
                    <a:pt x="805697" y="3200552"/>
                  </a:lnTo>
                  <a:lnTo>
                    <a:pt x="765044" y="3173960"/>
                  </a:lnTo>
                  <a:lnTo>
                    <a:pt x="725378" y="3146429"/>
                  </a:lnTo>
                  <a:lnTo>
                    <a:pt x="686704" y="3117983"/>
                  </a:lnTo>
                  <a:lnTo>
                    <a:pt x="649028" y="3088646"/>
                  </a:lnTo>
                  <a:lnTo>
                    <a:pt x="612355" y="3058442"/>
                  </a:lnTo>
                  <a:lnTo>
                    <a:pt x="576691" y="3027396"/>
                  </a:lnTo>
                  <a:lnTo>
                    <a:pt x="542040" y="2995530"/>
                  </a:lnTo>
                  <a:lnTo>
                    <a:pt x="508408" y="2962870"/>
                  </a:lnTo>
                  <a:lnTo>
                    <a:pt x="475801" y="2929439"/>
                  </a:lnTo>
                  <a:lnTo>
                    <a:pt x="444224" y="2895261"/>
                  </a:lnTo>
                  <a:lnTo>
                    <a:pt x="413682" y="2860360"/>
                  </a:lnTo>
                  <a:lnTo>
                    <a:pt x="384180" y="2824760"/>
                  </a:lnTo>
                  <a:lnTo>
                    <a:pt x="355725" y="2788486"/>
                  </a:lnTo>
                  <a:lnTo>
                    <a:pt x="328321" y="2751560"/>
                  </a:lnTo>
                  <a:lnTo>
                    <a:pt x="301974" y="2714008"/>
                  </a:lnTo>
                  <a:lnTo>
                    <a:pt x="276689" y="2675853"/>
                  </a:lnTo>
                  <a:lnTo>
                    <a:pt x="252471" y="2637119"/>
                  </a:lnTo>
                  <a:lnTo>
                    <a:pt x="229326" y="2597830"/>
                  </a:lnTo>
                  <a:lnTo>
                    <a:pt x="207260" y="2558010"/>
                  </a:lnTo>
                  <a:lnTo>
                    <a:pt x="186277" y="2517684"/>
                  </a:lnTo>
                  <a:lnTo>
                    <a:pt x="166383" y="2476875"/>
                  </a:lnTo>
                  <a:lnTo>
                    <a:pt x="147583" y="2435607"/>
                  </a:lnTo>
                  <a:lnTo>
                    <a:pt x="129883" y="2393904"/>
                  </a:lnTo>
                  <a:lnTo>
                    <a:pt x="113289" y="2351790"/>
                  </a:lnTo>
                  <a:lnTo>
                    <a:pt x="97804" y="2309290"/>
                  </a:lnTo>
                  <a:lnTo>
                    <a:pt x="83436" y="2266427"/>
                  </a:lnTo>
                  <a:lnTo>
                    <a:pt x="70188" y="2223225"/>
                  </a:lnTo>
                  <a:lnTo>
                    <a:pt x="58067" y="2179708"/>
                  </a:lnTo>
                  <a:lnTo>
                    <a:pt x="47078" y="2135901"/>
                  </a:lnTo>
                  <a:lnTo>
                    <a:pt x="37227" y="2091826"/>
                  </a:lnTo>
                  <a:lnTo>
                    <a:pt x="28518" y="2047509"/>
                  </a:lnTo>
                  <a:lnTo>
                    <a:pt x="20956" y="2002974"/>
                  </a:lnTo>
                  <a:lnTo>
                    <a:pt x="14549" y="1958243"/>
                  </a:lnTo>
                  <a:lnTo>
                    <a:pt x="9300" y="1913342"/>
                  </a:lnTo>
                  <a:lnTo>
                    <a:pt x="5215" y="1868294"/>
                  </a:lnTo>
                  <a:lnTo>
                    <a:pt x="2300" y="1823123"/>
                  </a:lnTo>
                  <a:lnTo>
                    <a:pt x="560" y="1777854"/>
                  </a:lnTo>
                  <a:lnTo>
                    <a:pt x="0" y="1732510"/>
                  </a:lnTo>
                  <a:lnTo>
                    <a:pt x="625" y="1687115"/>
                  </a:lnTo>
                  <a:lnTo>
                    <a:pt x="2441" y="1641693"/>
                  </a:lnTo>
                  <a:lnTo>
                    <a:pt x="5454" y="1596269"/>
                  </a:lnTo>
                  <a:lnTo>
                    <a:pt x="9669" y="1550866"/>
                  </a:lnTo>
                  <a:lnTo>
                    <a:pt x="15090" y="1505508"/>
                  </a:lnTo>
                  <a:lnTo>
                    <a:pt x="21724" y="1460220"/>
                  </a:lnTo>
                  <a:lnTo>
                    <a:pt x="29576" y="1415025"/>
                  </a:lnTo>
                  <a:lnTo>
                    <a:pt x="38651" y="1369947"/>
                  </a:lnTo>
                  <a:lnTo>
                    <a:pt x="48955" y="1325011"/>
                  </a:lnTo>
                  <a:lnTo>
                    <a:pt x="60492" y="1280240"/>
                  </a:lnTo>
                  <a:lnTo>
                    <a:pt x="73269" y="1235658"/>
                  </a:lnTo>
                  <a:lnTo>
                    <a:pt x="87291" y="1191290"/>
                  </a:lnTo>
                  <a:lnTo>
                    <a:pt x="102562" y="1147159"/>
                  </a:lnTo>
                  <a:lnTo>
                    <a:pt x="119089" y="1103289"/>
                  </a:lnTo>
                  <a:lnTo>
                    <a:pt x="136877" y="1059704"/>
                  </a:lnTo>
                  <a:lnTo>
                    <a:pt x="155931" y="1016429"/>
                  </a:lnTo>
                  <a:lnTo>
                    <a:pt x="176256" y="973488"/>
                  </a:lnTo>
                  <a:lnTo>
                    <a:pt x="197858" y="930904"/>
                  </a:lnTo>
                  <a:lnTo>
                    <a:pt x="220743" y="888701"/>
                  </a:lnTo>
                  <a:lnTo>
                    <a:pt x="244915" y="846903"/>
                  </a:lnTo>
                  <a:lnTo>
                    <a:pt x="270380" y="805535"/>
                  </a:lnTo>
                  <a:lnTo>
                    <a:pt x="297446" y="764197"/>
                  </a:lnTo>
                  <a:lnTo>
                    <a:pt x="325574" y="723787"/>
                  </a:lnTo>
                  <a:lnTo>
                    <a:pt x="354736" y="684320"/>
                  </a:lnTo>
                  <a:lnTo>
                    <a:pt x="384910" y="645809"/>
                  </a:lnTo>
                  <a:lnTo>
                    <a:pt x="416070" y="608267"/>
                  </a:lnTo>
                  <a:lnTo>
                    <a:pt x="448191" y="571708"/>
                  </a:lnTo>
                  <a:lnTo>
                    <a:pt x="481248" y="536147"/>
                  </a:lnTo>
                  <a:lnTo>
                    <a:pt x="515217" y="501595"/>
                  </a:lnTo>
                  <a:lnTo>
                    <a:pt x="550072" y="468069"/>
                  </a:lnTo>
                  <a:lnTo>
                    <a:pt x="585790" y="435580"/>
                  </a:lnTo>
                  <a:lnTo>
                    <a:pt x="622344" y="404143"/>
                  </a:lnTo>
                  <a:lnTo>
                    <a:pt x="659711" y="373771"/>
                  </a:lnTo>
                  <a:lnTo>
                    <a:pt x="697865" y="344478"/>
                  </a:lnTo>
                  <a:lnTo>
                    <a:pt x="736782" y="316278"/>
                  </a:lnTo>
                  <a:lnTo>
                    <a:pt x="776436" y="289184"/>
                  </a:lnTo>
                  <a:lnTo>
                    <a:pt x="816803" y="263210"/>
                  </a:lnTo>
                  <a:lnTo>
                    <a:pt x="857859" y="238370"/>
                  </a:lnTo>
                  <a:lnTo>
                    <a:pt x="899577" y="214677"/>
                  </a:lnTo>
                  <a:lnTo>
                    <a:pt x="941935" y="192145"/>
                  </a:lnTo>
                  <a:lnTo>
                    <a:pt x="984905" y="170788"/>
                  </a:lnTo>
                  <a:lnTo>
                    <a:pt x="1028465" y="150620"/>
                  </a:lnTo>
                  <a:lnTo>
                    <a:pt x="1072588" y="131653"/>
                  </a:lnTo>
                  <a:lnTo>
                    <a:pt x="1117251" y="113903"/>
                  </a:lnTo>
                  <a:lnTo>
                    <a:pt x="1162428" y="97381"/>
                  </a:lnTo>
                  <a:lnTo>
                    <a:pt x="1208094" y="82103"/>
                  </a:lnTo>
                  <a:lnTo>
                    <a:pt x="1254225" y="68082"/>
                  </a:lnTo>
                  <a:lnTo>
                    <a:pt x="1300796" y="55331"/>
                  </a:lnTo>
                  <a:lnTo>
                    <a:pt x="1347782" y="43864"/>
                  </a:lnTo>
                  <a:lnTo>
                    <a:pt x="1395158" y="33695"/>
                  </a:lnTo>
                  <a:lnTo>
                    <a:pt x="1442899" y="24837"/>
                  </a:lnTo>
                  <a:lnTo>
                    <a:pt x="1490981" y="17305"/>
                  </a:lnTo>
                  <a:lnTo>
                    <a:pt x="1539379" y="11111"/>
                  </a:lnTo>
                  <a:lnTo>
                    <a:pt x="1588067" y="6270"/>
                  </a:lnTo>
                  <a:lnTo>
                    <a:pt x="1637022" y="2796"/>
                  </a:lnTo>
                  <a:lnTo>
                    <a:pt x="1686217" y="701"/>
                  </a:lnTo>
                  <a:lnTo>
                    <a:pt x="1735630" y="0"/>
                  </a:lnTo>
                  <a:lnTo>
                    <a:pt x="1735630" y="867740"/>
                  </a:lnTo>
                  <a:lnTo>
                    <a:pt x="1688016" y="869024"/>
                  </a:lnTo>
                  <a:lnTo>
                    <a:pt x="1641074" y="872831"/>
                  </a:lnTo>
                  <a:lnTo>
                    <a:pt x="1594870" y="879096"/>
                  </a:lnTo>
                  <a:lnTo>
                    <a:pt x="1549469" y="887751"/>
                  </a:lnTo>
                  <a:lnTo>
                    <a:pt x="1504938" y="898732"/>
                  </a:lnTo>
                  <a:lnTo>
                    <a:pt x="1461344" y="911972"/>
                  </a:lnTo>
                  <a:lnTo>
                    <a:pt x="1418752" y="927404"/>
                  </a:lnTo>
                  <a:lnTo>
                    <a:pt x="1377228" y="944963"/>
                  </a:lnTo>
                  <a:lnTo>
                    <a:pt x="1336838" y="964582"/>
                  </a:lnTo>
                  <a:lnTo>
                    <a:pt x="1297650" y="986195"/>
                  </a:lnTo>
                  <a:lnTo>
                    <a:pt x="1259728" y="1009737"/>
                  </a:lnTo>
                  <a:lnTo>
                    <a:pt x="1223139" y="1035140"/>
                  </a:lnTo>
                  <a:lnTo>
                    <a:pt x="1187950" y="1062338"/>
                  </a:lnTo>
                  <a:lnTo>
                    <a:pt x="1154225" y="1091266"/>
                  </a:lnTo>
                  <a:lnTo>
                    <a:pt x="1122032" y="1121857"/>
                  </a:lnTo>
                  <a:lnTo>
                    <a:pt x="1091437" y="1154045"/>
                  </a:lnTo>
                  <a:lnTo>
                    <a:pt x="1062505" y="1187765"/>
                  </a:lnTo>
                  <a:lnTo>
                    <a:pt x="1035303" y="1222948"/>
                  </a:lnTo>
                  <a:lnTo>
                    <a:pt x="1009898" y="1259531"/>
                  </a:lnTo>
                  <a:lnTo>
                    <a:pt x="986354" y="1297446"/>
                  </a:lnTo>
                  <a:lnTo>
                    <a:pt x="964739" y="1336627"/>
                  </a:lnTo>
                  <a:lnTo>
                    <a:pt x="945118" y="1377008"/>
                  </a:lnTo>
                  <a:lnTo>
                    <a:pt x="927558" y="1418522"/>
                  </a:lnTo>
                  <a:lnTo>
                    <a:pt x="912124" y="1461105"/>
                  </a:lnTo>
                  <a:lnTo>
                    <a:pt x="898884" y="1504689"/>
                  </a:lnTo>
                  <a:lnTo>
                    <a:pt x="887902" y="1549208"/>
                  </a:lnTo>
                  <a:lnTo>
                    <a:pt x="879246" y="1594596"/>
                  </a:lnTo>
                  <a:lnTo>
                    <a:pt x="872981" y="1640788"/>
                  </a:lnTo>
                  <a:lnTo>
                    <a:pt x="869173" y="1687716"/>
                  </a:lnTo>
                  <a:lnTo>
                    <a:pt x="867889" y="1735315"/>
                  </a:lnTo>
                  <a:lnTo>
                    <a:pt x="869173" y="1782928"/>
                  </a:lnTo>
                  <a:lnTo>
                    <a:pt x="872981" y="1829870"/>
                  </a:lnTo>
                  <a:lnTo>
                    <a:pt x="879246" y="1876074"/>
                  </a:lnTo>
                  <a:lnTo>
                    <a:pt x="887902" y="1921475"/>
                  </a:lnTo>
                  <a:lnTo>
                    <a:pt x="898884" y="1966005"/>
                  </a:lnTo>
                  <a:lnTo>
                    <a:pt x="912124" y="2009599"/>
                  </a:lnTo>
                  <a:lnTo>
                    <a:pt x="927558" y="2052191"/>
                  </a:lnTo>
                  <a:lnTo>
                    <a:pt x="945118" y="2093714"/>
                  </a:lnTo>
                  <a:lnTo>
                    <a:pt x="964739" y="2134103"/>
                  </a:lnTo>
                  <a:lnTo>
                    <a:pt x="986354" y="2173291"/>
                  </a:lnTo>
                  <a:lnTo>
                    <a:pt x="1009898" y="2211212"/>
                  </a:lnTo>
                  <a:lnTo>
                    <a:pt x="1035303" y="2247801"/>
                  </a:lnTo>
                  <a:lnTo>
                    <a:pt x="1062505" y="2282990"/>
                  </a:lnTo>
                  <a:lnTo>
                    <a:pt x="1091437" y="2316713"/>
                  </a:lnTo>
                  <a:lnTo>
                    <a:pt x="1122032" y="2348906"/>
                  </a:lnTo>
                  <a:lnTo>
                    <a:pt x="1154225" y="2379501"/>
                  </a:lnTo>
                  <a:lnTo>
                    <a:pt x="1187950" y="2408432"/>
                  </a:lnTo>
                  <a:lnTo>
                    <a:pt x="1223139" y="2435633"/>
                  </a:lnTo>
                  <a:lnTo>
                    <a:pt x="1259728" y="2461038"/>
                  </a:lnTo>
                  <a:lnTo>
                    <a:pt x="1297650" y="2484581"/>
                  </a:lnTo>
                  <a:lnTo>
                    <a:pt x="1336838" y="2506196"/>
                  </a:lnTo>
                  <a:lnTo>
                    <a:pt x="1377228" y="2525816"/>
                  </a:lnTo>
                  <a:lnTo>
                    <a:pt x="1418752" y="2543376"/>
                  </a:lnTo>
                  <a:lnTo>
                    <a:pt x="1461344" y="2558809"/>
                  </a:lnTo>
                  <a:lnTo>
                    <a:pt x="1504938" y="2572049"/>
                  </a:lnTo>
                  <a:lnTo>
                    <a:pt x="1549469" y="2583030"/>
                  </a:lnTo>
                  <a:lnTo>
                    <a:pt x="1594870" y="2591686"/>
                  </a:lnTo>
                  <a:lnTo>
                    <a:pt x="1641074" y="2597951"/>
                  </a:lnTo>
                  <a:lnTo>
                    <a:pt x="1688016" y="2601758"/>
                  </a:lnTo>
                  <a:lnTo>
                    <a:pt x="1735630" y="2603042"/>
                  </a:lnTo>
                  <a:lnTo>
                    <a:pt x="1783228" y="2601758"/>
                  </a:lnTo>
                  <a:lnTo>
                    <a:pt x="1830156" y="2597951"/>
                  </a:lnTo>
                  <a:lnTo>
                    <a:pt x="1876348" y="2591686"/>
                  </a:lnTo>
                  <a:lnTo>
                    <a:pt x="1921736" y="2583030"/>
                  </a:lnTo>
                  <a:lnTo>
                    <a:pt x="1966256" y="2572049"/>
                  </a:lnTo>
                  <a:lnTo>
                    <a:pt x="2009839" y="2558809"/>
                  </a:lnTo>
                  <a:lnTo>
                    <a:pt x="2052422" y="2543376"/>
                  </a:lnTo>
                  <a:lnTo>
                    <a:pt x="2093937" y="2525816"/>
                  </a:lnTo>
                  <a:lnTo>
                    <a:pt x="2134318" y="2506196"/>
                  </a:lnTo>
                  <a:lnTo>
                    <a:pt x="2173499" y="2484581"/>
                  </a:lnTo>
                  <a:lnTo>
                    <a:pt x="2211413" y="2461038"/>
                  </a:lnTo>
                  <a:lnTo>
                    <a:pt x="2247996" y="2435633"/>
                  </a:lnTo>
                  <a:lnTo>
                    <a:pt x="2283180" y="2408432"/>
                  </a:lnTo>
                  <a:lnTo>
                    <a:pt x="2316899" y="2379501"/>
                  </a:lnTo>
                  <a:lnTo>
                    <a:pt x="2349087" y="2348906"/>
                  </a:lnTo>
                  <a:lnTo>
                    <a:pt x="2379678" y="2316713"/>
                  </a:lnTo>
                  <a:lnTo>
                    <a:pt x="2408606" y="2282990"/>
                  </a:lnTo>
                  <a:lnTo>
                    <a:pt x="2435805" y="2247801"/>
                  </a:lnTo>
                  <a:lnTo>
                    <a:pt x="2461208" y="2211212"/>
                  </a:lnTo>
                  <a:lnTo>
                    <a:pt x="2484749" y="2173291"/>
                  </a:lnTo>
                  <a:lnTo>
                    <a:pt x="2506362" y="2134103"/>
                  </a:lnTo>
                  <a:lnTo>
                    <a:pt x="2525981" y="2093714"/>
                  </a:lnTo>
                  <a:lnTo>
                    <a:pt x="2543540" y="2052191"/>
                  </a:lnTo>
                  <a:lnTo>
                    <a:pt x="2558972" y="2009599"/>
                  </a:lnTo>
                  <a:lnTo>
                    <a:pt x="2572212" y="1966005"/>
                  </a:lnTo>
                  <a:lnTo>
                    <a:pt x="2583193" y="1921475"/>
                  </a:lnTo>
                  <a:lnTo>
                    <a:pt x="2591849" y="1876074"/>
                  </a:lnTo>
                  <a:lnTo>
                    <a:pt x="2598113" y="1829870"/>
                  </a:lnTo>
                  <a:lnTo>
                    <a:pt x="2601921" y="1782928"/>
                  </a:lnTo>
                  <a:lnTo>
                    <a:pt x="2603205" y="1735315"/>
                  </a:lnTo>
                  <a:lnTo>
                    <a:pt x="2601807" y="1686012"/>
                  </a:lnTo>
                  <a:lnTo>
                    <a:pt x="2597649" y="1637192"/>
                  </a:lnTo>
                  <a:lnTo>
                    <a:pt x="2590786" y="1588953"/>
                  </a:lnTo>
                  <a:lnTo>
                    <a:pt x="2581273" y="1541395"/>
                  </a:lnTo>
                  <a:lnTo>
                    <a:pt x="2569165" y="1494618"/>
                  </a:lnTo>
                  <a:lnTo>
                    <a:pt x="2554517" y="1448720"/>
                  </a:lnTo>
                  <a:lnTo>
                    <a:pt x="2537382" y="1403801"/>
                  </a:lnTo>
                  <a:lnTo>
                    <a:pt x="2517817" y="1359961"/>
                  </a:lnTo>
                  <a:lnTo>
                    <a:pt x="2495875" y="1317297"/>
                  </a:lnTo>
                  <a:lnTo>
                    <a:pt x="2471612" y="1275911"/>
                  </a:lnTo>
                  <a:lnTo>
                    <a:pt x="2445083" y="1235901"/>
                  </a:lnTo>
                  <a:lnTo>
                    <a:pt x="2416342" y="1197366"/>
                  </a:lnTo>
                  <a:lnTo>
                    <a:pt x="2385443" y="1160406"/>
                  </a:lnTo>
                  <a:lnTo>
                    <a:pt x="2352442" y="1125120"/>
                  </a:lnTo>
                  <a:lnTo>
                    <a:pt x="2317394" y="1091608"/>
                  </a:lnTo>
                  <a:lnTo>
                    <a:pt x="2280354" y="1059968"/>
                  </a:lnTo>
                  <a:lnTo>
                    <a:pt x="2241375" y="1030299"/>
                  </a:lnTo>
                  <a:lnTo>
                    <a:pt x="2200513" y="1002703"/>
                  </a:lnTo>
                  <a:lnTo>
                    <a:pt x="2665409" y="270078"/>
                  </a:lnTo>
                  <a:close/>
                </a:path>
              </a:pathLst>
            </a:custGeom>
            <a:ln w="234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941394" y="3081401"/>
              <a:ext cx="123227" cy="18776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179724" y="5625841"/>
              <a:ext cx="154034" cy="18814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3287839" y="2253272"/>
              <a:ext cx="82550" cy="85090"/>
            </a:xfrm>
            <a:custGeom>
              <a:avLst/>
              <a:gdLst/>
              <a:ahLst/>
              <a:cxnLst/>
              <a:rect l="l" t="t" r="r" b="b"/>
              <a:pathLst>
                <a:path w="82550" h="85089">
                  <a:moveTo>
                    <a:pt x="82156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82156" y="85089"/>
                  </a:lnTo>
                  <a:lnTo>
                    <a:pt x="82156" y="0"/>
                  </a:lnTo>
                  <a:close/>
                </a:path>
              </a:pathLst>
            </a:custGeom>
            <a:solidFill>
              <a:srgbClr val="6DD2C9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3287839" y="2253272"/>
              <a:ext cx="82550" cy="85090"/>
            </a:xfrm>
            <a:custGeom>
              <a:avLst/>
              <a:gdLst/>
              <a:ahLst/>
              <a:cxnLst/>
              <a:rect l="l" t="t" r="r" b="b"/>
              <a:pathLst>
                <a:path w="82550" h="85089">
                  <a:moveTo>
                    <a:pt x="0" y="85089"/>
                  </a:moveTo>
                  <a:lnTo>
                    <a:pt x="82156" y="85089"/>
                  </a:lnTo>
                  <a:lnTo>
                    <a:pt x="82156" y="0"/>
                  </a:lnTo>
                  <a:lnTo>
                    <a:pt x="0" y="0"/>
                  </a:lnTo>
                  <a:lnTo>
                    <a:pt x="0" y="85089"/>
                  </a:lnTo>
                  <a:close/>
                </a:path>
              </a:pathLst>
            </a:custGeom>
            <a:ln w="234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408133" y="2193137"/>
              <a:ext cx="127622" cy="187769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3760215" y="2253272"/>
              <a:ext cx="82550" cy="85090"/>
            </a:xfrm>
            <a:custGeom>
              <a:avLst/>
              <a:gdLst/>
              <a:ahLst/>
              <a:cxnLst/>
              <a:rect l="l" t="t" r="r" b="b"/>
              <a:pathLst>
                <a:path w="82550" h="85089">
                  <a:moveTo>
                    <a:pt x="82156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82156" y="85089"/>
                  </a:lnTo>
                  <a:lnTo>
                    <a:pt x="82156" y="0"/>
                  </a:lnTo>
                  <a:close/>
                </a:path>
              </a:pathLst>
            </a:custGeom>
            <a:solidFill>
              <a:srgbClr val="F8BE7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3760215" y="2253272"/>
              <a:ext cx="82550" cy="85090"/>
            </a:xfrm>
            <a:custGeom>
              <a:avLst/>
              <a:gdLst/>
              <a:ahLst/>
              <a:cxnLst/>
              <a:rect l="l" t="t" r="r" b="b"/>
              <a:pathLst>
                <a:path w="82550" h="85089">
                  <a:moveTo>
                    <a:pt x="0" y="85089"/>
                  </a:moveTo>
                  <a:lnTo>
                    <a:pt x="82156" y="85089"/>
                  </a:lnTo>
                  <a:lnTo>
                    <a:pt x="82156" y="0"/>
                  </a:lnTo>
                  <a:lnTo>
                    <a:pt x="0" y="0"/>
                  </a:lnTo>
                  <a:lnTo>
                    <a:pt x="0" y="85089"/>
                  </a:lnTo>
                  <a:close/>
                </a:path>
              </a:pathLst>
            </a:custGeom>
            <a:ln w="234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880510" y="2193137"/>
              <a:ext cx="198043" cy="18776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448501" y="4622922"/>
              <a:ext cx="162826" cy="17603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270305" y="4622922"/>
              <a:ext cx="267581" cy="17603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150948" y="4622922"/>
              <a:ext cx="267581" cy="17603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76590" y="6931540"/>
              <a:ext cx="763221" cy="140831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576590" y="1156246"/>
              <a:ext cx="3525050" cy="19483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576590" y="1652544"/>
              <a:ext cx="413003" cy="176039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1602257" y="6734957"/>
              <a:ext cx="299720" cy="164465"/>
            </a:xfrm>
            <a:custGeom>
              <a:avLst/>
              <a:gdLst/>
              <a:ahLst/>
              <a:cxnLst/>
              <a:rect l="l" t="t" r="r" b="b"/>
              <a:pathLst>
                <a:path w="299719" h="164465">
                  <a:moveTo>
                    <a:pt x="0" y="82156"/>
                  </a:moveTo>
                  <a:lnTo>
                    <a:pt x="11758" y="50175"/>
                  </a:lnTo>
                  <a:lnTo>
                    <a:pt x="43826" y="24061"/>
                  </a:lnTo>
                  <a:lnTo>
                    <a:pt x="91388" y="6455"/>
                  </a:lnTo>
                  <a:lnTo>
                    <a:pt x="149631" y="0"/>
                  </a:lnTo>
                  <a:lnTo>
                    <a:pt x="207874" y="6455"/>
                  </a:lnTo>
                  <a:lnTo>
                    <a:pt x="255436" y="24061"/>
                  </a:lnTo>
                  <a:lnTo>
                    <a:pt x="287503" y="50175"/>
                  </a:lnTo>
                  <a:lnTo>
                    <a:pt x="299262" y="82156"/>
                  </a:lnTo>
                  <a:lnTo>
                    <a:pt x="287503" y="114136"/>
                  </a:lnTo>
                  <a:lnTo>
                    <a:pt x="255436" y="140250"/>
                  </a:lnTo>
                  <a:lnTo>
                    <a:pt x="207874" y="157856"/>
                  </a:lnTo>
                  <a:lnTo>
                    <a:pt x="149631" y="164312"/>
                  </a:lnTo>
                  <a:lnTo>
                    <a:pt x="91388" y="157856"/>
                  </a:lnTo>
                  <a:lnTo>
                    <a:pt x="43826" y="140250"/>
                  </a:lnTo>
                  <a:lnTo>
                    <a:pt x="11758" y="114136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1602257" y="6646943"/>
              <a:ext cx="299720" cy="167640"/>
            </a:xfrm>
            <a:custGeom>
              <a:avLst/>
              <a:gdLst/>
              <a:ahLst/>
              <a:cxnLst/>
              <a:rect l="l" t="t" r="r" b="b"/>
              <a:pathLst>
                <a:path w="299719" h="167640">
                  <a:moveTo>
                    <a:pt x="0" y="83616"/>
                  </a:moveTo>
                  <a:lnTo>
                    <a:pt x="11758" y="51070"/>
                  </a:lnTo>
                  <a:lnTo>
                    <a:pt x="43826" y="24491"/>
                  </a:lnTo>
                  <a:lnTo>
                    <a:pt x="91388" y="6571"/>
                  </a:lnTo>
                  <a:lnTo>
                    <a:pt x="149631" y="0"/>
                  </a:lnTo>
                  <a:lnTo>
                    <a:pt x="207874" y="6571"/>
                  </a:lnTo>
                  <a:lnTo>
                    <a:pt x="255436" y="24491"/>
                  </a:lnTo>
                  <a:lnTo>
                    <a:pt x="287503" y="51070"/>
                  </a:lnTo>
                  <a:lnTo>
                    <a:pt x="299262" y="83616"/>
                  </a:lnTo>
                  <a:lnTo>
                    <a:pt x="287503" y="116162"/>
                  </a:lnTo>
                  <a:lnTo>
                    <a:pt x="255436" y="142741"/>
                  </a:lnTo>
                  <a:lnTo>
                    <a:pt x="207874" y="160662"/>
                  </a:lnTo>
                  <a:lnTo>
                    <a:pt x="149631" y="167233"/>
                  </a:lnTo>
                  <a:lnTo>
                    <a:pt x="91388" y="160662"/>
                  </a:lnTo>
                  <a:lnTo>
                    <a:pt x="43826" y="142741"/>
                  </a:lnTo>
                  <a:lnTo>
                    <a:pt x="11758" y="116162"/>
                  </a:lnTo>
                  <a:lnTo>
                    <a:pt x="0" y="83616"/>
                  </a:lnTo>
                  <a:close/>
                </a:path>
              </a:pathLst>
            </a:custGeom>
            <a:ln w="14668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0" name="object 4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967255" y="6705621"/>
              <a:ext cx="885422" cy="140831"/>
            </a:xfrm>
            <a:prstGeom prst="rect">
              <a:avLst/>
            </a:prstGeom>
          </p:spPr>
        </p:pic>
      </p:grpSp>
      <p:grpSp>
        <p:nvGrpSpPr>
          <p:cNvPr id="41" name="object 41"/>
          <p:cNvGrpSpPr/>
          <p:nvPr/>
        </p:nvGrpSpPr>
        <p:grpSpPr>
          <a:xfrm>
            <a:off x="8064778" y="3492286"/>
            <a:ext cx="225238" cy="174251"/>
            <a:chOff x="7260482" y="3957923"/>
            <a:chExt cx="255270" cy="197485"/>
          </a:xfrm>
        </p:grpSpPr>
        <p:pic>
          <p:nvPicPr>
            <p:cNvPr id="42" name="object 4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358329" y="3967467"/>
              <a:ext cx="93888" cy="187769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7267816" y="3965257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156"/>
                  </a:moveTo>
                  <a:lnTo>
                    <a:pt x="9450" y="50197"/>
                  </a:lnTo>
                  <a:lnTo>
                    <a:pt x="35225" y="24080"/>
                  </a:lnTo>
                  <a:lnTo>
                    <a:pt x="73460" y="6462"/>
                  </a:lnTo>
                  <a:lnTo>
                    <a:pt x="120294" y="0"/>
                  </a:lnTo>
                  <a:lnTo>
                    <a:pt x="167127" y="6462"/>
                  </a:lnTo>
                  <a:lnTo>
                    <a:pt x="205363" y="24080"/>
                  </a:lnTo>
                  <a:lnTo>
                    <a:pt x="231138" y="50197"/>
                  </a:lnTo>
                  <a:lnTo>
                    <a:pt x="240588" y="82156"/>
                  </a:lnTo>
                  <a:lnTo>
                    <a:pt x="231138" y="114115"/>
                  </a:lnTo>
                  <a:lnTo>
                    <a:pt x="205363" y="140231"/>
                  </a:lnTo>
                  <a:lnTo>
                    <a:pt x="167127" y="157849"/>
                  </a:lnTo>
                  <a:lnTo>
                    <a:pt x="120294" y="164312"/>
                  </a:lnTo>
                  <a:lnTo>
                    <a:pt x="73460" y="157849"/>
                  </a:lnTo>
                  <a:lnTo>
                    <a:pt x="35225" y="140231"/>
                  </a:lnTo>
                  <a:lnTo>
                    <a:pt x="9450" y="114115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8064778" y="3764117"/>
            <a:ext cx="225238" cy="169209"/>
            <a:chOff x="7260482" y="4265999"/>
            <a:chExt cx="255270" cy="191770"/>
          </a:xfrm>
        </p:grpSpPr>
        <p:pic>
          <p:nvPicPr>
            <p:cNvPr id="45" name="object 4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329132" y="4269669"/>
              <a:ext cx="158436" cy="187775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7267816" y="4273333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156"/>
                  </a:moveTo>
                  <a:lnTo>
                    <a:pt x="9450" y="50197"/>
                  </a:lnTo>
                  <a:lnTo>
                    <a:pt x="35225" y="24080"/>
                  </a:lnTo>
                  <a:lnTo>
                    <a:pt x="73460" y="6462"/>
                  </a:lnTo>
                  <a:lnTo>
                    <a:pt x="120294" y="0"/>
                  </a:lnTo>
                  <a:lnTo>
                    <a:pt x="167127" y="6462"/>
                  </a:lnTo>
                  <a:lnTo>
                    <a:pt x="205363" y="24080"/>
                  </a:lnTo>
                  <a:lnTo>
                    <a:pt x="231138" y="50197"/>
                  </a:lnTo>
                  <a:lnTo>
                    <a:pt x="240588" y="82156"/>
                  </a:lnTo>
                  <a:lnTo>
                    <a:pt x="231138" y="114115"/>
                  </a:lnTo>
                  <a:lnTo>
                    <a:pt x="205363" y="140231"/>
                  </a:lnTo>
                  <a:lnTo>
                    <a:pt x="167127" y="157849"/>
                  </a:lnTo>
                  <a:lnTo>
                    <a:pt x="120294" y="164312"/>
                  </a:lnTo>
                  <a:lnTo>
                    <a:pt x="73460" y="157849"/>
                  </a:lnTo>
                  <a:lnTo>
                    <a:pt x="35225" y="140231"/>
                  </a:lnTo>
                  <a:lnTo>
                    <a:pt x="9450" y="114115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2558" y="6331102"/>
            <a:ext cx="251572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35" b="0" i="0" u="heavy" strike="noStrike" kern="0" cap="none" spc="-22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F67091"/>
                  </a:solidFill>
                </a:uFill>
                <a:latin typeface="Arial Narrow"/>
                <a:ea typeface="+mn-ea"/>
                <a:cs typeface="Arial Narrow"/>
              </a:rPr>
              <a:t>86</a:t>
            </a:r>
            <a:r>
              <a:rPr kumimoji="0" sz="1235" b="0" i="0" u="heavy" strike="noStrike" kern="0" cap="none" spc="441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F67091"/>
                  </a:solidFill>
                </a:uFill>
                <a:latin typeface="Arial Narrow"/>
                <a:ea typeface="+mn-ea"/>
                <a:cs typeface="Arial Narrow"/>
              </a:rPr>
              <a:t> </a:t>
            </a:r>
            <a:endParaRPr kumimoji="0" sz="123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47266" y="411648"/>
            <a:ext cx="3320863" cy="3507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  <a:tabLst>
                <a:tab pos="807986" algn="l"/>
              </a:tabLst>
            </a:pPr>
            <a:r>
              <a:rPr u="heavy" dirty="0">
                <a:solidFill>
                  <a:srgbClr val="F67091"/>
                </a:solidFill>
                <a:uFill>
                  <a:solidFill>
                    <a:srgbClr val="F67091"/>
                  </a:solidFill>
                </a:uFill>
              </a:rPr>
              <a:t>	</a:t>
            </a:r>
            <a:r>
              <a:rPr spc="84" dirty="0">
                <a:solidFill>
                  <a:srgbClr val="F67091"/>
                </a:solidFill>
                <a:uFill>
                  <a:solidFill>
                    <a:srgbClr val="F67091"/>
                  </a:solidFill>
                </a:uFill>
              </a:rPr>
              <a:t>MI</a:t>
            </a:r>
            <a:r>
              <a:rPr spc="180" dirty="0">
                <a:solidFill>
                  <a:srgbClr val="F67091"/>
                </a:solidFill>
                <a:uFill>
                  <a:solidFill>
                    <a:srgbClr val="F67091"/>
                  </a:solidFill>
                </a:uFill>
              </a:rPr>
              <a:t> </a:t>
            </a:r>
            <a:r>
              <a:rPr spc="243" dirty="0">
                <a:solidFill>
                  <a:srgbClr val="F67091"/>
                </a:solidFill>
                <a:uFill>
                  <a:solidFill>
                    <a:srgbClr val="F67091"/>
                  </a:solidFill>
                </a:uFill>
              </a:rPr>
              <a:t>SEXUALIDAD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293766" y="1020218"/>
            <a:ext cx="7763435" cy="5361454"/>
            <a:chOff x="720001" y="1156246"/>
            <a:chExt cx="8798560" cy="6076315"/>
          </a:xfrm>
        </p:grpSpPr>
        <p:sp>
          <p:nvSpPr>
            <p:cNvPr id="5" name="object 5"/>
            <p:cNvSpPr/>
            <p:nvPr/>
          </p:nvSpPr>
          <p:spPr>
            <a:xfrm>
              <a:off x="720001" y="1156246"/>
              <a:ext cx="8798560" cy="6076315"/>
            </a:xfrm>
            <a:custGeom>
              <a:avLst/>
              <a:gdLst/>
              <a:ahLst/>
              <a:cxnLst/>
              <a:rect l="l" t="t" r="r" b="b"/>
              <a:pathLst>
                <a:path w="8798560" h="6076315">
                  <a:moveTo>
                    <a:pt x="8798407" y="0"/>
                  </a:moveTo>
                  <a:lnTo>
                    <a:pt x="0" y="0"/>
                  </a:lnTo>
                  <a:lnTo>
                    <a:pt x="0" y="6076149"/>
                  </a:lnTo>
                  <a:lnTo>
                    <a:pt x="8798407" y="6076149"/>
                  </a:lnTo>
                  <a:lnTo>
                    <a:pt x="87984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60969" y="4901318"/>
              <a:ext cx="246456" cy="17603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833295" y="3086925"/>
              <a:ext cx="1337945" cy="725170"/>
            </a:xfrm>
            <a:custGeom>
              <a:avLst/>
              <a:gdLst/>
              <a:ahLst/>
              <a:cxnLst/>
              <a:rect l="l" t="t" r="r" b="b"/>
              <a:pathLst>
                <a:path w="1337945" h="725170">
                  <a:moveTo>
                    <a:pt x="1337906" y="0"/>
                  </a:moveTo>
                  <a:lnTo>
                    <a:pt x="0" y="0"/>
                  </a:lnTo>
                  <a:lnTo>
                    <a:pt x="0" y="724700"/>
                  </a:lnTo>
                  <a:lnTo>
                    <a:pt x="1337906" y="724700"/>
                  </a:lnTo>
                  <a:lnTo>
                    <a:pt x="1337906" y="0"/>
                  </a:lnTo>
                  <a:close/>
                </a:path>
              </a:pathLst>
            </a:custGeom>
            <a:solidFill>
              <a:srgbClr val="C4D982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3171202" y="3086925"/>
              <a:ext cx="1525905" cy="725170"/>
            </a:xfrm>
            <a:custGeom>
              <a:avLst/>
              <a:gdLst/>
              <a:ahLst/>
              <a:cxnLst/>
              <a:rect l="l" t="t" r="r" b="b"/>
              <a:pathLst>
                <a:path w="1525904" h="725170">
                  <a:moveTo>
                    <a:pt x="1525676" y="0"/>
                  </a:moveTo>
                  <a:lnTo>
                    <a:pt x="0" y="0"/>
                  </a:lnTo>
                  <a:lnTo>
                    <a:pt x="0" y="724700"/>
                  </a:lnTo>
                  <a:lnTo>
                    <a:pt x="1525676" y="724700"/>
                  </a:lnTo>
                  <a:lnTo>
                    <a:pt x="1525676" y="0"/>
                  </a:lnTo>
                  <a:close/>
                </a:path>
              </a:pathLst>
            </a:custGeom>
            <a:solidFill>
              <a:srgbClr val="FFE160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4696879" y="3086925"/>
              <a:ext cx="3497579" cy="725170"/>
            </a:xfrm>
            <a:custGeom>
              <a:avLst/>
              <a:gdLst/>
              <a:ahLst/>
              <a:cxnLst/>
              <a:rect l="l" t="t" r="r" b="b"/>
              <a:pathLst>
                <a:path w="3497579" h="725170">
                  <a:moveTo>
                    <a:pt x="3497325" y="0"/>
                  </a:moveTo>
                  <a:lnTo>
                    <a:pt x="0" y="0"/>
                  </a:lnTo>
                  <a:lnTo>
                    <a:pt x="0" y="724700"/>
                  </a:lnTo>
                  <a:lnTo>
                    <a:pt x="3497325" y="724700"/>
                  </a:lnTo>
                  <a:lnTo>
                    <a:pt x="3497325" y="0"/>
                  </a:lnTo>
                  <a:close/>
                </a:path>
              </a:pathLst>
            </a:custGeom>
            <a:solidFill>
              <a:srgbClr val="F46A89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2453398" y="3355390"/>
              <a:ext cx="145415" cy="187960"/>
            </a:xfrm>
            <a:custGeom>
              <a:avLst/>
              <a:gdLst/>
              <a:ahLst/>
              <a:cxnLst/>
              <a:rect l="l" t="t" r="r" b="b"/>
              <a:pathLst>
                <a:path w="145414" h="187960">
                  <a:moveTo>
                    <a:pt x="0" y="187769"/>
                  </a:moveTo>
                  <a:lnTo>
                    <a:pt x="145224" y="187769"/>
                  </a:lnTo>
                  <a:lnTo>
                    <a:pt x="145224" y="0"/>
                  </a:lnTo>
                  <a:lnTo>
                    <a:pt x="0" y="0"/>
                  </a:lnTo>
                  <a:lnTo>
                    <a:pt x="0" y="187769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3873157" y="3355390"/>
              <a:ext cx="180975" cy="187960"/>
            </a:xfrm>
            <a:custGeom>
              <a:avLst/>
              <a:gdLst/>
              <a:ahLst/>
              <a:cxnLst/>
              <a:rect l="l" t="t" r="r" b="b"/>
              <a:pathLst>
                <a:path w="180975" h="187960">
                  <a:moveTo>
                    <a:pt x="0" y="187769"/>
                  </a:moveTo>
                  <a:lnTo>
                    <a:pt x="180441" y="187769"/>
                  </a:lnTo>
                  <a:lnTo>
                    <a:pt x="180441" y="0"/>
                  </a:lnTo>
                  <a:lnTo>
                    <a:pt x="0" y="0"/>
                  </a:lnTo>
                  <a:lnTo>
                    <a:pt x="0" y="187769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2443" y="3355390"/>
              <a:ext cx="167233" cy="18776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807385" y="2447315"/>
              <a:ext cx="82550" cy="85090"/>
            </a:xfrm>
            <a:custGeom>
              <a:avLst/>
              <a:gdLst/>
              <a:ahLst/>
              <a:cxnLst/>
              <a:rect l="l" t="t" r="r" b="b"/>
              <a:pathLst>
                <a:path w="82550" h="85089">
                  <a:moveTo>
                    <a:pt x="82156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82156" y="85089"/>
                  </a:lnTo>
                  <a:lnTo>
                    <a:pt x="82156" y="0"/>
                  </a:lnTo>
                  <a:close/>
                </a:path>
              </a:pathLst>
            </a:custGeom>
            <a:solidFill>
              <a:srgbClr val="C4D982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27388" y="2386807"/>
              <a:ext cx="127622" cy="18814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115943" y="2447315"/>
              <a:ext cx="85090" cy="85090"/>
            </a:xfrm>
            <a:custGeom>
              <a:avLst/>
              <a:gdLst/>
              <a:ahLst/>
              <a:cxnLst/>
              <a:rect l="l" t="t" r="r" b="b"/>
              <a:pathLst>
                <a:path w="85089" h="85089">
                  <a:moveTo>
                    <a:pt x="85089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85089" y="85089"/>
                  </a:lnTo>
                  <a:lnTo>
                    <a:pt x="85089" y="0"/>
                  </a:lnTo>
                  <a:close/>
                </a:path>
              </a:pathLst>
            </a:custGeom>
            <a:solidFill>
              <a:srgbClr val="FFE160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37266" y="2386807"/>
              <a:ext cx="1526857" cy="18814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818160" y="2447315"/>
              <a:ext cx="85090" cy="85090"/>
            </a:xfrm>
            <a:custGeom>
              <a:avLst/>
              <a:gdLst/>
              <a:ahLst/>
              <a:cxnLst/>
              <a:rect l="l" t="t" r="r" b="b"/>
              <a:pathLst>
                <a:path w="85090" h="85089">
                  <a:moveTo>
                    <a:pt x="85090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85090" y="85089"/>
                  </a:lnTo>
                  <a:lnTo>
                    <a:pt x="85090" y="0"/>
                  </a:lnTo>
                  <a:close/>
                </a:path>
              </a:pathLst>
            </a:custGeom>
            <a:solidFill>
              <a:srgbClr val="F46A89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41096" y="2386807"/>
              <a:ext cx="359121" cy="18814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830362" y="4835588"/>
              <a:ext cx="1393825" cy="1323340"/>
            </a:xfrm>
            <a:custGeom>
              <a:avLst/>
              <a:gdLst/>
              <a:ahLst/>
              <a:cxnLst/>
              <a:rect l="l" t="t" r="r" b="b"/>
              <a:pathLst>
                <a:path w="1393825" h="1323339">
                  <a:moveTo>
                    <a:pt x="1267485" y="991692"/>
                  </a:moveTo>
                  <a:lnTo>
                    <a:pt x="0" y="991692"/>
                  </a:lnTo>
                  <a:lnTo>
                    <a:pt x="0" y="1323238"/>
                  </a:lnTo>
                  <a:lnTo>
                    <a:pt x="1267485" y="1323238"/>
                  </a:lnTo>
                  <a:lnTo>
                    <a:pt x="1267485" y="991692"/>
                  </a:lnTo>
                  <a:close/>
                </a:path>
                <a:path w="1393825" h="1323339">
                  <a:moveTo>
                    <a:pt x="1393647" y="0"/>
                  </a:moveTo>
                  <a:lnTo>
                    <a:pt x="0" y="0"/>
                  </a:lnTo>
                  <a:lnTo>
                    <a:pt x="0" y="328612"/>
                  </a:lnTo>
                  <a:lnTo>
                    <a:pt x="1393647" y="328612"/>
                  </a:lnTo>
                  <a:lnTo>
                    <a:pt x="1393647" y="0"/>
                  </a:lnTo>
                  <a:close/>
                </a:path>
              </a:pathLst>
            </a:custGeom>
            <a:solidFill>
              <a:srgbClr val="C4D982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3097860" y="4835588"/>
              <a:ext cx="1708150" cy="1323340"/>
            </a:xfrm>
            <a:custGeom>
              <a:avLst/>
              <a:gdLst/>
              <a:ahLst/>
              <a:cxnLst/>
              <a:rect l="l" t="t" r="r" b="b"/>
              <a:pathLst>
                <a:path w="1708150" h="1323339">
                  <a:moveTo>
                    <a:pt x="1390713" y="991692"/>
                  </a:moveTo>
                  <a:lnTo>
                    <a:pt x="0" y="991692"/>
                  </a:lnTo>
                  <a:lnTo>
                    <a:pt x="0" y="1323238"/>
                  </a:lnTo>
                  <a:lnTo>
                    <a:pt x="1390713" y="1323238"/>
                  </a:lnTo>
                  <a:lnTo>
                    <a:pt x="1390713" y="991692"/>
                  </a:lnTo>
                  <a:close/>
                </a:path>
                <a:path w="1708150" h="1323339">
                  <a:moveTo>
                    <a:pt x="1707578" y="0"/>
                  </a:moveTo>
                  <a:lnTo>
                    <a:pt x="126136" y="0"/>
                  </a:lnTo>
                  <a:lnTo>
                    <a:pt x="126136" y="328612"/>
                  </a:lnTo>
                  <a:lnTo>
                    <a:pt x="1707578" y="328612"/>
                  </a:lnTo>
                  <a:lnTo>
                    <a:pt x="1707578" y="0"/>
                  </a:lnTo>
                  <a:close/>
                </a:path>
              </a:pathLst>
            </a:custGeom>
            <a:solidFill>
              <a:srgbClr val="FFE160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4488561" y="4835588"/>
              <a:ext cx="3673475" cy="1323340"/>
            </a:xfrm>
            <a:custGeom>
              <a:avLst/>
              <a:gdLst/>
              <a:ahLst/>
              <a:cxnLst/>
              <a:rect l="l" t="t" r="r" b="b"/>
              <a:pathLst>
                <a:path w="3673475" h="1323339">
                  <a:moveTo>
                    <a:pt x="3673373" y="991692"/>
                  </a:moveTo>
                  <a:lnTo>
                    <a:pt x="0" y="991692"/>
                  </a:lnTo>
                  <a:lnTo>
                    <a:pt x="0" y="1323238"/>
                  </a:lnTo>
                  <a:lnTo>
                    <a:pt x="3673373" y="1323238"/>
                  </a:lnTo>
                  <a:lnTo>
                    <a:pt x="3673373" y="991692"/>
                  </a:lnTo>
                  <a:close/>
                </a:path>
                <a:path w="3673475" h="1323339">
                  <a:moveTo>
                    <a:pt x="3673373" y="0"/>
                  </a:moveTo>
                  <a:lnTo>
                    <a:pt x="316877" y="0"/>
                  </a:lnTo>
                  <a:lnTo>
                    <a:pt x="316877" y="328612"/>
                  </a:lnTo>
                  <a:lnTo>
                    <a:pt x="3673373" y="328612"/>
                  </a:lnTo>
                  <a:lnTo>
                    <a:pt x="3673373" y="0"/>
                  </a:lnTo>
                  <a:close/>
                </a:path>
              </a:pathLst>
            </a:custGeom>
            <a:solidFill>
              <a:srgbClr val="F46A89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72181" y="4906740"/>
              <a:ext cx="167233" cy="18777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02789" y="5899175"/>
              <a:ext cx="184835" cy="18776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60736" y="4906740"/>
              <a:ext cx="167237" cy="18777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38930" y="5899175"/>
              <a:ext cx="167233" cy="18776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6431610" y="4906740"/>
              <a:ext cx="167640" cy="187960"/>
            </a:xfrm>
            <a:custGeom>
              <a:avLst/>
              <a:gdLst/>
              <a:ahLst/>
              <a:cxnLst/>
              <a:rect l="l" t="t" r="r" b="b"/>
              <a:pathLst>
                <a:path w="167640" h="187960">
                  <a:moveTo>
                    <a:pt x="0" y="187775"/>
                  </a:moveTo>
                  <a:lnTo>
                    <a:pt x="167237" y="187775"/>
                  </a:lnTo>
                  <a:lnTo>
                    <a:pt x="167237" y="0"/>
                  </a:lnTo>
                  <a:lnTo>
                    <a:pt x="0" y="0"/>
                  </a:lnTo>
                  <a:lnTo>
                    <a:pt x="0" y="187775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70244" y="5899175"/>
              <a:ext cx="176034" cy="187769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320584" y="3336616"/>
              <a:ext cx="433070" cy="281940"/>
            </a:xfrm>
            <a:custGeom>
              <a:avLst/>
              <a:gdLst/>
              <a:ahLst/>
              <a:cxnLst/>
              <a:rect l="l" t="t" r="r" b="b"/>
              <a:pathLst>
                <a:path w="433069" h="281939">
                  <a:moveTo>
                    <a:pt x="0" y="281664"/>
                  </a:moveTo>
                  <a:lnTo>
                    <a:pt x="433044" y="281664"/>
                  </a:lnTo>
                  <a:lnTo>
                    <a:pt x="433044" y="0"/>
                  </a:lnTo>
                  <a:lnTo>
                    <a:pt x="0" y="0"/>
                  </a:lnTo>
                  <a:lnTo>
                    <a:pt x="0" y="281664"/>
                  </a:lnTo>
                  <a:close/>
                </a:path>
              </a:pathLst>
            </a:custGeom>
            <a:solidFill>
              <a:srgbClr val="8A8A8A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9" name="object 2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4914" y="5900635"/>
              <a:ext cx="246456" cy="17603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60188" y="4908506"/>
              <a:ext cx="268020" cy="17603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81092" y="5895499"/>
              <a:ext cx="221810" cy="17603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207893" y="5897708"/>
              <a:ext cx="252323" cy="181902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3677310" y="5905042"/>
              <a:ext cx="240665" cy="167640"/>
            </a:xfrm>
            <a:custGeom>
              <a:avLst/>
              <a:gdLst/>
              <a:ahLst/>
              <a:cxnLst/>
              <a:rect l="l" t="t" r="r" b="b"/>
              <a:pathLst>
                <a:path w="240664" h="167639">
                  <a:moveTo>
                    <a:pt x="0" y="83616"/>
                  </a:moveTo>
                  <a:lnTo>
                    <a:pt x="9450" y="51054"/>
                  </a:lnTo>
                  <a:lnTo>
                    <a:pt x="35225" y="24477"/>
                  </a:lnTo>
                  <a:lnTo>
                    <a:pt x="73460" y="6566"/>
                  </a:lnTo>
                  <a:lnTo>
                    <a:pt x="120294" y="0"/>
                  </a:lnTo>
                  <a:lnTo>
                    <a:pt x="167127" y="6566"/>
                  </a:lnTo>
                  <a:lnTo>
                    <a:pt x="205363" y="24477"/>
                  </a:lnTo>
                  <a:lnTo>
                    <a:pt x="231138" y="51054"/>
                  </a:lnTo>
                  <a:lnTo>
                    <a:pt x="240588" y="83616"/>
                  </a:lnTo>
                  <a:lnTo>
                    <a:pt x="231138" y="116179"/>
                  </a:lnTo>
                  <a:lnTo>
                    <a:pt x="205363" y="142755"/>
                  </a:lnTo>
                  <a:lnTo>
                    <a:pt x="167127" y="160667"/>
                  </a:lnTo>
                  <a:lnTo>
                    <a:pt x="120294" y="167233"/>
                  </a:lnTo>
                  <a:lnTo>
                    <a:pt x="73460" y="160667"/>
                  </a:lnTo>
                  <a:lnTo>
                    <a:pt x="35225" y="142755"/>
                  </a:lnTo>
                  <a:lnTo>
                    <a:pt x="9450" y="116179"/>
                  </a:lnTo>
                  <a:lnTo>
                    <a:pt x="0" y="83616"/>
                  </a:lnTo>
                  <a:close/>
                </a:path>
              </a:pathLst>
            </a:custGeom>
            <a:ln w="14668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4" name="object 3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67524" y="1156246"/>
              <a:ext cx="4176395" cy="212826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67521" y="6949540"/>
              <a:ext cx="2288082" cy="140831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18134" y="4559363"/>
              <a:ext cx="127621" cy="140830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793195" y="6752957"/>
              <a:ext cx="299720" cy="164465"/>
            </a:xfrm>
            <a:custGeom>
              <a:avLst/>
              <a:gdLst/>
              <a:ahLst/>
              <a:cxnLst/>
              <a:rect l="l" t="t" r="r" b="b"/>
              <a:pathLst>
                <a:path w="299719" h="164465">
                  <a:moveTo>
                    <a:pt x="0" y="82156"/>
                  </a:moveTo>
                  <a:lnTo>
                    <a:pt x="11758" y="50175"/>
                  </a:lnTo>
                  <a:lnTo>
                    <a:pt x="43826" y="24061"/>
                  </a:lnTo>
                  <a:lnTo>
                    <a:pt x="91388" y="6455"/>
                  </a:lnTo>
                  <a:lnTo>
                    <a:pt x="149631" y="0"/>
                  </a:lnTo>
                  <a:lnTo>
                    <a:pt x="207874" y="6455"/>
                  </a:lnTo>
                  <a:lnTo>
                    <a:pt x="255436" y="24061"/>
                  </a:lnTo>
                  <a:lnTo>
                    <a:pt x="287503" y="50175"/>
                  </a:lnTo>
                  <a:lnTo>
                    <a:pt x="299262" y="82156"/>
                  </a:lnTo>
                  <a:lnTo>
                    <a:pt x="287503" y="114136"/>
                  </a:lnTo>
                  <a:lnTo>
                    <a:pt x="255436" y="140250"/>
                  </a:lnTo>
                  <a:lnTo>
                    <a:pt x="207874" y="157856"/>
                  </a:lnTo>
                  <a:lnTo>
                    <a:pt x="149631" y="164312"/>
                  </a:lnTo>
                  <a:lnTo>
                    <a:pt x="91388" y="157856"/>
                  </a:lnTo>
                  <a:lnTo>
                    <a:pt x="43826" y="140250"/>
                  </a:lnTo>
                  <a:lnTo>
                    <a:pt x="11758" y="114136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793195" y="6664943"/>
              <a:ext cx="299720" cy="167640"/>
            </a:xfrm>
            <a:custGeom>
              <a:avLst/>
              <a:gdLst/>
              <a:ahLst/>
              <a:cxnLst/>
              <a:rect l="l" t="t" r="r" b="b"/>
              <a:pathLst>
                <a:path w="299719" h="167640">
                  <a:moveTo>
                    <a:pt x="0" y="83616"/>
                  </a:moveTo>
                  <a:lnTo>
                    <a:pt x="11758" y="51070"/>
                  </a:lnTo>
                  <a:lnTo>
                    <a:pt x="43826" y="24491"/>
                  </a:lnTo>
                  <a:lnTo>
                    <a:pt x="91388" y="6571"/>
                  </a:lnTo>
                  <a:lnTo>
                    <a:pt x="149631" y="0"/>
                  </a:lnTo>
                  <a:lnTo>
                    <a:pt x="207874" y="6571"/>
                  </a:lnTo>
                  <a:lnTo>
                    <a:pt x="255436" y="24491"/>
                  </a:lnTo>
                  <a:lnTo>
                    <a:pt x="287503" y="51070"/>
                  </a:lnTo>
                  <a:lnTo>
                    <a:pt x="299262" y="83616"/>
                  </a:lnTo>
                  <a:lnTo>
                    <a:pt x="287503" y="116162"/>
                  </a:lnTo>
                  <a:lnTo>
                    <a:pt x="255436" y="142741"/>
                  </a:lnTo>
                  <a:lnTo>
                    <a:pt x="207874" y="160662"/>
                  </a:lnTo>
                  <a:lnTo>
                    <a:pt x="149631" y="167233"/>
                  </a:lnTo>
                  <a:lnTo>
                    <a:pt x="91388" y="160662"/>
                  </a:lnTo>
                  <a:lnTo>
                    <a:pt x="43826" y="142741"/>
                  </a:lnTo>
                  <a:lnTo>
                    <a:pt x="11758" y="116162"/>
                  </a:lnTo>
                  <a:lnTo>
                    <a:pt x="0" y="83616"/>
                  </a:lnTo>
                  <a:close/>
                </a:path>
              </a:pathLst>
            </a:custGeom>
            <a:ln w="14668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9" name="object 3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58184" y="6723621"/>
              <a:ext cx="885422" cy="14083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161934" y="4800382"/>
              <a:ext cx="176039" cy="390221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167809" y="5818492"/>
              <a:ext cx="176039" cy="390207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67521" y="1670540"/>
              <a:ext cx="416304" cy="17603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58328" y="6331102"/>
            <a:ext cx="251572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35" b="0" i="0" u="heavy" strike="noStrike" kern="0" cap="none" spc="110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F67091"/>
                  </a:solidFill>
                </a:uFill>
                <a:latin typeface="Arial Narrow"/>
                <a:ea typeface="+mn-ea"/>
                <a:cs typeface="Arial Narrow"/>
              </a:rPr>
              <a:t>  </a:t>
            </a:r>
            <a:r>
              <a:rPr kumimoji="0" sz="1235" b="0" i="0" u="heavy" strike="noStrike" kern="0" cap="none" spc="-44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F67091"/>
                  </a:solidFill>
                </a:uFill>
                <a:latin typeface="Arial Narrow"/>
                <a:ea typeface="+mn-ea"/>
                <a:cs typeface="Arial Narrow"/>
              </a:rPr>
              <a:t>87</a:t>
            </a:r>
            <a:endParaRPr kumimoji="0" sz="123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44836" y="363219"/>
            <a:ext cx="5985299" cy="3507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636706">
              <a:spcBef>
                <a:spcPts val="88"/>
              </a:spcBef>
              <a:tabLst>
                <a:tab pos="4926369" algn="l"/>
              </a:tabLst>
            </a:pPr>
            <a:r>
              <a:rPr spc="84" dirty="0">
                <a:solidFill>
                  <a:srgbClr val="F67091"/>
                </a:solidFill>
                <a:uFill>
                  <a:solidFill>
                    <a:srgbClr val="F67091"/>
                  </a:solidFill>
                </a:uFill>
              </a:rPr>
              <a:t>MI</a:t>
            </a:r>
            <a:r>
              <a:rPr spc="180" dirty="0">
                <a:solidFill>
                  <a:srgbClr val="F67091"/>
                </a:solidFill>
                <a:uFill>
                  <a:solidFill>
                    <a:srgbClr val="F67091"/>
                  </a:solidFill>
                </a:uFill>
              </a:rPr>
              <a:t> </a:t>
            </a:r>
            <a:r>
              <a:rPr spc="229" dirty="0">
                <a:solidFill>
                  <a:srgbClr val="F67091"/>
                </a:solidFill>
                <a:uFill>
                  <a:solidFill>
                    <a:srgbClr val="F67091"/>
                  </a:solidFill>
                </a:uFill>
              </a:rPr>
              <a:t>SEXUALIDAD</a:t>
            </a:r>
            <a:r>
              <a:rPr u="heavy" dirty="0">
                <a:solidFill>
                  <a:srgbClr val="F67091"/>
                </a:solidFill>
                <a:uFill>
                  <a:solidFill>
                    <a:srgbClr val="F67091"/>
                  </a:solidFill>
                </a:uFill>
              </a:rPr>
              <a:t>	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268254" y="2026186"/>
          <a:ext cx="835957" cy="32149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7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46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9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6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6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6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16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6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8230" y="2193442"/>
            <a:ext cx="230358" cy="16602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06534" y="2193442"/>
            <a:ext cx="230358" cy="16602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47901" y="3090227"/>
            <a:ext cx="112844" cy="16602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63348" y="3090227"/>
            <a:ext cx="120626" cy="16602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45314" y="3552110"/>
            <a:ext cx="120615" cy="16601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60867" y="4475875"/>
            <a:ext cx="98576" cy="16601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437525" y="4938010"/>
            <a:ext cx="140082" cy="166023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855437" y="4938010"/>
            <a:ext cx="140074" cy="166023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8342186" y="1650234"/>
            <a:ext cx="791696" cy="573741"/>
            <a:chOff x="7574877" y="1870265"/>
            <a:chExt cx="897255" cy="650240"/>
          </a:xfrm>
        </p:grpSpPr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74877" y="1946706"/>
              <a:ext cx="388080" cy="52036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986485" y="1870265"/>
              <a:ext cx="485100" cy="649732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8796164" y="2647995"/>
            <a:ext cx="223557" cy="166407"/>
            <a:chOff x="8089385" y="3001060"/>
            <a:chExt cx="253365" cy="188595"/>
          </a:xfrm>
        </p:grpSpPr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62581" y="3001060"/>
              <a:ext cx="145529" cy="18851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89385" y="3005105"/>
              <a:ext cx="252831" cy="179336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8373321" y="2647995"/>
            <a:ext cx="225798" cy="166407"/>
            <a:chOff x="7610164" y="3001060"/>
            <a:chExt cx="255904" cy="188595"/>
          </a:xfrm>
        </p:grpSpPr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685862" y="3001060"/>
              <a:ext cx="149936" cy="18851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7617511" y="3012452"/>
              <a:ext cx="241300" cy="165100"/>
            </a:xfrm>
            <a:custGeom>
              <a:avLst/>
              <a:gdLst/>
              <a:ahLst/>
              <a:cxnLst/>
              <a:rect l="l" t="t" r="r" b="b"/>
              <a:pathLst>
                <a:path w="241300" h="165100">
                  <a:moveTo>
                    <a:pt x="0" y="82321"/>
                  </a:moveTo>
                  <a:lnTo>
                    <a:pt x="9470" y="50293"/>
                  </a:lnTo>
                  <a:lnTo>
                    <a:pt x="35298" y="24125"/>
                  </a:lnTo>
                  <a:lnTo>
                    <a:pt x="73610" y="6474"/>
                  </a:lnTo>
                  <a:lnTo>
                    <a:pt x="120535" y="0"/>
                  </a:lnTo>
                  <a:lnTo>
                    <a:pt x="167467" y="6474"/>
                  </a:lnTo>
                  <a:lnTo>
                    <a:pt x="205784" y="24125"/>
                  </a:lnTo>
                  <a:lnTo>
                    <a:pt x="231613" y="50293"/>
                  </a:lnTo>
                  <a:lnTo>
                    <a:pt x="241084" y="82321"/>
                  </a:lnTo>
                  <a:lnTo>
                    <a:pt x="231613" y="114349"/>
                  </a:lnTo>
                  <a:lnTo>
                    <a:pt x="205784" y="140517"/>
                  </a:lnTo>
                  <a:lnTo>
                    <a:pt x="167467" y="158168"/>
                  </a:lnTo>
                  <a:lnTo>
                    <a:pt x="120535" y="164642"/>
                  </a:lnTo>
                  <a:lnTo>
                    <a:pt x="73610" y="158168"/>
                  </a:lnTo>
                  <a:lnTo>
                    <a:pt x="35298" y="140517"/>
                  </a:lnTo>
                  <a:lnTo>
                    <a:pt x="9470" y="114349"/>
                  </a:lnTo>
                  <a:lnTo>
                    <a:pt x="0" y="82321"/>
                  </a:lnTo>
                  <a:close/>
                </a:path>
              </a:pathLst>
            </a:custGeom>
            <a:ln w="1469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8796164" y="3552111"/>
            <a:ext cx="223557" cy="166407"/>
            <a:chOff x="8089385" y="4025725"/>
            <a:chExt cx="253365" cy="188595"/>
          </a:xfrm>
        </p:grpSpPr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65528" y="4025725"/>
              <a:ext cx="136710" cy="18814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89385" y="4031164"/>
              <a:ext cx="252831" cy="179336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8796164" y="4475876"/>
            <a:ext cx="223557" cy="166407"/>
            <a:chOff x="8089385" y="5072659"/>
            <a:chExt cx="253365" cy="188595"/>
          </a:xfrm>
        </p:grpSpPr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185962" y="5072659"/>
              <a:ext cx="99949" cy="18815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089385" y="5077796"/>
              <a:ext cx="252831" cy="179336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8796164" y="4013470"/>
            <a:ext cx="223557" cy="166968"/>
            <a:chOff x="8089385" y="4548600"/>
            <a:chExt cx="253365" cy="189230"/>
          </a:xfrm>
        </p:grpSpPr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183168" y="4549334"/>
              <a:ext cx="111719" cy="18815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089385" y="4548600"/>
              <a:ext cx="252831" cy="179336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8373321" y="4013470"/>
            <a:ext cx="225798" cy="166968"/>
            <a:chOff x="7610164" y="4548600"/>
            <a:chExt cx="255904" cy="189230"/>
          </a:xfrm>
        </p:grpSpPr>
        <p:pic>
          <p:nvPicPr>
            <p:cNvPr id="32" name="object 3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688808" y="4549334"/>
              <a:ext cx="141109" cy="188159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7617511" y="4555947"/>
              <a:ext cx="241300" cy="165100"/>
            </a:xfrm>
            <a:custGeom>
              <a:avLst/>
              <a:gdLst/>
              <a:ahLst/>
              <a:cxnLst/>
              <a:rect l="l" t="t" r="r" b="b"/>
              <a:pathLst>
                <a:path w="241300" h="165100">
                  <a:moveTo>
                    <a:pt x="0" y="82321"/>
                  </a:moveTo>
                  <a:lnTo>
                    <a:pt x="9470" y="50293"/>
                  </a:lnTo>
                  <a:lnTo>
                    <a:pt x="35298" y="24125"/>
                  </a:lnTo>
                  <a:lnTo>
                    <a:pt x="73610" y="6474"/>
                  </a:lnTo>
                  <a:lnTo>
                    <a:pt x="120535" y="0"/>
                  </a:lnTo>
                  <a:lnTo>
                    <a:pt x="167467" y="6474"/>
                  </a:lnTo>
                  <a:lnTo>
                    <a:pt x="205784" y="24125"/>
                  </a:lnTo>
                  <a:lnTo>
                    <a:pt x="231613" y="50293"/>
                  </a:lnTo>
                  <a:lnTo>
                    <a:pt x="241084" y="82321"/>
                  </a:lnTo>
                  <a:lnTo>
                    <a:pt x="231613" y="114349"/>
                  </a:lnTo>
                  <a:lnTo>
                    <a:pt x="205784" y="140517"/>
                  </a:lnTo>
                  <a:lnTo>
                    <a:pt x="167467" y="158168"/>
                  </a:lnTo>
                  <a:lnTo>
                    <a:pt x="120535" y="164642"/>
                  </a:lnTo>
                  <a:lnTo>
                    <a:pt x="73610" y="158168"/>
                  </a:lnTo>
                  <a:lnTo>
                    <a:pt x="35298" y="140517"/>
                  </a:lnTo>
                  <a:lnTo>
                    <a:pt x="9470" y="114349"/>
                  </a:lnTo>
                  <a:lnTo>
                    <a:pt x="0" y="82321"/>
                  </a:lnTo>
                  <a:close/>
                </a:path>
              </a:pathLst>
            </a:custGeom>
            <a:ln w="14693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2188934" y="1020218"/>
            <a:ext cx="7709647" cy="5361454"/>
            <a:chOff x="601192" y="1156246"/>
            <a:chExt cx="8737600" cy="6076315"/>
          </a:xfrm>
        </p:grpSpPr>
        <p:sp>
          <p:nvSpPr>
            <p:cNvPr id="35" name="object 35"/>
            <p:cNvSpPr/>
            <p:nvPr/>
          </p:nvSpPr>
          <p:spPr>
            <a:xfrm>
              <a:off x="601192" y="1156246"/>
              <a:ext cx="8737600" cy="6076315"/>
            </a:xfrm>
            <a:custGeom>
              <a:avLst/>
              <a:gdLst/>
              <a:ahLst/>
              <a:cxnLst/>
              <a:rect l="l" t="t" r="r" b="b"/>
              <a:pathLst>
                <a:path w="8737600" h="6076315">
                  <a:moveTo>
                    <a:pt x="8737206" y="0"/>
                  </a:moveTo>
                  <a:lnTo>
                    <a:pt x="0" y="0"/>
                  </a:lnTo>
                  <a:lnTo>
                    <a:pt x="0" y="6076149"/>
                  </a:lnTo>
                  <a:lnTo>
                    <a:pt x="8737206" y="6076149"/>
                  </a:lnTo>
                  <a:lnTo>
                    <a:pt x="87372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4949456" y="5509983"/>
              <a:ext cx="1873250" cy="320675"/>
            </a:xfrm>
            <a:custGeom>
              <a:avLst/>
              <a:gdLst/>
              <a:ahLst/>
              <a:cxnLst/>
              <a:rect l="l" t="t" r="r" b="b"/>
              <a:pathLst>
                <a:path w="1873250" h="320675">
                  <a:moveTo>
                    <a:pt x="1872780" y="0"/>
                  </a:moveTo>
                  <a:lnTo>
                    <a:pt x="0" y="0"/>
                  </a:lnTo>
                  <a:lnTo>
                    <a:pt x="0" y="320459"/>
                  </a:lnTo>
                  <a:lnTo>
                    <a:pt x="1872780" y="320459"/>
                  </a:lnTo>
                  <a:lnTo>
                    <a:pt x="1872780" y="0"/>
                  </a:lnTo>
                  <a:close/>
                </a:path>
              </a:pathLst>
            </a:custGeom>
            <a:solidFill>
              <a:srgbClr val="E493B5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4949457" y="2940418"/>
              <a:ext cx="1802764" cy="2375535"/>
            </a:xfrm>
            <a:custGeom>
              <a:avLst/>
              <a:gdLst/>
              <a:ahLst/>
              <a:cxnLst/>
              <a:rect l="l" t="t" r="r" b="b"/>
              <a:pathLst>
                <a:path w="1802765" h="2375535">
                  <a:moveTo>
                    <a:pt x="288124" y="2055063"/>
                  </a:moveTo>
                  <a:lnTo>
                    <a:pt x="0" y="2055063"/>
                  </a:lnTo>
                  <a:lnTo>
                    <a:pt x="0" y="2375522"/>
                  </a:lnTo>
                  <a:lnTo>
                    <a:pt x="288124" y="2375522"/>
                  </a:lnTo>
                  <a:lnTo>
                    <a:pt x="288124" y="2055063"/>
                  </a:lnTo>
                  <a:close/>
                </a:path>
                <a:path w="1802765" h="2375535">
                  <a:moveTo>
                    <a:pt x="576237" y="1543507"/>
                  </a:moveTo>
                  <a:lnTo>
                    <a:pt x="0" y="1543507"/>
                  </a:lnTo>
                  <a:lnTo>
                    <a:pt x="0" y="1863966"/>
                  </a:lnTo>
                  <a:lnTo>
                    <a:pt x="576237" y="1863966"/>
                  </a:lnTo>
                  <a:lnTo>
                    <a:pt x="576237" y="1543507"/>
                  </a:lnTo>
                  <a:close/>
                </a:path>
                <a:path w="1802765" h="2375535">
                  <a:moveTo>
                    <a:pt x="1223048" y="1029004"/>
                  </a:moveTo>
                  <a:lnTo>
                    <a:pt x="12" y="1029004"/>
                  </a:lnTo>
                  <a:lnTo>
                    <a:pt x="12" y="1349463"/>
                  </a:lnTo>
                  <a:lnTo>
                    <a:pt x="1223048" y="1349463"/>
                  </a:lnTo>
                  <a:lnTo>
                    <a:pt x="1223048" y="1029004"/>
                  </a:lnTo>
                  <a:close/>
                </a:path>
                <a:path w="1802765" h="2375535">
                  <a:moveTo>
                    <a:pt x="1440599" y="514502"/>
                  </a:moveTo>
                  <a:lnTo>
                    <a:pt x="0" y="514502"/>
                  </a:lnTo>
                  <a:lnTo>
                    <a:pt x="0" y="834961"/>
                  </a:lnTo>
                  <a:lnTo>
                    <a:pt x="1440599" y="834961"/>
                  </a:lnTo>
                  <a:lnTo>
                    <a:pt x="1440599" y="514502"/>
                  </a:lnTo>
                  <a:close/>
                </a:path>
                <a:path w="1802765" h="2375535">
                  <a:moveTo>
                    <a:pt x="1802218" y="0"/>
                  </a:moveTo>
                  <a:lnTo>
                    <a:pt x="0" y="0"/>
                  </a:lnTo>
                  <a:lnTo>
                    <a:pt x="0" y="323405"/>
                  </a:lnTo>
                  <a:lnTo>
                    <a:pt x="1802218" y="323405"/>
                  </a:lnTo>
                  <a:lnTo>
                    <a:pt x="1802218" y="0"/>
                  </a:lnTo>
                  <a:close/>
                </a:path>
              </a:pathLst>
            </a:custGeom>
            <a:solidFill>
              <a:srgbClr val="F8BE7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4949456" y="2846336"/>
              <a:ext cx="0" cy="3081655"/>
            </a:xfrm>
            <a:custGeom>
              <a:avLst/>
              <a:gdLst/>
              <a:ahLst/>
              <a:cxnLst/>
              <a:rect l="l" t="t" r="r" b="b"/>
              <a:pathLst>
                <a:path h="3081654">
                  <a:moveTo>
                    <a:pt x="0" y="0"/>
                  </a:moveTo>
                  <a:lnTo>
                    <a:pt x="0" y="3081121"/>
                  </a:lnTo>
                </a:path>
              </a:pathLst>
            </a:custGeom>
            <a:ln w="1176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9" name="object 3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837972" y="3008045"/>
              <a:ext cx="167576" cy="18815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477088" y="3521802"/>
              <a:ext cx="185220" cy="18815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262166" y="4035568"/>
              <a:ext cx="141119" cy="188159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5614631" y="4549334"/>
              <a:ext cx="123825" cy="188595"/>
            </a:xfrm>
            <a:custGeom>
              <a:avLst/>
              <a:gdLst/>
              <a:ahLst/>
              <a:cxnLst/>
              <a:rect l="l" t="t" r="r" b="b"/>
              <a:pathLst>
                <a:path w="123825" h="188595">
                  <a:moveTo>
                    <a:pt x="0" y="188159"/>
                  </a:moveTo>
                  <a:lnTo>
                    <a:pt x="123479" y="188159"/>
                  </a:lnTo>
                  <a:lnTo>
                    <a:pt x="123479" y="0"/>
                  </a:lnTo>
                  <a:lnTo>
                    <a:pt x="0" y="0"/>
                  </a:lnTo>
                  <a:lnTo>
                    <a:pt x="0" y="188159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3" name="object 4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325046" y="5062731"/>
              <a:ext cx="129359" cy="188527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909993" y="5577158"/>
              <a:ext cx="176400" cy="18815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331322" y="3003337"/>
              <a:ext cx="529611" cy="18815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026702" y="3516951"/>
              <a:ext cx="1831467" cy="188159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840748" y="4030717"/>
              <a:ext cx="2017725" cy="18815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512576" y="4544491"/>
              <a:ext cx="356323" cy="188150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970506" y="4965788"/>
              <a:ext cx="2911475" cy="18815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132251" y="5150488"/>
              <a:ext cx="562711" cy="188527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742588" y="5572459"/>
              <a:ext cx="1114958" cy="188159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641767" y="6099822"/>
              <a:ext cx="229320" cy="176758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106727" y="6099822"/>
              <a:ext cx="250482" cy="176758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321016" y="6102468"/>
              <a:ext cx="171983" cy="188527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726488" y="1156246"/>
              <a:ext cx="5268023" cy="206857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726488" y="1665188"/>
              <a:ext cx="363296" cy="176400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1752206" y="6758007"/>
              <a:ext cx="300355" cy="165100"/>
            </a:xfrm>
            <a:custGeom>
              <a:avLst/>
              <a:gdLst/>
              <a:ahLst/>
              <a:cxnLst/>
              <a:rect l="l" t="t" r="r" b="b"/>
              <a:pathLst>
                <a:path w="300355" h="165100">
                  <a:moveTo>
                    <a:pt x="0" y="82321"/>
                  </a:moveTo>
                  <a:lnTo>
                    <a:pt x="11783" y="50277"/>
                  </a:lnTo>
                  <a:lnTo>
                    <a:pt x="43916" y="24110"/>
                  </a:lnTo>
                  <a:lnTo>
                    <a:pt x="91575" y="6469"/>
                  </a:lnTo>
                  <a:lnTo>
                    <a:pt x="149936" y="0"/>
                  </a:lnTo>
                  <a:lnTo>
                    <a:pt x="208298" y="6469"/>
                  </a:lnTo>
                  <a:lnTo>
                    <a:pt x="255962" y="24110"/>
                  </a:lnTo>
                  <a:lnTo>
                    <a:pt x="288099" y="50277"/>
                  </a:lnTo>
                  <a:lnTo>
                    <a:pt x="299885" y="82321"/>
                  </a:lnTo>
                  <a:lnTo>
                    <a:pt x="288099" y="114365"/>
                  </a:lnTo>
                  <a:lnTo>
                    <a:pt x="255962" y="140531"/>
                  </a:lnTo>
                  <a:lnTo>
                    <a:pt x="208298" y="158173"/>
                  </a:lnTo>
                  <a:lnTo>
                    <a:pt x="149936" y="164642"/>
                  </a:lnTo>
                  <a:lnTo>
                    <a:pt x="91575" y="158173"/>
                  </a:lnTo>
                  <a:lnTo>
                    <a:pt x="43916" y="140531"/>
                  </a:lnTo>
                  <a:lnTo>
                    <a:pt x="11783" y="114365"/>
                  </a:lnTo>
                  <a:lnTo>
                    <a:pt x="0" y="82321"/>
                  </a:lnTo>
                  <a:close/>
                </a:path>
              </a:pathLst>
            </a:custGeom>
            <a:ln w="14693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1752206" y="6669804"/>
              <a:ext cx="300355" cy="167640"/>
            </a:xfrm>
            <a:custGeom>
              <a:avLst/>
              <a:gdLst/>
              <a:ahLst/>
              <a:cxnLst/>
              <a:rect l="l" t="t" r="r" b="b"/>
              <a:pathLst>
                <a:path w="300355" h="167640">
                  <a:moveTo>
                    <a:pt x="0" y="83794"/>
                  </a:moveTo>
                  <a:lnTo>
                    <a:pt x="11783" y="51177"/>
                  </a:lnTo>
                  <a:lnTo>
                    <a:pt x="43916" y="24542"/>
                  </a:lnTo>
                  <a:lnTo>
                    <a:pt x="91575" y="6584"/>
                  </a:lnTo>
                  <a:lnTo>
                    <a:pt x="149936" y="0"/>
                  </a:lnTo>
                  <a:lnTo>
                    <a:pt x="208298" y="6584"/>
                  </a:lnTo>
                  <a:lnTo>
                    <a:pt x="255962" y="24542"/>
                  </a:lnTo>
                  <a:lnTo>
                    <a:pt x="288099" y="51177"/>
                  </a:lnTo>
                  <a:lnTo>
                    <a:pt x="299885" y="83794"/>
                  </a:lnTo>
                  <a:lnTo>
                    <a:pt x="288099" y="116411"/>
                  </a:lnTo>
                  <a:lnTo>
                    <a:pt x="255962" y="143046"/>
                  </a:lnTo>
                  <a:lnTo>
                    <a:pt x="208298" y="161004"/>
                  </a:lnTo>
                  <a:lnTo>
                    <a:pt x="149936" y="167589"/>
                  </a:lnTo>
                  <a:lnTo>
                    <a:pt x="91575" y="161004"/>
                  </a:lnTo>
                  <a:lnTo>
                    <a:pt x="43916" y="143046"/>
                  </a:lnTo>
                  <a:lnTo>
                    <a:pt x="11783" y="116411"/>
                  </a:lnTo>
                  <a:lnTo>
                    <a:pt x="0" y="83794"/>
                  </a:lnTo>
                  <a:close/>
                </a:path>
              </a:pathLst>
            </a:custGeom>
            <a:ln w="1469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9" name="object 5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117940" y="6728612"/>
              <a:ext cx="887233" cy="141109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726488" y="6955002"/>
              <a:ext cx="4148188" cy="14110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2558" y="6331102"/>
            <a:ext cx="251572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35" b="0" i="0" u="heavy" strike="noStrike" kern="0" cap="none" spc="-22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F67091"/>
                  </a:solidFill>
                </a:uFill>
                <a:latin typeface="Arial Narrow"/>
                <a:ea typeface="+mn-ea"/>
                <a:cs typeface="Arial Narrow"/>
              </a:rPr>
              <a:t>88</a:t>
            </a:r>
            <a:r>
              <a:rPr kumimoji="0" sz="1235" b="0" i="0" u="heavy" strike="noStrike" kern="0" cap="none" spc="441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F67091"/>
                  </a:solidFill>
                </a:uFill>
                <a:latin typeface="Arial Narrow"/>
                <a:ea typeface="+mn-ea"/>
                <a:cs typeface="Arial Narrow"/>
              </a:rPr>
              <a:t> </a:t>
            </a:r>
            <a:endParaRPr kumimoji="0" sz="123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47266" y="411648"/>
            <a:ext cx="3320863" cy="3507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  <a:tabLst>
                <a:tab pos="807986" algn="l"/>
              </a:tabLst>
            </a:pPr>
            <a:r>
              <a:rPr u="heavy" dirty="0">
                <a:solidFill>
                  <a:srgbClr val="F67091"/>
                </a:solidFill>
                <a:uFill>
                  <a:solidFill>
                    <a:srgbClr val="F67091"/>
                  </a:solidFill>
                </a:uFill>
              </a:rPr>
              <a:t>	</a:t>
            </a:r>
            <a:r>
              <a:rPr spc="84" dirty="0">
                <a:solidFill>
                  <a:srgbClr val="F67091"/>
                </a:solidFill>
                <a:uFill>
                  <a:solidFill>
                    <a:srgbClr val="F67091"/>
                  </a:solidFill>
                </a:uFill>
              </a:rPr>
              <a:t>MI</a:t>
            </a:r>
            <a:r>
              <a:rPr spc="180" dirty="0">
                <a:solidFill>
                  <a:srgbClr val="F67091"/>
                </a:solidFill>
                <a:uFill>
                  <a:solidFill>
                    <a:srgbClr val="F67091"/>
                  </a:solidFill>
                </a:uFill>
              </a:rPr>
              <a:t> </a:t>
            </a:r>
            <a:r>
              <a:rPr spc="243" dirty="0">
                <a:solidFill>
                  <a:srgbClr val="F67091"/>
                </a:solidFill>
                <a:uFill>
                  <a:solidFill>
                    <a:srgbClr val="F67091"/>
                  </a:solidFill>
                </a:uFill>
              </a:rPr>
              <a:t>SEXUALIDAD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258071" y="3003714"/>
          <a:ext cx="2326341" cy="12404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5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4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54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20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1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1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1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T w="6350">
                      <a:solidFill>
                        <a:srgbClr val="E1DFD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3040" y="3503720"/>
            <a:ext cx="104696" cy="16544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94942" y="3769990"/>
            <a:ext cx="158996" cy="16545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63913" y="4036281"/>
            <a:ext cx="224487" cy="16545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86301" y="4036281"/>
            <a:ext cx="112451" cy="16545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62275" y="4036275"/>
            <a:ext cx="112459" cy="165459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8088584" y="3495305"/>
            <a:ext cx="225238" cy="174251"/>
            <a:chOff x="7287462" y="3961345"/>
            <a:chExt cx="255270" cy="197485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59256" y="3970883"/>
              <a:ext cx="162610" cy="18750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294790" y="3968673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041"/>
                  </a:moveTo>
                  <a:lnTo>
                    <a:pt x="9438" y="50127"/>
                  </a:lnTo>
                  <a:lnTo>
                    <a:pt x="35180" y="24047"/>
                  </a:lnTo>
                  <a:lnTo>
                    <a:pt x="73364" y="6453"/>
                  </a:lnTo>
                  <a:lnTo>
                    <a:pt x="120129" y="0"/>
                  </a:lnTo>
                  <a:lnTo>
                    <a:pt x="166899" y="6453"/>
                  </a:lnTo>
                  <a:lnTo>
                    <a:pt x="205082" y="24047"/>
                  </a:lnTo>
                  <a:lnTo>
                    <a:pt x="230821" y="50127"/>
                  </a:lnTo>
                  <a:lnTo>
                    <a:pt x="240258" y="82041"/>
                  </a:lnTo>
                  <a:lnTo>
                    <a:pt x="230821" y="113956"/>
                  </a:lnTo>
                  <a:lnTo>
                    <a:pt x="205082" y="140036"/>
                  </a:lnTo>
                  <a:lnTo>
                    <a:pt x="166899" y="157630"/>
                  </a:lnTo>
                  <a:lnTo>
                    <a:pt x="120129" y="164083"/>
                  </a:lnTo>
                  <a:lnTo>
                    <a:pt x="73364" y="157630"/>
                  </a:lnTo>
                  <a:lnTo>
                    <a:pt x="35180" y="140036"/>
                  </a:lnTo>
                  <a:lnTo>
                    <a:pt x="9438" y="113956"/>
                  </a:lnTo>
                  <a:lnTo>
                    <a:pt x="0" y="82041"/>
                  </a:lnTo>
                  <a:close/>
                </a:path>
              </a:pathLst>
            </a:custGeom>
            <a:ln w="14655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7318169" y="3495305"/>
            <a:ext cx="225238" cy="174251"/>
            <a:chOff x="6414325" y="3961345"/>
            <a:chExt cx="255270" cy="197485"/>
          </a:xfrm>
        </p:grpSpPr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82892" y="3970883"/>
              <a:ext cx="149429" cy="18750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421653" y="3968673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041"/>
                  </a:moveTo>
                  <a:lnTo>
                    <a:pt x="9436" y="50127"/>
                  </a:lnTo>
                  <a:lnTo>
                    <a:pt x="35175" y="24047"/>
                  </a:lnTo>
                  <a:lnTo>
                    <a:pt x="73359" y="6453"/>
                  </a:lnTo>
                  <a:lnTo>
                    <a:pt x="120129" y="0"/>
                  </a:lnTo>
                  <a:lnTo>
                    <a:pt x="166899" y="6453"/>
                  </a:lnTo>
                  <a:lnTo>
                    <a:pt x="205082" y="24047"/>
                  </a:lnTo>
                  <a:lnTo>
                    <a:pt x="230821" y="50127"/>
                  </a:lnTo>
                  <a:lnTo>
                    <a:pt x="240258" y="82041"/>
                  </a:lnTo>
                  <a:lnTo>
                    <a:pt x="230821" y="113956"/>
                  </a:lnTo>
                  <a:lnTo>
                    <a:pt x="205082" y="140036"/>
                  </a:lnTo>
                  <a:lnTo>
                    <a:pt x="166899" y="157630"/>
                  </a:lnTo>
                  <a:lnTo>
                    <a:pt x="120129" y="164083"/>
                  </a:lnTo>
                  <a:lnTo>
                    <a:pt x="73359" y="157630"/>
                  </a:lnTo>
                  <a:lnTo>
                    <a:pt x="35175" y="140036"/>
                  </a:lnTo>
                  <a:lnTo>
                    <a:pt x="9436" y="113956"/>
                  </a:lnTo>
                  <a:lnTo>
                    <a:pt x="0" y="82041"/>
                  </a:lnTo>
                  <a:close/>
                </a:path>
              </a:pathLst>
            </a:custGeom>
            <a:ln w="14655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7318169" y="3764179"/>
            <a:ext cx="225238" cy="171450"/>
            <a:chOff x="6414325" y="4266069"/>
            <a:chExt cx="255270" cy="194310"/>
          </a:xfrm>
        </p:grpSpPr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82892" y="4272656"/>
              <a:ext cx="149429" cy="18752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421653" y="4273397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4">
                  <a:moveTo>
                    <a:pt x="0" y="83502"/>
                  </a:moveTo>
                  <a:lnTo>
                    <a:pt x="9436" y="50984"/>
                  </a:lnTo>
                  <a:lnTo>
                    <a:pt x="35175" y="24444"/>
                  </a:lnTo>
                  <a:lnTo>
                    <a:pt x="73359" y="6557"/>
                  </a:lnTo>
                  <a:lnTo>
                    <a:pt x="120129" y="0"/>
                  </a:lnTo>
                  <a:lnTo>
                    <a:pt x="166899" y="6557"/>
                  </a:lnTo>
                  <a:lnTo>
                    <a:pt x="205082" y="24444"/>
                  </a:lnTo>
                  <a:lnTo>
                    <a:pt x="230821" y="50984"/>
                  </a:lnTo>
                  <a:lnTo>
                    <a:pt x="240258" y="83502"/>
                  </a:lnTo>
                  <a:lnTo>
                    <a:pt x="230821" y="116020"/>
                  </a:lnTo>
                  <a:lnTo>
                    <a:pt x="205082" y="142560"/>
                  </a:lnTo>
                  <a:lnTo>
                    <a:pt x="166899" y="160447"/>
                  </a:lnTo>
                  <a:lnTo>
                    <a:pt x="120129" y="167004"/>
                  </a:lnTo>
                  <a:lnTo>
                    <a:pt x="73359" y="160447"/>
                  </a:lnTo>
                  <a:lnTo>
                    <a:pt x="35175" y="142560"/>
                  </a:lnTo>
                  <a:lnTo>
                    <a:pt x="9436" y="116020"/>
                  </a:lnTo>
                  <a:lnTo>
                    <a:pt x="0" y="83502"/>
                  </a:lnTo>
                  <a:close/>
                </a:path>
              </a:pathLst>
            </a:custGeom>
            <a:ln w="14655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9" name="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258711" y="2960156"/>
            <a:ext cx="341253" cy="457592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982599" y="2903281"/>
            <a:ext cx="426563" cy="571349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2293766" y="1020218"/>
            <a:ext cx="7763435" cy="5361454"/>
            <a:chOff x="720001" y="1156246"/>
            <a:chExt cx="8798560" cy="6076315"/>
          </a:xfrm>
        </p:grpSpPr>
        <p:sp>
          <p:nvSpPr>
            <p:cNvPr id="22" name="object 22"/>
            <p:cNvSpPr/>
            <p:nvPr/>
          </p:nvSpPr>
          <p:spPr>
            <a:xfrm>
              <a:off x="720001" y="1156246"/>
              <a:ext cx="8798560" cy="6076315"/>
            </a:xfrm>
            <a:custGeom>
              <a:avLst/>
              <a:gdLst/>
              <a:ahLst/>
              <a:cxnLst/>
              <a:rect l="l" t="t" r="r" b="b"/>
              <a:pathLst>
                <a:path w="8798560" h="6076315">
                  <a:moveTo>
                    <a:pt x="8798407" y="0"/>
                  </a:moveTo>
                  <a:lnTo>
                    <a:pt x="0" y="0"/>
                  </a:lnTo>
                  <a:lnTo>
                    <a:pt x="0" y="6076149"/>
                  </a:lnTo>
                  <a:lnTo>
                    <a:pt x="8798407" y="6076149"/>
                  </a:lnTo>
                  <a:lnTo>
                    <a:pt x="87984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2765450" y="2695155"/>
              <a:ext cx="1733550" cy="2058035"/>
            </a:xfrm>
            <a:custGeom>
              <a:avLst/>
              <a:gdLst/>
              <a:ahLst/>
              <a:cxnLst/>
              <a:rect l="l" t="t" r="r" b="b"/>
              <a:pathLst>
                <a:path w="1733550" h="2058035">
                  <a:moveTo>
                    <a:pt x="0" y="0"/>
                  </a:moveTo>
                  <a:lnTo>
                    <a:pt x="0" y="866546"/>
                  </a:lnTo>
                  <a:lnTo>
                    <a:pt x="40833" y="867506"/>
                  </a:lnTo>
                  <a:lnTo>
                    <a:pt x="81545" y="870375"/>
                  </a:lnTo>
                  <a:lnTo>
                    <a:pt x="122063" y="875140"/>
                  </a:lnTo>
                  <a:lnTo>
                    <a:pt x="162318" y="881786"/>
                  </a:lnTo>
                  <a:lnTo>
                    <a:pt x="208782" y="891952"/>
                  </a:lnTo>
                  <a:lnTo>
                    <a:pt x="254115" y="904469"/>
                  </a:lnTo>
                  <a:lnTo>
                    <a:pt x="298265" y="919259"/>
                  </a:lnTo>
                  <a:lnTo>
                    <a:pt x="341179" y="936245"/>
                  </a:lnTo>
                  <a:lnTo>
                    <a:pt x="382805" y="955350"/>
                  </a:lnTo>
                  <a:lnTo>
                    <a:pt x="423090" y="976496"/>
                  </a:lnTo>
                  <a:lnTo>
                    <a:pt x="461982" y="999606"/>
                  </a:lnTo>
                  <a:lnTo>
                    <a:pt x="499429" y="1024603"/>
                  </a:lnTo>
                  <a:lnTo>
                    <a:pt x="535377" y="1051409"/>
                  </a:lnTo>
                  <a:lnTo>
                    <a:pt x="569774" y="1079946"/>
                  </a:lnTo>
                  <a:lnTo>
                    <a:pt x="602567" y="1110139"/>
                  </a:lnTo>
                  <a:lnTo>
                    <a:pt x="633705" y="1141908"/>
                  </a:lnTo>
                  <a:lnTo>
                    <a:pt x="663135" y="1175177"/>
                  </a:lnTo>
                  <a:lnTo>
                    <a:pt x="690804" y="1209869"/>
                  </a:lnTo>
                  <a:lnTo>
                    <a:pt x="716659" y="1245906"/>
                  </a:lnTo>
                  <a:lnTo>
                    <a:pt x="740648" y="1283211"/>
                  </a:lnTo>
                  <a:lnTo>
                    <a:pt x="762719" y="1321706"/>
                  </a:lnTo>
                  <a:lnTo>
                    <a:pt x="782819" y="1361314"/>
                  </a:lnTo>
                  <a:lnTo>
                    <a:pt x="800896" y="1401957"/>
                  </a:lnTo>
                  <a:lnTo>
                    <a:pt x="816896" y="1443560"/>
                  </a:lnTo>
                  <a:lnTo>
                    <a:pt x="830768" y="1486043"/>
                  </a:lnTo>
                  <a:lnTo>
                    <a:pt x="842459" y="1529329"/>
                  </a:lnTo>
                  <a:lnTo>
                    <a:pt x="851916" y="1573342"/>
                  </a:lnTo>
                  <a:lnTo>
                    <a:pt x="859087" y="1618004"/>
                  </a:lnTo>
                  <a:lnTo>
                    <a:pt x="863920" y="1663238"/>
                  </a:lnTo>
                  <a:lnTo>
                    <a:pt x="866362" y="1708965"/>
                  </a:lnTo>
                  <a:lnTo>
                    <a:pt x="866359" y="1755110"/>
                  </a:lnTo>
                  <a:lnTo>
                    <a:pt x="863861" y="1801594"/>
                  </a:lnTo>
                  <a:lnTo>
                    <a:pt x="858814" y="1848340"/>
                  </a:lnTo>
                  <a:lnTo>
                    <a:pt x="851166" y="1895271"/>
                  </a:lnTo>
                  <a:lnTo>
                    <a:pt x="1702181" y="2057742"/>
                  </a:lnTo>
                  <a:lnTo>
                    <a:pt x="1711582" y="2004066"/>
                  </a:lnTo>
                  <a:lnTo>
                    <a:pt x="1719274" y="1950158"/>
                  </a:lnTo>
                  <a:lnTo>
                    <a:pt x="1725258" y="1896057"/>
                  </a:lnTo>
                  <a:lnTo>
                    <a:pt x="1729533" y="1841798"/>
                  </a:lnTo>
                  <a:lnTo>
                    <a:pt x="1732098" y="1787418"/>
                  </a:lnTo>
                  <a:lnTo>
                    <a:pt x="1732953" y="1732953"/>
                  </a:lnTo>
                  <a:lnTo>
                    <a:pt x="1732287" y="1684446"/>
                  </a:lnTo>
                  <a:lnTo>
                    <a:pt x="1730301" y="1636270"/>
                  </a:lnTo>
                  <a:lnTo>
                    <a:pt x="1727013" y="1588440"/>
                  </a:lnTo>
                  <a:lnTo>
                    <a:pt x="1722439" y="1540975"/>
                  </a:lnTo>
                  <a:lnTo>
                    <a:pt x="1716598" y="1493892"/>
                  </a:lnTo>
                  <a:lnTo>
                    <a:pt x="1709506" y="1447208"/>
                  </a:lnTo>
                  <a:lnTo>
                    <a:pt x="1701181" y="1400941"/>
                  </a:lnTo>
                  <a:lnTo>
                    <a:pt x="1691641" y="1355108"/>
                  </a:lnTo>
                  <a:lnTo>
                    <a:pt x="1680902" y="1309726"/>
                  </a:lnTo>
                  <a:lnTo>
                    <a:pt x="1668982" y="1264812"/>
                  </a:lnTo>
                  <a:lnTo>
                    <a:pt x="1655899" y="1220385"/>
                  </a:lnTo>
                  <a:lnTo>
                    <a:pt x="1641669" y="1176461"/>
                  </a:lnTo>
                  <a:lnTo>
                    <a:pt x="1626310" y="1133058"/>
                  </a:lnTo>
                  <a:lnTo>
                    <a:pt x="1609840" y="1090194"/>
                  </a:lnTo>
                  <a:lnTo>
                    <a:pt x="1592276" y="1047884"/>
                  </a:lnTo>
                  <a:lnTo>
                    <a:pt x="1573635" y="1006148"/>
                  </a:lnTo>
                  <a:lnTo>
                    <a:pt x="1553935" y="965002"/>
                  </a:lnTo>
                  <a:lnTo>
                    <a:pt x="1533193" y="924464"/>
                  </a:lnTo>
                  <a:lnTo>
                    <a:pt x="1511426" y="884550"/>
                  </a:lnTo>
                  <a:lnTo>
                    <a:pt x="1488652" y="845280"/>
                  </a:lnTo>
                  <a:lnTo>
                    <a:pt x="1464888" y="806669"/>
                  </a:lnTo>
                  <a:lnTo>
                    <a:pt x="1440151" y="768735"/>
                  </a:lnTo>
                  <a:lnTo>
                    <a:pt x="1414460" y="731495"/>
                  </a:lnTo>
                  <a:lnTo>
                    <a:pt x="1387830" y="694968"/>
                  </a:lnTo>
                  <a:lnTo>
                    <a:pt x="1360281" y="659170"/>
                  </a:lnTo>
                  <a:lnTo>
                    <a:pt x="1331828" y="624119"/>
                  </a:lnTo>
                  <a:lnTo>
                    <a:pt x="1302489" y="589831"/>
                  </a:lnTo>
                  <a:lnTo>
                    <a:pt x="1272283" y="556325"/>
                  </a:lnTo>
                  <a:lnTo>
                    <a:pt x="1241225" y="523618"/>
                  </a:lnTo>
                  <a:lnTo>
                    <a:pt x="1209334" y="491727"/>
                  </a:lnTo>
                  <a:lnTo>
                    <a:pt x="1176627" y="460669"/>
                  </a:lnTo>
                  <a:lnTo>
                    <a:pt x="1143121" y="430463"/>
                  </a:lnTo>
                  <a:lnTo>
                    <a:pt x="1108834" y="401124"/>
                  </a:lnTo>
                  <a:lnTo>
                    <a:pt x="1073782" y="372671"/>
                  </a:lnTo>
                  <a:lnTo>
                    <a:pt x="1037984" y="345122"/>
                  </a:lnTo>
                  <a:lnTo>
                    <a:pt x="1001457" y="318492"/>
                  </a:lnTo>
                  <a:lnTo>
                    <a:pt x="964217" y="292801"/>
                  </a:lnTo>
                  <a:lnTo>
                    <a:pt x="926283" y="268064"/>
                  </a:lnTo>
                  <a:lnTo>
                    <a:pt x="887672" y="244300"/>
                  </a:lnTo>
                  <a:lnTo>
                    <a:pt x="848402" y="221526"/>
                  </a:lnTo>
                  <a:lnTo>
                    <a:pt x="808488" y="199759"/>
                  </a:lnTo>
                  <a:lnTo>
                    <a:pt x="767950" y="179017"/>
                  </a:lnTo>
                  <a:lnTo>
                    <a:pt x="726804" y="159317"/>
                  </a:lnTo>
                  <a:lnTo>
                    <a:pt x="685068" y="140676"/>
                  </a:lnTo>
                  <a:lnTo>
                    <a:pt x="642759" y="123112"/>
                  </a:lnTo>
                  <a:lnTo>
                    <a:pt x="599894" y="106642"/>
                  </a:lnTo>
                  <a:lnTo>
                    <a:pt x="556491" y="91283"/>
                  </a:lnTo>
                  <a:lnTo>
                    <a:pt x="512567" y="77054"/>
                  </a:lnTo>
                  <a:lnTo>
                    <a:pt x="468140" y="63970"/>
                  </a:lnTo>
                  <a:lnTo>
                    <a:pt x="423226" y="52050"/>
                  </a:lnTo>
                  <a:lnTo>
                    <a:pt x="377844" y="41311"/>
                  </a:lnTo>
                  <a:lnTo>
                    <a:pt x="332011" y="31771"/>
                  </a:lnTo>
                  <a:lnTo>
                    <a:pt x="285744" y="23446"/>
                  </a:lnTo>
                  <a:lnTo>
                    <a:pt x="239060" y="16354"/>
                  </a:lnTo>
                  <a:lnTo>
                    <a:pt x="191977" y="10513"/>
                  </a:lnTo>
                  <a:lnTo>
                    <a:pt x="144512" y="5939"/>
                  </a:lnTo>
                  <a:lnTo>
                    <a:pt x="96682" y="2651"/>
                  </a:lnTo>
                  <a:lnTo>
                    <a:pt x="48506" y="6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D982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2765450" y="2695155"/>
              <a:ext cx="1733550" cy="2058035"/>
            </a:xfrm>
            <a:custGeom>
              <a:avLst/>
              <a:gdLst/>
              <a:ahLst/>
              <a:cxnLst/>
              <a:rect l="l" t="t" r="r" b="b"/>
              <a:pathLst>
                <a:path w="1733550" h="2058035">
                  <a:moveTo>
                    <a:pt x="0" y="0"/>
                  </a:moveTo>
                  <a:lnTo>
                    <a:pt x="48506" y="665"/>
                  </a:lnTo>
                  <a:lnTo>
                    <a:pt x="96682" y="2651"/>
                  </a:lnTo>
                  <a:lnTo>
                    <a:pt x="144512" y="5939"/>
                  </a:lnTo>
                  <a:lnTo>
                    <a:pt x="191977" y="10513"/>
                  </a:lnTo>
                  <a:lnTo>
                    <a:pt x="239060" y="16354"/>
                  </a:lnTo>
                  <a:lnTo>
                    <a:pt x="285744" y="23446"/>
                  </a:lnTo>
                  <a:lnTo>
                    <a:pt x="332011" y="31771"/>
                  </a:lnTo>
                  <a:lnTo>
                    <a:pt x="377844" y="41311"/>
                  </a:lnTo>
                  <a:lnTo>
                    <a:pt x="423226" y="52050"/>
                  </a:lnTo>
                  <a:lnTo>
                    <a:pt x="468140" y="63970"/>
                  </a:lnTo>
                  <a:lnTo>
                    <a:pt x="512567" y="77054"/>
                  </a:lnTo>
                  <a:lnTo>
                    <a:pt x="556491" y="91283"/>
                  </a:lnTo>
                  <a:lnTo>
                    <a:pt x="599894" y="106642"/>
                  </a:lnTo>
                  <a:lnTo>
                    <a:pt x="642759" y="123112"/>
                  </a:lnTo>
                  <a:lnTo>
                    <a:pt x="685068" y="140676"/>
                  </a:lnTo>
                  <a:lnTo>
                    <a:pt x="726804" y="159317"/>
                  </a:lnTo>
                  <a:lnTo>
                    <a:pt x="767950" y="179017"/>
                  </a:lnTo>
                  <a:lnTo>
                    <a:pt x="808488" y="199759"/>
                  </a:lnTo>
                  <a:lnTo>
                    <a:pt x="848402" y="221526"/>
                  </a:lnTo>
                  <a:lnTo>
                    <a:pt x="887672" y="244300"/>
                  </a:lnTo>
                  <a:lnTo>
                    <a:pt x="926283" y="268064"/>
                  </a:lnTo>
                  <a:lnTo>
                    <a:pt x="964217" y="292801"/>
                  </a:lnTo>
                  <a:lnTo>
                    <a:pt x="1001457" y="318492"/>
                  </a:lnTo>
                  <a:lnTo>
                    <a:pt x="1037984" y="345122"/>
                  </a:lnTo>
                  <a:lnTo>
                    <a:pt x="1073782" y="372671"/>
                  </a:lnTo>
                  <a:lnTo>
                    <a:pt x="1108834" y="401124"/>
                  </a:lnTo>
                  <a:lnTo>
                    <a:pt x="1143121" y="430463"/>
                  </a:lnTo>
                  <a:lnTo>
                    <a:pt x="1176627" y="460669"/>
                  </a:lnTo>
                  <a:lnTo>
                    <a:pt x="1209334" y="491727"/>
                  </a:lnTo>
                  <a:lnTo>
                    <a:pt x="1241225" y="523618"/>
                  </a:lnTo>
                  <a:lnTo>
                    <a:pt x="1272283" y="556325"/>
                  </a:lnTo>
                  <a:lnTo>
                    <a:pt x="1302489" y="589831"/>
                  </a:lnTo>
                  <a:lnTo>
                    <a:pt x="1331828" y="624119"/>
                  </a:lnTo>
                  <a:lnTo>
                    <a:pt x="1360281" y="659170"/>
                  </a:lnTo>
                  <a:lnTo>
                    <a:pt x="1387830" y="694968"/>
                  </a:lnTo>
                  <a:lnTo>
                    <a:pt x="1414460" y="731495"/>
                  </a:lnTo>
                  <a:lnTo>
                    <a:pt x="1440151" y="768735"/>
                  </a:lnTo>
                  <a:lnTo>
                    <a:pt x="1464888" y="806669"/>
                  </a:lnTo>
                  <a:lnTo>
                    <a:pt x="1488652" y="845280"/>
                  </a:lnTo>
                  <a:lnTo>
                    <a:pt x="1511426" y="884550"/>
                  </a:lnTo>
                  <a:lnTo>
                    <a:pt x="1533193" y="924464"/>
                  </a:lnTo>
                  <a:lnTo>
                    <a:pt x="1553935" y="965002"/>
                  </a:lnTo>
                  <a:lnTo>
                    <a:pt x="1573635" y="1006148"/>
                  </a:lnTo>
                  <a:lnTo>
                    <a:pt x="1592276" y="1047884"/>
                  </a:lnTo>
                  <a:lnTo>
                    <a:pt x="1609840" y="1090194"/>
                  </a:lnTo>
                  <a:lnTo>
                    <a:pt x="1626310" y="1133058"/>
                  </a:lnTo>
                  <a:lnTo>
                    <a:pt x="1641669" y="1176461"/>
                  </a:lnTo>
                  <a:lnTo>
                    <a:pt x="1655899" y="1220385"/>
                  </a:lnTo>
                  <a:lnTo>
                    <a:pt x="1668982" y="1264812"/>
                  </a:lnTo>
                  <a:lnTo>
                    <a:pt x="1680902" y="1309726"/>
                  </a:lnTo>
                  <a:lnTo>
                    <a:pt x="1691641" y="1355108"/>
                  </a:lnTo>
                  <a:lnTo>
                    <a:pt x="1701181" y="1400941"/>
                  </a:lnTo>
                  <a:lnTo>
                    <a:pt x="1709506" y="1447208"/>
                  </a:lnTo>
                  <a:lnTo>
                    <a:pt x="1716598" y="1493892"/>
                  </a:lnTo>
                  <a:lnTo>
                    <a:pt x="1722439" y="1540975"/>
                  </a:lnTo>
                  <a:lnTo>
                    <a:pt x="1727013" y="1588440"/>
                  </a:lnTo>
                  <a:lnTo>
                    <a:pt x="1730301" y="1636270"/>
                  </a:lnTo>
                  <a:lnTo>
                    <a:pt x="1732287" y="1684446"/>
                  </a:lnTo>
                  <a:lnTo>
                    <a:pt x="1732953" y="1732953"/>
                  </a:lnTo>
                  <a:lnTo>
                    <a:pt x="1732098" y="1787418"/>
                  </a:lnTo>
                  <a:lnTo>
                    <a:pt x="1729533" y="1841798"/>
                  </a:lnTo>
                  <a:lnTo>
                    <a:pt x="1725258" y="1896057"/>
                  </a:lnTo>
                  <a:lnTo>
                    <a:pt x="1719274" y="1950158"/>
                  </a:lnTo>
                  <a:lnTo>
                    <a:pt x="1711582" y="2004066"/>
                  </a:lnTo>
                  <a:lnTo>
                    <a:pt x="1702181" y="2057742"/>
                  </a:lnTo>
                  <a:lnTo>
                    <a:pt x="851166" y="1895271"/>
                  </a:lnTo>
                  <a:lnTo>
                    <a:pt x="858814" y="1848340"/>
                  </a:lnTo>
                  <a:lnTo>
                    <a:pt x="863861" y="1801594"/>
                  </a:lnTo>
                  <a:lnTo>
                    <a:pt x="866359" y="1755110"/>
                  </a:lnTo>
                  <a:lnTo>
                    <a:pt x="866362" y="1708965"/>
                  </a:lnTo>
                  <a:lnTo>
                    <a:pt x="863920" y="1663238"/>
                  </a:lnTo>
                  <a:lnTo>
                    <a:pt x="859087" y="1618004"/>
                  </a:lnTo>
                  <a:lnTo>
                    <a:pt x="851916" y="1573342"/>
                  </a:lnTo>
                  <a:lnTo>
                    <a:pt x="842459" y="1529329"/>
                  </a:lnTo>
                  <a:lnTo>
                    <a:pt x="830768" y="1486043"/>
                  </a:lnTo>
                  <a:lnTo>
                    <a:pt x="816896" y="1443560"/>
                  </a:lnTo>
                  <a:lnTo>
                    <a:pt x="800896" y="1401957"/>
                  </a:lnTo>
                  <a:lnTo>
                    <a:pt x="782819" y="1361314"/>
                  </a:lnTo>
                  <a:lnTo>
                    <a:pt x="762719" y="1321706"/>
                  </a:lnTo>
                  <a:lnTo>
                    <a:pt x="740648" y="1283211"/>
                  </a:lnTo>
                  <a:lnTo>
                    <a:pt x="716659" y="1245906"/>
                  </a:lnTo>
                  <a:lnTo>
                    <a:pt x="690804" y="1209869"/>
                  </a:lnTo>
                  <a:lnTo>
                    <a:pt x="663135" y="1175177"/>
                  </a:lnTo>
                  <a:lnTo>
                    <a:pt x="633705" y="1141908"/>
                  </a:lnTo>
                  <a:lnTo>
                    <a:pt x="602567" y="1110139"/>
                  </a:lnTo>
                  <a:lnTo>
                    <a:pt x="569774" y="1079946"/>
                  </a:lnTo>
                  <a:lnTo>
                    <a:pt x="535377" y="1051409"/>
                  </a:lnTo>
                  <a:lnTo>
                    <a:pt x="499429" y="1024603"/>
                  </a:lnTo>
                  <a:lnTo>
                    <a:pt x="461982" y="999606"/>
                  </a:lnTo>
                  <a:lnTo>
                    <a:pt x="423090" y="976496"/>
                  </a:lnTo>
                  <a:lnTo>
                    <a:pt x="382805" y="955350"/>
                  </a:lnTo>
                  <a:lnTo>
                    <a:pt x="341179" y="936245"/>
                  </a:lnTo>
                  <a:lnTo>
                    <a:pt x="298265" y="919259"/>
                  </a:lnTo>
                  <a:lnTo>
                    <a:pt x="254115" y="904469"/>
                  </a:lnTo>
                  <a:lnTo>
                    <a:pt x="208782" y="891952"/>
                  </a:lnTo>
                  <a:lnTo>
                    <a:pt x="162318" y="881786"/>
                  </a:lnTo>
                  <a:lnTo>
                    <a:pt x="122063" y="875140"/>
                  </a:lnTo>
                  <a:lnTo>
                    <a:pt x="81545" y="870375"/>
                  </a:lnTo>
                  <a:lnTo>
                    <a:pt x="40833" y="867506"/>
                  </a:lnTo>
                  <a:lnTo>
                    <a:pt x="0" y="866546"/>
                  </a:lnTo>
                  <a:lnTo>
                    <a:pt x="0" y="0"/>
                  </a:lnTo>
                  <a:close/>
                </a:path>
              </a:pathLst>
            </a:custGeom>
            <a:ln w="234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1032099" y="3164827"/>
              <a:ext cx="3435985" cy="2997200"/>
            </a:xfrm>
            <a:custGeom>
              <a:avLst/>
              <a:gdLst/>
              <a:ahLst/>
              <a:cxnLst/>
              <a:rect l="l" t="t" r="r" b="b"/>
              <a:pathLst>
                <a:path w="3435985" h="2997200">
                  <a:moveTo>
                    <a:pt x="546992" y="0"/>
                  </a:moveTo>
                  <a:lnTo>
                    <a:pt x="511150" y="34641"/>
                  </a:lnTo>
                  <a:lnTo>
                    <a:pt x="476391" y="70223"/>
                  </a:lnTo>
                  <a:lnTo>
                    <a:pt x="442728" y="106720"/>
                  </a:lnTo>
                  <a:lnTo>
                    <a:pt x="410177" y="144106"/>
                  </a:lnTo>
                  <a:lnTo>
                    <a:pt x="378752" y="182352"/>
                  </a:lnTo>
                  <a:lnTo>
                    <a:pt x="348469" y="221434"/>
                  </a:lnTo>
                  <a:lnTo>
                    <a:pt x="319341" y="261324"/>
                  </a:lnTo>
                  <a:lnTo>
                    <a:pt x="291382" y="301996"/>
                  </a:lnTo>
                  <a:lnTo>
                    <a:pt x="264609" y="343423"/>
                  </a:lnTo>
                  <a:lnTo>
                    <a:pt x="239035" y="385579"/>
                  </a:lnTo>
                  <a:lnTo>
                    <a:pt x="214675" y="428437"/>
                  </a:lnTo>
                  <a:lnTo>
                    <a:pt x="191543" y="471971"/>
                  </a:lnTo>
                  <a:lnTo>
                    <a:pt x="169654" y="516153"/>
                  </a:lnTo>
                  <a:lnTo>
                    <a:pt x="149023" y="560958"/>
                  </a:lnTo>
                  <a:lnTo>
                    <a:pt x="129665" y="606359"/>
                  </a:lnTo>
                  <a:lnTo>
                    <a:pt x="111593" y="652329"/>
                  </a:lnTo>
                  <a:lnTo>
                    <a:pt x="94823" y="698842"/>
                  </a:lnTo>
                  <a:lnTo>
                    <a:pt x="79368" y="745871"/>
                  </a:lnTo>
                  <a:lnTo>
                    <a:pt x="65245" y="793390"/>
                  </a:lnTo>
                  <a:lnTo>
                    <a:pt x="52466" y="841372"/>
                  </a:lnTo>
                  <a:lnTo>
                    <a:pt x="41048" y="889790"/>
                  </a:lnTo>
                  <a:lnTo>
                    <a:pt x="31004" y="938618"/>
                  </a:lnTo>
                  <a:lnTo>
                    <a:pt x="22569" y="986388"/>
                  </a:lnTo>
                  <a:lnTo>
                    <a:pt x="15491" y="1034082"/>
                  </a:lnTo>
                  <a:lnTo>
                    <a:pt x="9759" y="1081679"/>
                  </a:lnTo>
                  <a:lnTo>
                    <a:pt x="5357" y="1129158"/>
                  </a:lnTo>
                  <a:lnTo>
                    <a:pt x="2273" y="1176501"/>
                  </a:lnTo>
                  <a:lnTo>
                    <a:pt x="491" y="1223685"/>
                  </a:lnTo>
                  <a:lnTo>
                    <a:pt x="0" y="1270692"/>
                  </a:lnTo>
                  <a:lnTo>
                    <a:pt x="783" y="1317500"/>
                  </a:lnTo>
                  <a:lnTo>
                    <a:pt x="2829" y="1364090"/>
                  </a:lnTo>
                  <a:lnTo>
                    <a:pt x="6122" y="1410441"/>
                  </a:lnTo>
                  <a:lnTo>
                    <a:pt x="10650" y="1456532"/>
                  </a:lnTo>
                  <a:lnTo>
                    <a:pt x="16398" y="1502344"/>
                  </a:lnTo>
                  <a:lnTo>
                    <a:pt x="23352" y="1547856"/>
                  </a:lnTo>
                  <a:lnTo>
                    <a:pt x="31499" y="1593047"/>
                  </a:lnTo>
                  <a:lnTo>
                    <a:pt x="40825" y="1637898"/>
                  </a:lnTo>
                  <a:lnTo>
                    <a:pt x="51316" y="1682388"/>
                  </a:lnTo>
                  <a:lnTo>
                    <a:pt x="62959" y="1726497"/>
                  </a:lnTo>
                  <a:lnTo>
                    <a:pt x="75738" y="1770204"/>
                  </a:lnTo>
                  <a:lnTo>
                    <a:pt x="89642" y="1813489"/>
                  </a:lnTo>
                  <a:lnTo>
                    <a:pt x="104655" y="1856332"/>
                  </a:lnTo>
                  <a:lnTo>
                    <a:pt x="120764" y="1898713"/>
                  </a:lnTo>
                  <a:lnTo>
                    <a:pt x="137956" y="1940610"/>
                  </a:lnTo>
                  <a:lnTo>
                    <a:pt x="156216" y="1982004"/>
                  </a:lnTo>
                  <a:lnTo>
                    <a:pt x="175530" y="2022875"/>
                  </a:lnTo>
                  <a:lnTo>
                    <a:pt x="195885" y="2063202"/>
                  </a:lnTo>
                  <a:lnTo>
                    <a:pt x="217267" y="2102965"/>
                  </a:lnTo>
                  <a:lnTo>
                    <a:pt x="239662" y="2142143"/>
                  </a:lnTo>
                  <a:lnTo>
                    <a:pt x="263057" y="2180717"/>
                  </a:lnTo>
                  <a:lnTo>
                    <a:pt x="287437" y="2218665"/>
                  </a:lnTo>
                  <a:lnTo>
                    <a:pt x="312788" y="2255968"/>
                  </a:lnTo>
                  <a:lnTo>
                    <a:pt x="339098" y="2292605"/>
                  </a:lnTo>
                  <a:lnTo>
                    <a:pt x="366351" y="2328555"/>
                  </a:lnTo>
                  <a:lnTo>
                    <a:pt x="394535" y="2363800"/>
                  </a:lnTo>
                  <a:lnTo>
                    <a:pt x="423635" y="2398317"/>
                  </a:lnTo>
                  <a:lnTo>
                    <a:pt x="453637" y="2432088"/>
                  </a:lnTo>
                  <a:lnTo>
                    <a:pt x="484529" y="2465091"/>
                  </a:lnTo>
                  <a:lnTo>
                    <a:pt x="516295" y="2497306"/>
                  </a:lnTo>
                  <a:lnTo>
                    <a:pt x="548923" y="2528713"/>
                  </a:lnTo>
                  <a:lnTo>
                    <a:pt x="582398" y="2559292"/>
                  </a:lnTo>
                  <a:lnTo>
                    <a:pt x="616706" y="2589022"/>
                  </a:lnTo>
                  <a:lnTo>
                    <a:pt x="651834" y="2617883"/>
                  </a:lnTo>
                  <a:lnTo>
                    <a:pt x="687768" y="2645855"/>
                  </a:lnTo>
                  <a:lnTo>
                    <a:pt x="724494" y="2672917"/>
                  </a:lnTo>
                  <a:lnTo>
                    <a:pt x="761999" y="2699049"/>
                  </a:lnTo>
                  <a:lnTo>
                    <a:pt x="800268" y="2724230"/>
                  </a:lnTo>
                  <a:lnTo>
                    <a:pt x="839287" y="2748441"/>
                  </a:lnTo>
                  <a:lnTo>
                    <a:pt x="879043" y="2771661"/>
                  </a:lnTo>
                  <a:lnTo>
                    <a:pt x="919522" y="2793869"/>
                  </a:lnTo>
                  <a:lnTo>
                    <a:pt x="960711" y="2815046"/>
                  </a:lnTo>
                  <a:lnTo>
                    <a:pt x="1002595" y="2835171"/>
                  </a:lnTo>
                  <a:lnTo>
                    <a:pt x="1045160" y="2854224"/>
                  </a:lnTo>
                  <a:lnTo>
                    <a:pt x="1088393" y="2872183"/>
                  </a:lnTo>
                  <a:lnTo>
                    <a:pt x="1132280" y="2889030"/>
                  </a:lnTo>
                  <a:lnTo>
                    <a:pt x="1176807" y="2904744"/>
                  </a:lnTo>
                  <a:lnTo>
                    <a:pt x="1221960" y="2919304"/>
                  </a:lnTo>
                  <a:lnTo>
                    <a:pt x="1267726" y="2932690"/>
                  </a:lnTo>
                  <a:lnTo>
                    <a:pt x="1314091" y="2944882"/>
                  </a:lnTo>
                  <a:lnTo>
                    <a:pt x="1361040" y="2955860"/>
                  </a:lnTo>
                  <a:lnTo>
                    <a:pt x="1408560" y="2965602"/>
                  </a:lnTo>
                  <a:lnTo>
                    <a:pt x="1456330" y="2974036"/>
                  </a:lnTo>
                  <a:lnTo>
                    <a:pt x="1504024" y="2981111"/>
                  </a:lnTo>
                  <a:lnTo>
                    <a:pt x="1551621" y="2986842"/>
                  </a:lnTo>
                  <a:lnTo>
                    <a:pt x="1599100" y="2991242"/>
                  </a:lnTo>
                  <a:lnTo>
                    <a:pt x="1646443" y="2994325"/>
                  </a:lnTo>
                  <a:lnTo>
                    <a:pt x="1693627" y="2996106"/>
                  </a:lnTo>
                  <a:lnTo>
                    <a:pt x="1740634" y="2996596"/>
                  </a:lnTo>
                  <a:lnTo>
                    <a:pt x="1787442" y="2995812"/>
                  </a:lnTo>
                  <a:lnTo>
                    <a:pt x="1834032" y="2993766"/>
                  </a:lnTo>
                  <a:lnTo>
                    <a:pt x="1880383" y="2990472"/>
                  </a:lnTo>
                  <a:lnTo>
                    <a:pt x="1926474" y="2985943"/>
                  </a:lnTo>
                  <a:lnTo>
                    <a:pt x="1972286" y="2980195"/>
                  </a:lnTo>
                  <a:lnTo>
                    <a:pt x="2017798" y="2973240"/>
                  </a:lnTo>
                  <a:lnTo>
                    <a:pt x="2062989" y="2965093"/>
                  </a:lnTo>
                  <a:lnTo>
                    <a:pt x="2107840" y="2955767"/>
                  </a:lnTo>
                  <a:lnTo>
                    <a:pt x="2152330" y="2945276"/>
                  </a:lnTo>
                  <a:lnTo>
                    <a:pt x="2196439" y="2933633"/>
                  </a:lnTo>
                  <a:lnTo>
                    <a:pt x="2240146" y="2920854"/>
                  </a:lnTo>
                  <a:lnTo>
                    <a:pt x="2283431" y="2906950"/>
                  </a:lnTo>
                  <a:lnTo>
                    <a:pt x="2326274" y="2891937"/>
                  </a:lnTo>
                  <a:lnTo>
                    <a:pt x="2368654" y="2875829"/>
                  </a:lnTo>
                  <a:lnTo>
                    <a:pt x="2410551" y="2858638"/>
                  </a:lnTo>
                  <a:lnTo>
                    <a:pt x="2451946" y="2840378"/>
                  </a:lnTo>
                  <a:lnTo>
                    <a:pt x="2492816" y="2821064"/>
                  </a:lnTo>
                  <a:lnTo>
                    <a:pt x="2533143" y="2800710"/>
                  </a:lnTo>
                  <a:lnTo>
                    <a:pt x="2572906" y="2779328"/>
                  </a:lnTo>
                  <a:lnTo>
                    <a:pt x="2612084" y="2756934"/>
                  </a:lnTo>
                  <a:lnTo>
                    <a:pt x="2650657" y="2733540"/>
                  </a:lnTo>
                  <a:lnTo>
                    <a:pt x="2688605" y="2709161"/>
                  </a:lnTo>
                  <a:lnTo>
                    <a:pt x="2725908" y="2683810"/>
                  </a:lnTo>
                  <a:lnTo>
                    <a:pt x="2762545" y="2657502"/>
                  </a:lnTo>
                  <a:lnTo>
                    <a:pt x="2798495" y="2630249"/>
                  </a:lnTo>
                  <a:lnTo>
                    <a:pt x="2833740" y="2602066"/>
                  </a:lnTo>
                  <a:lnTo>
                    <a:pt x="2868257" y="2572967"/>
                  </a:lnTo>
                  <a:lnTo>
                    <a:pt x="2902027" y="2542965"/>
                  </a:lnTo>
                  <a:lnTo>
                    <a:pt x="2935030" y="2512075"/>
                  </a:lnTo>
                  <a:lnTo>
                    <a:pt x="2967245" y="2480309"/>
                  </a:lnTo>
                  <a:lnTo>
                    <a:pt x="2998652" y="2447683"/>
                  </a:lnTo>
                  <a:lnTo>
                    <a:pt x="3029230" y="2414209"/>
                  </a:lnTo>
                  <a:lnTo>
                    <a:pt x="3058960" y="2379901"/>
                  </a:lnTo>
                  <a:lnTo>
                    <a:pt x="3087821" y="2344774"/>
                  </a:lnTo>
                  <a:lnTo>
                    <a:pt x="3115792" y="2308841"/>
                  </a:lnTo>
                  <a:lnTo>
                    <a:pt x="3142854" y="2272116"/>
                  </a:lnTo>
                  <a:lnTo>
                    <a:pt x="3168985" y="2234612"/>
                  </a:lnTo>
                  <a:lnTo>
                    <a:pt x="3194167" y="2196344"/>
                  </a:lnTo>
                  <a:lnTo>
                    <a:pt x="3218377" y="2157326"/>
                  </a:lnTo>
                  <a:lnTo>
                    <a:pt x="3241596" y="2117570"/>
                  </a:lnTo>
                  <a:lnTo>
                    <a:pt x="3263804" y="2077092"/>
                  </a:lnTo>
                  <a:lnTo>
                    <a:pt x="3284981" y="2035904"/>
                  </a:lnTo>
                  <a:lnTo>
                    <a:pt x="3305105" y="1994021"/>
                  </a:lnTo>
                  <a:lnTo>
                    <a:pt x="3324157" y="1951456"/>
                  </a:lnTo>
                  <a:lnTo>
                    <a:pt x="3342117" y="1908224"/>
                  </a:lnTo>
                  <a:lnTo>
                    <a:pt x="3358963" y="1864337"/>
                  </a:lnTo>
                  <a:lnTo>
                    <a:pt x="3374676" y="1819811"/>
                  </a:lnTo>
                  <a:lnTo>
                    <a:pt x="3389236" y="1774658"/>
                  </a:lnTo>
                  <a:lnTo>
                    <a:pt x="3402621" y="1728892"/>
                  </a:lnTo>
                  <a:lnTo>
                    <a:pt x="3414813" y="1682528"/>
                  </a:lnTo>
                  <a:lnTo>
                    <a:pt x="3425789" y="1635579"/>
                  </a:lnTo>
                  <a:lnTo>
                    <a:pt x="3435531" y="1588058"/>
                  </a:lnTo>
                  <a:lnTo>
                    <a:pt x="2584517" y="1425740"/>
                  </a:lnTo>
                  <a:lnTo>
                    <a:pt x="2573753" y="1474327"/>
                  </a:lnTo>
                  <a:lnTo>
                    <a:pt x="2560278" y="1522051"/>
                  </a:lnTo>
                  <a:lnTo>
                    <a:pt x="2544151" y="1568805"/>
                  </a:lnTo>
                  <a:lnTo>
                    <a:pt x="2525428" y="1614481"/>
                  </a:lnTo>
                  <a:lnTo>
                    <a:pt x="2504168" y="1658971"/>
                  </a:lnTo>
                  <a:lnTo>
                    <a:pt x="2480427" y="1702168"/>
                  </a:lnTo>
                  <a:lnTo>
                    <a:pt x="2454263" y="1743963"/>
                  </a:lnTo>
                  <a:lnTo>
                    <a:pt x="2425734" y="1784250"/>
                  </a:lnTo>
                  <a:lnTo>
                    <a:pt x="2394897" y="1822920"/>
                  </a:lnTo>
                  <a:lnTo>
                    <a:pt x="2361810" y="1859865"/>
                  </a:lnTo>
                  <a:lnTo>
                    <a:pt x="2326529" y="1894979"/>
                  </a:lnTo>
                  <a:lnTo>
                    <a:pt x="2290983" y="1926587"/>
                  </a:lnTo>
                  <a:lnTo>
                    <a:pt x="2254201" y="1955899"/>
                  </a:lnTo>
                  <a:lnTo>
                    <a:pt x="2216277" y="1982918"/>
                  </a:lnTo>
                  <a:lnTo>
                    <a:pt x="2177303" y="2007647"/>
                  </a:lnTo>
                  <a:lnTo>
                    <a:pt x="2137374" y="2030088"/>
                  </a:lnTo>
                  <a:lnTo>
                    <a:pt x="2096583" y="2050246"/>
                  </a:lnTo>
                  <a:lnTo>
                    <a:pt x="2055022" y="2068122"/>
                  </a:lnTo>
                  <a:lnTo>
                    <a:pt x="2012786" y="2083719"/>
                  </a:lnTo>
                  <a:lnTo>
                    <a:pt x="1969968" y="2097042"/>
                  </a:lnTo>
                  <a:lnTo>
                    <a:pt x="1926661" y="2108092"/>
                  </a:lnTo>
                  <a:lnTo>
                    <a:pt x="1882958" y="2116872"/>
                  </a:lnTo>
                  <a:lnTo>
                    <a:pt x="1838953" y="2123386"/>
                  </a:lnTo>
                  <a:lnTo>
                    <a:pt x="1794740" y="2127637"/>
                  </a:lnTo>
                  <a:lnTo>
                    <a:pt x="1750411" y="2129627"/>
                  </a:lnTo>
                  <a:lnTo>
                    <a:pt x="1706060" y="2129359"/>
                  </a:lnTo>
                  <a:lnTo>
                    <a:pt x="1661780" y="2126837"/>
                  </a:lnTo>
                  <a:lnTo>
                    <a:pt x="1617665" y="2122063"/>
                  </a:lnTo>
                  <a:lnTo>
                    <a:pt x="1573808" y="2115041"/>
                  </a:lnTo>
                  <a:lnTo>
                    <a:pt x="1530302" y="2105772"/>
                  </a:lnTo>
                  <a:lnTo>
                    <a:pt x="1487242" y="2094261"/>
                  </a:lnTo>
                  <a:lnTo>
                    <a:pt x="1444719" y="2080510"/>
                  </a:lnTo>
                  <a:lnTo>
                    <a:pt x="1402828" y="2064522"/>
                  </a:lnTo>
                  <a:lnTo>
                    <a:pt x="1361662" y="2046300"/>
                  </a:lnTo>
                  <a:lnTo>
                    <a:pt x="1321314" y="2025848"/>
                  </a:lnTo>
                  <a:lnTo>
                    <a:pt x="1281878" y="2003167"/>
                  </a:lnTo>
                  <a:lnTo>
                    <a:pt x="1243447" y="1978261"/>
                  </a:lnTo>
                  <a:lnTo>
                    <a:pt x="1206114" y="1951134"/>
                  </a:lnTo>
                  <a:lnTo>
                    <a:pt x="1169973" y="1921787"/>
                  </a:lnTo>
                  <a:lnTo>
                    <a:pt x="1135117" y="1890224"/>
                  </a:lnTo>
                  <a:lnTo>
                    <a:pt x="1101640" y="1856447"/>
                  </a:lnTo>
                  <a:lnTo>
                    <a:pt x="1070031" y="1820916"/>
                  </a:lnTo>
                  <a:lnTo>
                    <a:pt x="1040719" y="1784148"/>
                  </a:lnTo>
                  <a:lnTo>
                    <a:pt x="1013701" y="1746236"/>
                  </a:lnTo>
                  <a:lnTo>
                    <a:pt x="988972" y="1707275"/>
                  </a:lnTo>
                  <a:lnTo>
                    <a:pt x="966530" y="1667357"/>
                  </a:lnTo>
                  <a:lnTo>
                    <a:pt x="946373" y="1626575"/>
                  </a:lnTo>
                  <a:lnTo>
                    <a:pt x="928497" y="1585024"/>
                  </a:lnTo>
                  <a:lnTo>
                    <a:pt x="912899" y="1542797"/>
                  </a:lnTo>
                  <a:lnTo>
                    <a:pt x="899577" y="1499986"/>
                  </a:lnTo>
                  <a:lnTo>
                    <a:pt x="888527" y="1456686"/>
                  </a:lnTo>
                  <a:lnTo>
                    <a:pt x="879746" y="1412990"/>
                  </a:lnTo>
                  <a:lnTo>
                    <a:pt x="873232" y="1368991"/>
                  </a:lnTo>
                  <a:lnTo>
                    <a:pt x="868982" y="1324783"/>
                  </a:lnTo>
                  <a:lnTo>
                    <a:pt x="866992" y="1280458"/>
                  </a:lnTo>
                  <a:lnTo>
                    <a:pt x="867259" y="1236111"/>
                  </a:lnTo>
                  <a:lnTo>
                    <a:pt x="869782" y="1191835"/>
                  </a:lnTo>
                  <a:lnTo>
                    <a:pt x="874556" y="1147723"/>
                  </a:lnTo>
                  <a:lnTo>
                    <a:pt x="881578" y="1103869"/>
                  </a:lnTo>
                  <a:lnTo>
                    <a:pt x="890847" y="1060365"/>
                  </a:lnTo>
                  <a:lnTo>
                    <a:pt x="902358" y="1017307"/>
                  </a:lnTo>
                  <a:lnTo>
                    <a:pt x="916109" y="974786"/>
                  </a:lnTo>
                  <a:lnTo>
                    <a:pt x="932097" y="932896"/>
                  </a:lnTo>
                  <a:lnTo>
                    <a:pt x="950318" y="891731"/>
                  </a:lnTo>
                  <a:lnTo>
                    <a:pt x="970771" y="851384"/>
                  </a:lnTo>
                  <a:lnTo>
                    <a:pt x="993452" y="811948"/>
                  </a:lnTo>
                  <a:lnTo>
                    <a:pt x="1018357" y="773517"/>
                  </a:lnTo>
                  <a:lnTo>
                    <a:pt x="1045485" y="736185"/>
                  </a:lnTo>
                  <a:lnTo>
                    <a:pt x="1074832" y="700044"/>
                  </a:lnTo>
                  <a:lnTo>
                    <a:pt x="1106395" y="665188"/>
                  </a:lnTo>
                  <a:lnTo>
                    <a:pt x="1140171" y="631710"/>
                  </a:lnTo>
                  <a:lnTo>
                    <a:pt x="546992" y="0"/>
                  </a:lnTo>
                  <a:close/>
                </a:path>
              </a:pathLst>
            </a:custGeom>
            <a:solidFill>
              <a:srgbClr val="E493B5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1032099" y="3164827"/>
              <a:ext cx="3435985" cy="2997200"/>
            </a:xfrm>
            <a:custGeom>
              <a:avLst/>
              <a:gdLst/>
              <a:ahLst/>
              <a:cxnLst/>
              <a:rect l="l" t="t" r="r" b="b"/>
              <a:pathLst>
                <a:path w="3435985" h="2997200">
                  <a:moveTo>
                    <a:pt x="3435531" y="1588058"/>
                  </a:moveTo>
                  <a:lnTo>
                    <a:pt x="3425789" y="1635579"/>
                  </a:lnTo>
                  <a:lnTo>
                    <a:pt x="3414813" y="1682528"/>
                  </a:lnTo>
                  <a:lnTo>
                    <a:pt x="3402621" y="1728892"/>
                  </a:lnTo>
                  <a:lnTo>
                    <a:pt x="3389236" y="1774658"/>
                  </a:lnTo>
                  <a:lnTo>
                    <a:pt x="3374676" y="1819811"/>
                  </a:lnTo>
                  <a:lnTo>
                    <a:pt x="3358963" y="1864337"/>
                  </a:lnTo>
                  <a:lnTo>
                    <a:pt x="3342117" y="1908224"/>
                  </a:lnTo>
                  <a:lnTo>
                    <a:pt x="3324157" y="1951456"/>
                  </a:lnTo>
                  <a:lnTo>
                    <a:pt x="3305105" y="1994021"/>
                  </a:lnTo>
                  <a:lnTo>
                    <a:pt x="3284981" y="2035904"/>
                  </a:lnTo>
                  <a:lnTo>
                    <a:pt x="3263804" y="2077092"/>
                  </a:lnTo>
                  <a:lnTo>
                    <a:pt x="3241596" y="2117570"/>
                  </a:lnTo>
                  <a:lnTo>
                    <a:pt x="3218377" y="2157326"/>
                  </a:lnTo>
                  <a:lnTo>
                    <a:pt x="3194167" y="2196344"/>
                  </a:lnTo>
                  <a:lnTo>
                    <a:pt x="3168985" y="2234612"/>
                  </a:lnTo>
                  <a:lnTo>
                    <a:pt x="3142854" y="2272116"/>
                  </a:lnTo>
                  <a:lnTo>
                    <a:pt x="3115792" y="2308841"/>
                  </a:lnTo>
                  <a:lnTo>
                    <a:pt x="3087821" y="2344774"/>
                  </a:lnTo>
                  <a:lnTo>
                    <a:pt x="3058960" y="2379901"/>
                  </a:lnTo>
                  <a:lnTo>
                    <a:pt x="3029230" y="2414209"/>
                  </a:lnTo>
                  <a:lnTo>
                    <a:pt x="2998652" y="2447683"/>
                  </a:lnTo>
                  <a:lnTo>
                    <a:pt x="2967245" y="2480309"/>
                  </a:lnTo>
                  <a:lnTo>
                    <a:pt x="2935030" y="2512075"/>
                  </a:lnTo>
                  <a:lnTo>
                    <a:pt x="2902027" y="2542965"/>
                  </a:lnTo>
                  <a:lnTo>
                    <a:pt x="2868257" y="2572967"/>
                  </a:lnTo>
                  <a:lnTo>
                    <a:pt x="2833740" y="2602066"/>
                  </a:lnTo>
                  <a:lnTo>
                    <a:pt x="2798495" y="2630249"/>
                  </a:lnTo>
                  <a:lnTo>
                    <a:pt x="2762545" y="2657502"/>
                  </a:lnTo>
                  <a:lnTo>
                    <a:pt x="2725908" y="2683810"/>
                  </a:lnTo>
                  <a:lnTo>
                    <a:pt x="2688605" y="2709161"/>
                  </a:lnTo>
                  <a:lnTo>
                    <a:pt x="2650657" y="2733540"/>
                  </a:lnTo>
                  <a:lnTo>
                    <a:pt x="2612084" y="2756934"/>
                  </a:lnTo>
                  <a:lnTo>
                    <a:pt x="2572906" y="2779328"/>
                  </a:lnTo>
                  <a:lnTo>
                    <a:pt x="2533143" y="2800710"/>
                  </a:lnTo>
                  <a:lnTo>
                    <a:pt x="2492816" y="2821064"/>
                  </a:lnTo>
                  <a:lnTo>
                    <a:pt x="2451946" y="2840378"/>
                  </a:lnTo>
                  <a:lnTo>
                    <a:pt x="2410551" y="2858638"/>
                  </a:lnTo>
                  <a:lnTo>
                    <a:pt x="2368654" y="2875829"/>
                  </a:lnTo>
                  <a:lnTo>
                    <a:pt x="2326274" y="2891937"/>
                  </a:lnTo>
                  <a:lnTo>
                    <a:pt x="2283431" y="2906950"/>
                  </a:lnTo>
                  <a:lnTo>
                    <a:pt x="2240146" y="2920854"/>
                  </a:lnTo>
                  <a:lnTo>
                    <a:pt x="2196439" y="2933633"/>
                  </a:lnTo>
                  <a:lnTo>
                    <a:pt x="2152330" y="2945276"/>
                  </a:lnTo>
                  <a:lnTo>
                    <a:pt x="2107840" y="2955767"/>
                  </a:lnTo>
                  <a:lnTo>
                    <a:pt x="2062989" y="2965093"/>
                  </a:lnTo>
                  <a:lnTo>
                    <a:pt x="2017798" y="2973240"/>
                  </a:lnTo>
                  <a:lnTo>
                    <a:pt x="1972286" y="2980195"/>
                  </a:lnTo>
                  <a:lnTo>
                    <a:pt x="1926474" y="2985943"/>
                  </a:lnTo>
                  <a:lnTo>
                    <a:pt x="1880383" y="2990472"/>
                  </a:lnTo>
                  <a:lnTo>
                    <a:pt x="1834032" y="2993766"/>
                  </a:lnTo>
                  <a:lnTo>
                    <a:pt x="1787442" y="2995812"/>
                  </a:lnTo>
                  <a:lnTo>
                    <a:pt x="1740634" y="2996596"/>
                  </a:lnTo>
                  <a:lnTo>
                    <a:pt x="1693627" y="2996106"/>
                  </a:lnTo>
                  <a:lnTo>
                    <a:pt x="1646443" y="2994325"/>
                  </a:lnTo>
                  <a:lnTo>
                    <a:pt x="1599100" y="2991242"/>
                  </a:lnTo>
                  <a:lnTo>
                    <a:pt x="1551621" y="2986842"/>
                  </a:lnTo>
                  <a:lnTo>
                    <a:pt x="1504024" y="2981111"/>
                  </a:lnTo>
                  <a:lnTo>
                    <a:pt x="1456330" y="2974036"/>
                  </a:lnTo>
                  <a:lnTo>
                    <a:pt x="1408560" y="2965602"/>
                  </a:lnTo>
                  <a:lnTo>
                    <a:pt x="1361040" y="2955860"/>
                  </a:lnTo>
                  <a:lnTo>
                    <a:pt x="1314091" y="2944882"/>
                  </a:lnTo>
                  <a:lnTo>
                    <a:pt x="1267726" y="2932690"/>
                  </a:lnTo>
                  <a:lnTo>
                    <a:pt x="1221960" y="2919304"/>
                  </a:lnTo>
                  <a:lnTo>
                    <a:pt x="1176807" y="2904744"/>
                  </a:lnTo>
                  <a:lnTo>
                    <a:pt x="1132280" y="2889030"/>
                  </a:lnTo>
                  <a:lnTo>
                    <a:pt x="1088393" y="2872183"/>
                  </a:lnTo>
                  <a:lnTo>
                    <a:pt x="1045160" y="2854224"/>
                  </a:lnTo>
                  <a:lnTo>
                    <a:pt x="1002595" y="2835171"/>
                  </a:lnTo>
                  <a:lnTo>
                    <a:pt x="960711" y="2815046"/>
                  </a:lnTo>
                  <a:lnTo>
                    <a:pt x="919522" y="2793869"/>
                  </a:lnTo>
                  <a:lnTo>
                    <a:pt x="879043" y="2771661"/>
                  </a:lnTo>
                  <a:lnTo>
                    <a:pt x="839287" y="2748441"/>
                  </a:lnTo>
                  <a:lnTo>
                    <a:pt x="800268" y="2724230"/>
                  </a:lnTo>
                  <a:lnTo>
                    <a:pt x="761999" y="2699049"/>
                  </a:lnTo>
                  <a:lnTo>
                    <a:pt x="724494" y="2672917"/>
                  </a:lnTo>
                  <a:lnTo>
                    <a:pt x="687768" y="2645855"/>
                  </a:lnTo>
                  <a:lnTo>
                    <a:pt x="651834" y="2617883"/>
                  </a:lnTo>
                  <a:lnTo>
                    <a:pt x="616706" y="2589022"/>
                  </a:lnTo>
                  <a:lnTo>
                    <a:pt x="582398" y="2559292"/>
                  </a:lnTo>
                  <a:lnTo>
                    <a:pt x="548923" y="2528713"/>
                  </a:lnTo>
                  <a:lnTo>
                    <a:pt x="516295" y="2497306"/>
                  </a:lnTo>
                  <a:lnTo>
                    <a:pt x="484529" y="2465091"/>
                  </a:lnTo>
                  <a:lnTo>
                    <a:pt x="453637" y="2432088"/>
                  </a:lnTo>
                  <a:lnTo>
                    <a:pt x="423635" y="2398317"/>
                  </a:lnTo>
                  <a:lnTo>
                    <a:pt x="394535" y="2363800"/>
                  </a:lnTo>
                  <a:lnTo>
                    <a:pt x="366351" y="2328555"/>
                  </a:lnTo>
                  <a:lnTo>
                    <a:pt x="339098" y="2292605"/>
                  </a:lnTo>
                  <a:lnTo>
                    <a:pt x="312788" y="2255968"/>
                  </a:lnTo>
                  <a:lnTo>
                    <a:pt x="287437" y="2218665"/>
                  </a:lnTo>
                  <a:lnTo>
                    <a:pt x="263057" y="2180717"/>
                  </a:lnTo>
                  <a:lnTo>
                    <a:pt x="239662" y="2142143"/>
                  </a:lnTo>
                  <a:lnTo>
                    <a:pt x="217267" y="2102965"/>
                  </a:lnTo>
                  <a:lnTo>
                    <a:pt x="195885" y="2063202"/>
                  </a:lnTo>
                  <a:lnTo>
                    <a:pt x="175530" y="2022875"/>
                  </a:lnTo>
                  <a:lnTo>
                    <a:pt x="156216" y="1982004"/>
                  </a:lnTo>
                  <a:lnTo>
                    <a:pt x="137956" y="1940610"/>
                  </a:lnTo>
                  <a:lnTo>
                    <a:pt x="120764" y="1898713"/>
                  </a:lnTo>
                  <a:lnTo>
                    <a:pt x="104655" y="1856332"/>
                  </a:lnTo>
                  <a:lnTo>
                    <a:pt x="89642" y="1813489"/>
                  </a:lnTo>
                  <a:lnTo>
                    <a:pt x="75738" y="1770204"/>
                  </a:lnTo>
                  <a:lnTo>
                    <a:pt x="62959" y="1726497"/>
                  </a:lnTo>
                  <a:lnTo>
                    <a:pt x="51316" y="1682388"/>
                  </a:lnTo>
                  <a:lnTo>
                    <a:pt x="40825" y="1637898"/>
                  </a:lnTo>
                  <a:lnTo>
                    <a:pt x="31499" y="1593047"/>
                  </a:lnTo>
                  <a:lnTo>
                    <a:pt x="23352" y="1547856"/>
                  </a:lnTo>
                  <a:lnTo>
                    <a:pt x="16398" y="1502344"/>
                  </a:lnTo>
                  <a:lnTo>
                    <a:pt x="10650" y="1456532"/>
                  </a:lnTo>
                  <a:lnTo>
                    <a:pt x="6122" y="1410441"/>
                  </a:lnTo>
                  <a:lnTo>
                    <a:pt x="2829" y="1364090"/>
                  </a:lnTo>
                  <a:lnTo>
                    <a:pt x="783" y="1317500"/>
                  </a:lnTo>
                  <a:lnTo>
                    <a:pt x="0" y="1270692"/>
                  </a:lnTo>
                  <a:lnTo>
                    <a:pt x="491" y="1223685"/>
                  </a:lnTo>
                  <a:lnTo>
                    <a:pt x="2273" y="1176501"/>
                  </a:lnTo>
                  <a:lnTo>
                    <a:pt x="5357" y="1129158"/>
                  </a:lnTo>
                  <a:lnTo>
                    <a:pt x="9759" y="1081679"/>
                  </a:lnTo>
                  <a:lnTo>
                    <a:pt x="15491" y="1034082"/>
                  </a:lnTo>
                  <a:lnTo>
                    <a:pt x="22569" y="986388"/>
                  </a:lnTo>
                  <a:lnTo>
                    <a:pt x="31004" y="938618"/>
                  </a:lnTo>
                  <a:lnTo>
                    <a:pt x="41048" y="889790"/>
                  </a:lnTo>
                  <a:lnTo>
                    <a:pt x="52466" y="841372"/>
                  </a:lnTo>
                  <a:lnTo>
                    <a:pt x="65245" y="793390"/>
                  </a:lnTo>
                  <a:lnTo>
                    <a:pt x="79368" y="745871"/>
                  </a:lnTo>
                  <a:lnTo>
                    <a:pt x="94823" y="698842"/>
                  </a:lnTo>
                  <a:lnTo>
                    <a:pt x="111593" y="652329"/>
                  </a:lnTo>
                  <a:lnTo>
                    <a:pt x="129665" y="606359"/>
                  </a:lnTo>
                  <a:lnTo>
                    <a:pt x="149023" y="560958"/>
                  </a:lnTo>
                  <a:lnTo>
                    <a:pt x="169654" y="516153"/>
                  </a:lnTo>
                  <a:lnTo>
                    <a:pt x="191543" y="471971"/>
                  </a:lnTo>
                  <a:lnTo>
                    <a:pt x="214675" y="428437"/>
                  </a:lnTo>
                  <a:lnTo>
                    <a:pt x="239035" y="385579"/>
                  </a:lnTo>
                  <a:lnTo>
                    <a:pt x="264609" y="343423"/>
                  </a:lnTo>
                  <a:lnTo>
                    <a:pt x="291382" y="301996"/>
                  </a:lnTo>
                  <a:lnTo>
                    <a:pt x="319341" y="261324"/>
                  </a:lnTo>
                  <a:lnTo>
                    <a:pt x="348469" y="221434"/>
                  </a:lnTo>
                  <a:lnTo>
                    <a:pt x="378752" y="182352"/>
                  </a:lnTo>
                  <a:lnTo>
                    <a:pt x="410177" y="144106"/>
                  </a:lnTo>
                  <a:lnTo>
                    <a:pt x="442728" y="106720"/>
                  </a:lnTo>
                  <a:lnTo>
                    <a:pt x="476391" y="70223"/>
                  </a:lnTo>
                  <a:lnTo>
                    <a:pt x="511150" y="34641"/>
                  </a:lnTo>
                  <a:lnTo>
                    <a:pt x="546992" y="0"/>
                  </a:lnTo>
                  <a:lnTo>
                    <a:pt x="1140171" y="631710"/>
                  </a:lnTo>
                  <a:lnTo>
                    <a:pt x="1106395" y="665188"/>
                  </a:lnTo>
                  <a:lnTo>
                    <a:pt x="1074832" y="700044"/>
                  </a:lnTo>
                  <a:lnTo>
                    <a:pt x="1045485" y="736185"/>
                  </a:lnTo>
                  <a:lnTo>
                    <a:pt x="1018357" y="773517"/>
                  </a:lnTo>
                  <a:lnTo>
                    <a:pt x="993452" y="811948"/>
                  </a:lnTo>
                  <a:lnTo>
                    <a:pt x="970771" y="851384"/>
                  </a:lnTo>
                  <a:lnTo>
                    <a:pt x="950318" y="891731"/>
                  </a:lnTo>
                  <a:lnTo>
                    <a:pt x="932097" y="932896"/>
                  </a:lnTo>
                  <a:lnTo>
                    <a:pt x="916109" y="974786"/>
                  </a:lnTo>
                  <a:lnTo>
                    <a:pt x="902358" y="1017307"/>
                  </a:lnTo>
                  <a:lnTo>
                    <a:pt x="890847" y="1060365"/>
                  </a:lnTo>
                  <a:lnTo>
                    <a:pt x="881578" y="1103869"/>
                  </a:lnTo>
                  <a:lnTo>
                    <a:pt x="874556" y="1147723"/>
                  </a:lnTo>
                  <a:lnTo>
                    <a:pt x="869782" y="1191835"/>
                  </a:lnTo>
                  <a:lnTo>
                    <a:pt x="867259" y="1236111"/>
                  </a:lnTo>
                  <a:lnTo>
                    <a:pt x="866992" y="1280458"/>
                  </a:lnTo>
                  <a:lnTo>
                    <a:pt x="868982" y="1324783"/>
                  </a:lnTo>
                  <a:lnTo>
                    <a:pt x="873232" y="1368991"/>
                  </a:lnTo>
                  <a:lnTo>
                    <a:pt x="879746" y="1412990"/>
                  </a:lnTo>
                  <a:lnTo>
                    <a:pt x="888527" y="1456686"/>
                  </a:lnTo>
                  <a:lnTo>
                    <a:pt x="899577" y="1499986"/>
                  </a:lnTo>
                  <a:lnTo>
                    <a:pt x="912899" y="1542797"/>
                  </a:lnTo>
                  <a:lnTo>
                    <a:pt x="928497" y="1585024"/>
                  </a:lnTo>
                  <a:lnTo>
                    <a:pt x="946373" y="1626575"/>
                  </a:lnTo>
                  <a:lnTo>
                    <a:pt x="966530" y="1667357"/>
                  </a:lnTo>
                  <a:lnTo>
                    <a:pt x="988972" y="1707275"/>
                  </a:lnTo>
                  <a:lnTo>
                    <a:pt x="1013701" y="1746236"/>
                  </a:lnTo>
                  <a:lnTo>
                    <a:pt x="1040719" y="1784148"/>
                  </a:lnTo>
                  <a:lnTo>
                    <a:pt x="1070031" y="1820916"/>
                  </a:lnTo>
                  <a:lnTo>
                    <a:pt x="1101640" y="1856447"/>
                  </a:lnTo>
                  <a:lnTo>
                    <a:pt x="1135117" y="1890224"/>
                  </a:lnTo>
                  <a:lnTo>
                    <a:pt x="1169973" y="1921787"/>
                  </a:lnTo>
                  <a:lnTo>
                    <a:pt x="1206114" y="1951134"/>
                  </a:lnTo>
                  <a:lnTo>
                    <a:pt x="1243447" y="1978261"/>
                  </a:lnTo>
                  <a:lnTo>
                    <a:pt x="1281878" y="2003167"/>
                  </a:lnTo>
                  <a:lnTo>
                    <a:pt x="1321314" y="2025848"/>
                  </a:lnTo>
                  <a:lnTo>
                    <a:pt x="1361662" y="2046300"/>
                  </a:lnTo>
                  <a:lnTo>
                    <a:pt x="1402828" y="2064522"/>
                  </a:lnTo>
                  <a:lnTo>
                    <a:pt x="1444719" y="2080510"/>
                  </a:lnTo>
                  <a:lnTo>
                    <a:pt x="1487242" y="2094261"/>
                  </a:lnTo>
                  <a:lnTo>
                    <a:pt x="1530302" y="2105772"/>
                  </a:lnTo>
                  <a:lnTo>
                    <a:pt x="1573808" y="2115041"/>
                  </a:lnTo>
                  <a:lnTo>
                    <a:pt x="1617665" y="2122063"/>
                  </a:lnTo>
                  <a:lnTo>
                    <a:pt x="1661780" y="2126837"/>
                  </a:lnTo>
                  <a:lnTo>
                    <a:pt x="1706060" y="2129359"/>
                  </a:lnTo>
                  <a:lnTo>
                    <a:pt x="1750411" y="2129627"/>
                  </a:lnTo>
                  <a:lnTo>
                    <a:pt x="1794740" y="2127637"/>
                  </a:lnTo>
                  <a:lnTo>
                    <a:pt x="1838953" y="2123386"/>
                  </a:lnTo>
                  <a:lnTo>
                    <a:pt x="1882958" y="2116872"/>
                  </a:lnTo>
                  <a:lnTo>
                    <a:pt x="1926661" y="2108092"/>
                  </a:lnTo>
                  <a:lnTo>
                    <a:pt x="1969968" y="2097042"/>
                  </a:lnTo>
                  <a:lnTo>
                    <a:pt x="2012786" y="2083719"/>
                  </a:lnTo>
                  <a:lnTo>
                    <a:pt x="2055022" y="2068122"/>
                  </a:lnTo>
                  <a:lnTo>
                    <a:pt x="2096583" y="2050246"/>
                  </a:lnTo>
                  <a:lnTo>
                    <a:pt x="2137374" y="2030088"/>
                  </a:lnTo>
                  <a:lnTo>
                    <a:pt x="2177303" y="2007647"/>
                  </a:lnTo>
                  <a:lnTo>
                    <a:pt x="2216277" y="1982918"/>
                  </a:lnTo>
                  <a:lnTo>
                    <a:pt x="2254201" y="1955899"/>
                  </a:lnTo>
                  <a:lnTo>
                    <a:pt x="2290983" y="1926587"/>
                  </a:lnTo>
                  <a:lnTo>
                    <a:pt x="2326529" y="1894979"/>
                  </a:lnTo>
                  <a:lnTo>
                    <a:pt x="2361810" y="1859865"/>
                  </a:lnTo>
                  <a:lnTo>
                    <a:pt x="2394897" y="1822920"/>
                  </a:lnTo>
                  <a:lnTo>
                    <a:pt x="2425734" y="1784250"/>
                  </a:lnTo>
                  <a:lnTo>
                    <a:pt x="2454263" y="1743963"/>
                  </a:lnTo>
                  <a:lnTo>
                    <a:pt x="2480427" y="1702168"/>
                  </a:lnTo>
                  <a:lnTo>
                    <a:pt x="2504168" y="1658971"/>
                  </a:lnTo>
                  <a:lnTo>
                    <a:pt x="2525428" y="1614481"/>
                  </a:lnTo>
                  <a:lnTo>
                    <a:pt x="2544151" y="1568805"/>
                  </a:lnTo>
                  <a:lnTo>
                    <a:pt x="2560278" y="1522051"/>
                  </a:lnTo>
                  <a:lnTo>
                    <a:pt x="2573753" y="1474327"/>
                  </a:lnTo>
                  <a:lnTo>
                    <a:pt x="2584517" y="1425740"/>
                  </a:lnTo>
                  <a:lnTo>
                    <a:pt x="3435531" y="1588058"/>
                  </a:lnTo>
                  <a:close/>
                </a:path>
              </a:pathLst>
            </a:custGeom>
            <a:ln w="234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1579092" y="2695143"/>
              <a:ext cx="1186815" cy="1101725"/>
            </a:xfrm>
            <a:custGeom>
              <a:avLst/>
              <a:gdLst/>
              <a:ahLst/>
              <a:cxnLst/>
              <a:rect l="l" t="t" r="r" b="b"/>
              <a:pathLst>
                <a:path w="1186814" h="1101725">
                  <a:moveTo>
                    <a:pt x="1186357" y="0"/>
                  </a:moveTo>
                  <a:lnTo>
                    <a:pt x="1135572" y="743"/>
                  </a:lnTo>
                  <a:lnTo>
                    <a:pt x="1084963" y="2964"/>
                  </a:lnTo>
                  <a:lnTo>
                    <a:pt x="1034561" y="6653"/>
                  </a:lnTo>
                  <a:lnTo>
                    <a:pt x="984393" y="11797"/>
                  </a:lnTo>
                  <a:lnTo>
                    <a:pt x="934491" y="18385"/>
                  </a:lnTo>
                  <a:lnTo>
                    <a:pt x="884882" y="26405"/>
                  </a:lnTo>
                  <a:lnTo>
                    <a:pt x="835598" y="35846"/>
                  </a:lnTo>
                  <a:lnTo>
                    <a:pt x="786668" y="46695"/>
                  </a:lnTo>
                  <a:lnTo>
                    <a:pt x="738120" y="58942"/>
                  </a:lnTo>
                  <a:lnTo>
                    <a:pt x="689985" y="72574"/>
                  </a:lnTo>
                  <a:lnTo>
                    <a:pt x="642291" y="87581"/>
                  </a:lnTo>
                  <a:lnTo>
                    <a:pt x="595070" y="103950"/>
                  </a:lnTo>
                  <a:lnTo>
                    <a:pt x="548349" y="121670"/>
                  </a:lnTo>
                  <a:lnTo>
                    <a:pt x="502159" y="140730"/>
                  </a:lnTo>
                  <a:lnTo>
                    <a:pt x="456529" y="161117"/>
                  </a:lnTo>
                  <a:lnTo>
                    <a:pt x="411488" y="182820"/>
                  </a:lnTo>
                  <a:lnTo>
                    <a:pt x="367066" y="205828"/>
                  </a:lnTo>
                  <a:lnTo>
                    <a:pt x="323293" y="230128"/>
                  </a:lnTo>
                  <a:lnTo>
                    <a:pt x="280199" y="255710"/>
                  </a:lnTo>
                  <a:lnTo>
                    <a:pt x="237811" y="282561"/>
                  </a:lnTo>
                  <a:lnTo>
                    <a:pt x="196161" y="310671"/>
                  </a:lnTo>
                  <a:lnTo>
                    <a:pt x="155277" y="340027"/>
                  </a:lnTo>
                  <a:lnTo>
                    <a:pt x="115190" y="370618"/>
                  </a:lnTo>
                  <a:lnTo>
                    <a:pt x="75928" y="402432"/>
                  </a:lnTo>
                  <a:lnTo>
                    <a:pt x="37522" y="435458"/>
                  </a:lnTo>
                  <a:lnTo>
                    <a:pt x="0" y="469684"/>
                  </a:lnTo>
                  <a:lnTo>
                    <a:pt x="593178" y="1101394"/>
                  </a:lnTo>
                  <a:lnTo>
                    <a:pt x="631128" y="1067767"/>
                  </a:lnTo>
                  <a:lnTo>
                    <a:pt x="670790" y="1036564"/>
                  </a:lnTo>
                  <a:lnTo>
                    <a:pt x="712046" y="1007830"/>
                  </a:lnTo>
                  <a:lnTo>
                    <a:pt x="754779" y="981612"/>
                  </a:lnTo>
                  <a:lnTo>
                    <a:pt x="798871" y="957958"/>
                  </a:lnTo>
                  <a:lnTo>
                    <a:pt x="844204" y="936912"/>
                  </a:lnTo>
                  <a:lnTo>
                    <a:pt x="890659" y="918522"/>
                  </a:lnTo>
                  <a:lnTo>
                    <a:pt x="938119" y="902834"/>
                  </a:lnTo>
                  <a:lnTo>
                    <a:pt x="986465" y="889894"/>
                  </a:lnTo>
                  <a:lnTo>
                    <a:pt x="1035580" y="879749"/>
                  </a:lnTo>
                  <a:lnTo>
                    <a:pt x="1085346" y="872445"/>
                  </a:lnTo>
                  <a:lnTo>
                    <a:pt x="1135644" y="868028"/>
                  </a:lnTo>
                  <a:lnTo>
                    <a:pt x="1186357" y="866546"/>
                  </a:lnTo>
                  <a:lnTo>
                    <a:pt x="1186357" y="0"/>
                  </a:lnTo>
                  <a:close/>
                </a:path>
              </a:pathLst>
            </a:custGeom>
            <a:solidFill>
              <a:srgbClr val="FFE160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1579092" y="2695143"/>
              <a:ext cx="1186815" cy="1101725"/>
            </a:xfrm>
            <a:custGeom>
              <a:avLst/>
              <a:gdLst/>
              <a:ahLst/>
              <a:cxnLst/>
              <a:rect l="l" t="t" r="r" b="b"/>
              <a:pathLst>
                <a:path w="1186814" h="1101725">
                  <a:moveTo>
                    <a:pt x="0" y="469684"/>
                  </a:moveTo>
                  <a:lnTo>
                    <a:pt x="37522" y="435458"/>
                  </a:lnTo>
                  <a:lnTo>
                    <a:pt x="75928" y="402432"/>
                  </a:lnTo>
                  <a:lnTo>
                    <a:pt x="115190" y="370618"/>
                  </a:lnTo>
                  <a:lnTo>
                    <a:pt x="155277" y="340027"/>
                  </a:lnTo>
                  <a:lnTo>
                    <a:pt x="196161" y="310671"/>
                  </a:lnTo>
                  <a:lnTo>
                    <a:pt x="237811" y="282561"/>
                  </a:lnTo>
                  <a:lnTo>
                    <a:pt x="280199" y="255710"/>
                  </a:lnTo>
                  <a:lnTo>
                    <a:pt x="323293" y="230128"/>
                  </a:lnTo>
                  <a:lnTo>
                    <a:pt x="367066" y="205828"/>
                  </a:lnTo>
                  <a:lnTo>
                    <a:pt x="411488" y="182820"/>
                  </a:lnTo>
                  <a:lnTo>
                    <a:pt x="456529" y="161117"/>
                  </a:lnTo>
                  <a:lnTo>
                    <a:pt x="502159" y="140730"/>
                  </a:lnTo>
                  <a:lnTo>
                    <a:pt x="548349" y="121670"/>
                  </a:lnTo>
                  <a:lnTo>
                    <a:pt x="595070" y="103950"/>
                  </a:lnTo>
                  <a:lnTo>
                    <a:pt x="642291" y="87581"/>
                  </a:lnTo>
                  <a:lnTo>
                    <a:pt x="689985" y="72574"/>
                  </a:lnTo>
                  <a:lnTo>
                    <a:pt x="738120" y="58942"/>
                  </a:lnTo>
                  <a:lnTo>
                    <a:pt x="786668" y="46695"/>
                  </a:lnTo>
                  <a:lnTo>
                    <a:pt x="835598" y="35846"/>
                  </a:lnTo>
                  <a:lnTo>
                    <a:pt x="884882" y="26405"/>
                  </a:lnTo>
                  <a:lnTo>
                    <a:pt x="934491" y="18385"/>
                  </a:lnTo>
                  <a:lnTo>
                    <a:pt x="984393" y="11797"/>
                  </a:lnTo>
                  <a:lnTo>
                    <a:pt x="1034561" y="6653"/>
                  </a:lnTo>
                  <a:lnTo>
                    <a:pt x="1084963" y="2964"/>
                  </a:lnTo>
                  <a:lnTo>
                    <a:pt x="1135572" y="743"/>
                  </a:lnTo>
                  <a:lnTo>
                    <a:pt x="1186357" y="0"/>
                  </a:lnTo>
                  <a:lnTo>
                    <a:pt x="1186357" y="866546"/>
                  </a:lnTo>
                  <a:lnTo>
                    <a:pt x="1135644" y="868028"/>
                  </a:lnTo>
                  <a:lnTo>
                    <a:pt x="1085346" y="872445"/>
                  </a:lnTo>
                  <a:lnTo>
                    <a:pt x="1035580" y="879749"/>
                  </a:lnTo>
                  <a:lnTo>
                    <a:pt x="986465" y="889894"/>
                  </a:lnTo>
                  <a:lnTo>
                    <a:pt x="938119" y="902834"/>
                  </a:lnTo>
                  <a:lnTo>
                    <a:pt x="890659" y="918522"/>
                  </a:lnTo>
                  <a:lnTo>
                    <a:pt x="844204" y="936912"/>
                  </a:lnTo>
                  <a:lnTo>
                    <a:pt x="798871" y="957958"/>
                  </a:lnTo>
                  <a:lnTo>
                    <a:pt x="754779" y="981612"/>
                  </a:lnTo>
                  <a:lnTo>
                    <a:pt x="712046" y="1007830"/>
                  </a:lnTo>
                  <a:lnTo>
                    <a:pt x="670790" y="1036564"/>
                  </a:lnTo>
                  <a:lnTo>
                    <a:pt x="631128" y="1067767"/>
                  </a:lnTo>
                  <a:lnTo>
                    <a:pt x="593178" y="1101394"/>
                  </a:lnTo>
                  <a:lnTo>
                    <a:pt x="0" y="469684"/>
                  </a:lnTo>
                  <a:close/>
                </a:path>
              </a:pathLst>
            </a:custGeom>
            <a:ln w="234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09657" y="3505746"/>
              <a:ext cx="175787" cy="18750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60651" y="5517921"/>
              <a:ext cx="193923" cy="18751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238057" y="3125200"/>
              <a:ext cx="145035" cy="187886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752701" y="2273668"/>
              <a:ext cx="85090" cy="85090"/>
            </a:xfrm>
            <a:custGeom>
              <a:avLst/>
              <a:gdLst/>
              <a:ahLst/>
              <a:cxnLst/>
              <a:rect l="l" t="t" r="r" b="b"/>
              <a:pathLst>
                <a:path w="85089" h="85089">
                  <a:moveTo>
                    <a:pt x="84975" y="0"/>
                  </a:moveTo>
                  <a:lnTo>
                    <a:pt x="0" y="0"/>
                  </a:lnTo>
                  <a:lnTo>
                    <a:pt x="0" y="84975"/>
                  </a:lnTo>
                  <a:lnTo>
                    <a:pt x="84975" y="84975"/>
                  </a:lnTo>
                  <a:lnTo>
                    <a:pt x="84975" y="0"/>
                  </a:lnTo>
                  <a:close/>
                </a:path>
              </a:pathLst>
            </a:custGeom>
            <a:solidFill>
              <a:srgbClr val="C4D982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1752701" y="2273668"/>
              <a:ext cx="85090" cy="85090"/>
            </a:xfrm>
            <a:custGeom>
              <a:avLst/>
              <a:gdLst/>
              <a:ahLst/>
              <a:cxnLst/>
              <a:rect l="l" t="t" r="r" b="b"/>
              <a:pathLst>
                <a:path w="85089" h="85089">
                  <a:moveTo>
                    <a:pt x="0" y="84975"/>
                  </a:moveTo>
                  <a:lnTo>
                    <a:pt x="84975" y="84975"/>
                  </a:lnTo>
                  <a:lnTo>
                    <a:pt x="84975" y="0"/>
                  </a:lnTo>
                  <a:lnTo>
                    <a:pt x="0" y="0"/>
                  </a:lnTo>
                  <a:lnTo>
                    <a:pt x="0" y="84975"/>
                  </a:lnTo>
                  <a:close/>
                </a:path>
              </a:pathLst>
            </a:custGeom>
            <a:ln w="234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4" name="object 3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73567" y="2213610"/>
              <a:ext cx="127444" cy="187515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2414879" y="2273668"/>
              <a:ext cx="82550" cy="85090"/>
            </a:xfrm>
            <a:custGeom>
              <a:avLst/>
              <a:gdLst/>
              <a:ahLst/>
              <a:cxnLst/>
              <a:rect l="l" t="t" r="r" b="b"/>
              <a:pathLst>
                <a:path w="82550" h="85089">
                  <a:moveTo>
                    <a:pt x="82042" y="0"/>
                  </a:moveTo>
                  <a:lnTo>
                    <a:pt x="0" y="0"/>
                  </a:lnTo>
                  <a:lnTo>
                    <a:pt x="0" y="84975"/>
                  </a:lnTo>
                  <a:lnTo>
                    <a:pt x="82042" y="84975"/>
                  </a:lnTo>
                  <a:lnTo>
                    <a:pt x="82042" y="0"/>
                  </a:lnTo>
                  <a:close/>
                </a:path>
              </a:pathLst>
            </a:custGeom>
            <a:solidFill>
              <a:srgbClr val="E493B5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2414879" y="2273668"/>
              <a:ext cx="82550" cy="85090"/>
            </a:xfrm>
            <a:custGeom>
              <a:avLst/>
              <a:gdLst/>
              <a:ahLst/>
              <a:cxnLst/>
              <a:rect l="l" t="t" r="r" b="b"/>
              <a:pathLst>
                <a:path w="82550" h="85089">
                  <a:moveTo>
                    <a:pt x="0" y="84975"/>
                  </a:moveTo>
                  <a:lnTo>
                    <a:pt x="82042" y="84975"/>
                  </a:lnTo>
                  <a:lnTo>
                    <a:pt x="82042" y="0"/>
                  </a:lnTo>
                  <a:lnTo>
                    <a:pt x="0" y="0"/>
                  </a:lnTo>
                  <a:lnTo>
                    <a:pt x="0" y="84975"/>
                  </a:lnTo>
                  <a:close/>
                </a:path>
              </a:pathLst>
            </a:custGeom>
            <a:ln w="234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7" name="object 3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533548" y="2213610"/>
              <a:ext cx="198323" cy="187515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3118078" y="2273668"/>
              <a:ext cx="85090" cy="85090"/>
            </a:xfrm>
            <a:custGeom>
              <a:avLst/>
              <a:gdLst/>
              <a:ahLst/>
              <a:cxnLst/>
              <a:rect l="l" t="t" r="r" b="b"/>
              <a:pathLst>
                <a:path w="85089" h="85089">
                  <a:moveTo>
                    <a:pt x="84975" y="0"/>
                  </a:moveTo>
                  <a:lnTo>
                    <a:pt x="0" y="0"/>
                  </a:lnTo>
                  <a:lnTo>
                    <a:pt x="0" y="84975"/>
                  </a:lnTo>
                  <a:lnTo>
                    <a:pt x="84975" y="84975"/>
                  </a:lnTo>
                  <a:lnTo>
                    <a:pt x="84975" y="0"/>
                  </a:lnTo>
                  <a:close/>
                </a:path>
              </a:pathLst>
            </a:custGeom>
            <a:solidFill>
              <a:srgbClr val="FFE160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3118078" y="2273668"/>
              <a:ext cx="85090" cy="85090"/>
            </a:xfrm>
            <a:custGeom>
              <a:avLst/>
              <a:gdLst/>
              <a:ahLst/>
              <a:cxnLst/>
              <a:rect l="l" t="t" r="r" b="b"/>
              <a:pathLst>
                <a:path w="85089" h="85089">
                  <a:moveTo>
                    <a:pt x="0" y="84975"/>
                  </a:moveTo>
                  <a:lnTo>
                    <a:pt x="84975" y="84975"/>
                  </a:lnTo>
                  <a:lnTo>
                    <a:pt x="84975" y="0"/>
                  </a:lnTo>
                  <a:lnTo>
                    <a:pt x="0" y="0"/>
                  </a:lnTo>
                  <a:lnTo>
                    <a:pt x="0" y="84975"/>
                  </a:lnTo>
                  <a:close/>
                </a:path>
              </a:pathLst>
            </a:custGeom>
            <a:ln w="234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0" name="object 4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239388" y="2213610"/>
              <a:ext cx="784451" cy="187515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600522" y="4938071"/>
              <a:ext cx="162614" cy="175787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421221" y="4938071"/>
              <a:ext cx="267208" cy="175787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321168" y="4938071"/>
              <a:ext cx="221500" cy="175787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35257" y="6930905"/>
              <a:ext cx="2284958" cy="14063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35257" y="1156246"/>
              <a:ext cx="4247904" cy="201802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35257" y="1659108"/>
              <a:ext cx="415738" cy="175799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760895" y="6734592"/>
              <a:ext cx="299085" cy="164465"/>
            </a:xfrm>
            <a:custGeom>
              <a:avLst/>
              <a:gdLst/>
              <a:ahLst/>
              <a:cxnLst/>
              <a:rect l="l" t="t" r="r" b="b"/>
              <a:pathLst>
                <a:path w="299084" h="164465">
                  <a:moveTo>
                    <a:pt x="0" y="82041"/>
                  </a:moveTo>
                  <a:lnTo>
                    <a:pt x="11743" y="50106"/>
                  </a:lnTo>
                  <a:lnTo>
                    <a:pt x="43767" y="24028"/>
                  </a:lnTo>
                  <a:lnTo>
                    <a:pt x="91264" y="6446"/>
                  </a:lnTo>
                  <a:lnTo>
                    <a:pt x="149428" y="0"/>
                  </a:lnTo>
                  <a:lnTo>
                    <a:pt x="207591" y="6446"/>
                  </a:lnTo>
                  <a:lnTo>
                    <a:pt x="255089" y="24028"/>
                  </a:lnTo>
                  <a:lnTo>
                    <a:pt x="287113" y="50106"/>
                  </a:lnTo>
                  <a:lnTo>
                    <a:pt x="298856" y="82041"/>
                  </a:lnTo>
                  <a:lnTo>
                    <a:pt x="287113" y="113977"/>
                  </a:lnTo>
                  <a:lnTo>
                    <a:pt x="255089" y="140055"/>
                  </a:lnTo>
                  <a:lnTo>
                    <a:pt x="207591" y="157637"/>
                  </a:lnTo>
                  <a:lnTo>
                    <a:pt x="149428" y="164083"/>
                  </a:lnTo>
                  <a:lnTo>
                    <a:pt x="91264" y="157637"/>
                  </a:lnTo>
                  <a:lnTo>
                    <a:pt x="43767" y="140055"/>
                  </a:lnTo>
                  <a:lnTo>
                    <a:pt x="11743" y="113977"/>
                  </a:lnTo>
                  <a:lnTo>
                    <a:pt x="0" y="82041"/>
                  </a:lnTo>
                  <a:close/>
                </a:path>
              </a:pathLst>
            </a:custGeom>
            <a:ln w="14655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760895" y="6646697"/>
              <a:ext cx="299085" cy="167005"/>
            </a:xfrm>
            <a:custGeom>
              <a:avLst/>
              <a:gdLst/>
              <a:ahLst/>
              <a:cxnLst/>
              <a:rect l="l" t="t" r="r" b="b"/>
              <a:pathLst>
                <a:path w="299084" h="167004">
                  <a:moveTo>
                    <a:pt x="0" y="83502"/>
                  </a:moveTo>
                  <a:lnTo>
                    <a:pt x="11743" y="51001"/>
                  </a:lnTo>
                  <a:lnTo>
                    <a:pt x="43767" y="24458"/>
                  </a:lnTo>
                  <a:lnTo>
                    <a:pt x="91264" y="6562"/>
                  </a:lnTo>
                  <a:lnTo>
                    <a:pt x="149428" y="0"/>
                  </a:lnTo>
                  <a:lnTo>
                    <a:pt x="207591" y="6562"/>
                  </a:lnTo>
                  <a:lnTo>
                    <a:pt x="255089" y="24458"/>
                  </a:lnTo>
                  <a:lnTo>
                    <a:pt x="287113" y="51001"/>
                  </a:lnTo>
                  <a:lnTo>
                    <a:pt x="298856" y="83502"/>
                  </a:lnTo>
                  <a:lnTo>
                    <a:pt x="287113" y="116003"/>
                  </a:lnTo>
                  <a:lnTo>
                    <a:pt x="255089" y="142546"/>
                  </a:lnTo>
                  <a:lnTo>
                    <a:pt x="207591" y="160442"/>
                  </a:lnTo>
                  <a:lnTo>
                    <a:pt x="149428" y="167005"/>
                  </a:lnTo>
                  <a:lnTo>
                    <a:pt x="91264" y="160442"/>
                  </a:lnTo>
                  <a:lnTo>
                    <a:pt x="43767" y="142546"/>
                  </a:lnTo>
                  <a:lnTo>
                    <a:pt x="11743" y="116003"/>
                  </a:lnTo>
                  <a:lnTo>
                    <a:pt x="0" y="83502"/>
                  </a:lnTo>
                  <a:close/>
                </a:path>
              </a:pathLst>
            </a:custGeom>
            <a:ln w="14655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9" name="object 4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25386" y="6705295"/>
              <a:ext cx="884215" cy="140639"/>
            </a:xfrm>
            <a:prstGeom prst="rect">
              <a:avLst/>
            </a:prstGeom>
          </p:spPr>
        </p:pic>
      </p:grpSp>
      <p:grpSp>
        <p:nvGrpSpPr>
          <p:cNvPr id="50" name="object 50"/>
          <p:cNvGrpSpPr/>
          <p:nvPr/>
        </p:nvGrpSpPr>
        <p:grpSpPr>
          <a:xfrm>
            <a:off x="8088584" y="3764179"/>
            <a:ext cx="225238" cy="171450"/>
            <a:chOff x="7287462" y="4266069"/>
            <a:chExt cx="255270" cy="194310"/>
          </a:xfrm>
        </p:grpSpPr>
        <p:pic>
          <p:nvPicPr>
            <p:cNvPr id="51" name="object 5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359256" y="4272656"/>
              <a:ext cx="162614" cy="187520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7294790" y="4273397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4">
                  <a:moveTo>
                    <a:pt x="0" y="83502"/>
                  </a:moveTo>
                  <a:lnTo>
                    <a:pt x="9438" y="50984"/>
                  </a:lnTo>
                  <a:lnTo>
                    <a:pt x="35180" y="24444"/>
                  </a:lnTo>
                  <a:lnTo>
                    <a:pt x="73364" y="6557"/>
                  </a:lnTo>
                  <a:lnTo>
                    <a:pt x="120129" y="0"/>
                  </a:lnTo>
                  <a:lnTo>
                    <a:pt x="166899" y="6557"/>
                  </a:lnTo>
                  <a:lnTo>
                    <a:pt x="205082" y="24444"/>
                  </a:lnTo>
                  <a:lnTo>
                    <a:pt x="230821" y="50984"/>
                  </a:lnTo>
                  <a:lnTo>
                    <a:pt x="240258" y="83502"/>
                  </a:lnTo>
                  <a:lnTo>
                    <a:pt x="230821" y="116020"/>
                  </a:lnTo>
                  <a:lnTo>
                    <a:pt x="205082" y="142560"/>
                  </a:lnTo>
                  <a:lnTo>
                    <a:pt x="166899" y="160447"/>
                  </a:lnTo>
                  <a:lnTo>
                    <a:pt x="120129" y="167004"/>
                  </a:lnTo>
                  <a:lnTo>
                    <a:pt x="73364" y="160447"/>
                  </a:lnTo>
                  <a:lnTo>
                    <a:pt x="35180" y="142560"/>
                  </a:lnTo>
                  <a:lnTo>
                    <a:pt x="9438" y="116020"/>
                  </a:lnTo>
                  <a:lnTo>
                    <a:pt x="0" y="83502"/>
                  </a:lnTo>
                  <a:close/>
                </a:path>
              </a:pathLst>
            </a:custGeom>
            <a:ln w="14655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58328" y="6331102"/>
            <a:ext cx="251572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35" b="0" i="0" u="heavy" strike="noStrike" kern="0" cap="none" spc="110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F67091"/>
                  </a:solidFill>
                </a:uFill>
                <a:latin typeface="Arial Narrow"/>
                <a:ea typeface="+mn-ea"/>
                <a:cs typeface="Arial Narrow"/>
              </a:rPr>
              <a:t>  </a:t>
            </a:r>
            <a:r>
              <a:rPr kumimoji="0" sz="1235" b="0" i="0" u="heavy" strike="noStrike" kern="0" cap="none" spc="-35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F67091"/>
                  </a:solidFill>
                </a:uFill>
                <a:latin typeface="Arial Narrow"/>
                <a:ea typeface="+mn-ea"/>
                <a:cs typeface="Arial Narrow"/>
              </a:rPr>
              <a:t>89</a:t>
            </a:r>
            <a:endParaRPr kumimoji="0" sz="123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44836" y="363219"/>
            <a:ext cx="5985299" cy="3507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636706">
              <a:spcBef>
                <a:spcPts val="88"/>
              </a:spcBef>
              <a:tabLst>
                <a:tab pos="4926369" algn="l"/>
              </a:tabLst>
            </a:pPr>
            <a:r>
              <a:rPr spc="84" dirty="0">
                <a:solidFill>
                  <a:srgbClr val="F67091"/>
                </a:solidFill>
                <a:uFill>
                  <a:solidFill>
                    <a:srgbClr val="F67091"/>
                  </a:solidFill>
                </a:uFill>
              </a:rPr>
              <a:t>MI</a:t>
            </a:r>
            <a:r>
              <a:rPr spc="180" dirty="0">
                <a:solidFill>
                  <a:srgbClr val="F67091"/>
                </a:solidFill>
                <a:uFill>
                  <a:solidFill>
                    <a:srgbClr val="F67091"/>
                  </a:solidFill>
                </a:uFill>
              </a:rPr>
              <a:t> </a:t>
            </a:r>
            <a:r>
              <a:rPr spc="229" dirty="0">
                <a:solidFill>
                  <a:srgbClr val="F67091"/>
                </a:solidFill>
                <a:uFill>
                  <a:solidFill>
                    <a:srgbClr val="F67091"/>
                  </a:solidFill>
                </a:uFill>
              </a:rPr>
              <a:t>SEXUALIDAD</a:t>
            </a:r>
            <a:r>
              <a:rPr u="heavy" dirty="0">
                <a:solidFill>
                  <a:srgbClr val="F67091"/>
                </a:solidFill>
                <a:uFill>
                  <a:solidFill>
                    <a:srgbClr val="F67091"/>
                  </a:solidFill>
                </a:uFill>
              </a:rPr>
              <a:t>	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034403" y="3007973"/>
          <a:ext cx="2329702" cy="12410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6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6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26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1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1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1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T w="6350">
                      <a:solidFill>
                        <a:srgbClr val="E1DFD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89854" y="3508646"/>
            <a:ext cx="104847" cy="16568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71734" y="3775306"/>
            <a:ext cx="159213" cy="16566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40671" y="4041951"/>
            <a:ext cx="224788" cy="16567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59114" y="4041951"/>
            <a:ext cx="124262" cy="16567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936029" y="4041951"/>
            <a:ext cx="124262" cy="16567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036410" y="2964345"/>
            <a:ext cx="341724" cy="45822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761285" y="2907397"/>
            <a:ext cx="427145" cy="572119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2134945" y="1020218"/>
            <a:ext cx="7763435" cy="5361454"/>
            <a:chOff x="540004" y="1156246"/>
            <a:chExt cx="8798560" cy="6076315"/>
          </a:xfrm>
        </p:grpSpPr>
        <p:sp>
          <p:nvSpPr>
            <p:cNvPr id="13" name="object 13"/>
            <p:cNvSpPr/>
            <p:nvPr/>
          </p:nvSpPr>
          <p:spPr>
            <a:xfrm>
              <a:off x="540004" y="1156246"/>
              <a:ext cx="8798560" cy="6076315"/>
            </a:xfrm>
            <a:custGeom>
              <a:avLst/>
              <a:gdLst/>
              <a:ahLst/>
              <a:cxnLst/>
              <a:rect l="l" t="t" r="r" b="b"/>
              <a:pathLst>
                <a:path w="8798560" h="6076315">
                  <a:moveTo>
                    <a:pt x="8798407" y="0"/>
                  </a:moveTo>
                  <a:lnTo>
                    <a:pt x="0" y="0"/>
                  </a:lnTo>
                  <a:lnTo>
                    <a:pt x="0" y="6076149"/>
                  </a:lnTo>
                  <a:lnTo>
                    <a:pt x="8798407" y="6076149"/>
                  </a:lnTo>
                  <a:lnTo>
                    <a:pt x="87984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3641953" y="2699003"/>
              <a:ext cx="638810" cy="929005"/>
            </a:xfrm>
            <a:custGeom>
              <a:avLst/>
              <a:gdLst/>
              <a:ahLst/>
              <a:cxnLst/>
              <a:rect l="l" t="t" r="r" b="b"/>
              <a:pathLst>
                <a:path w="638810" h="929004">
                  <a:moveTo>
                    <a:pt x="0" y="0"/>
                  </a:moveTo>
                  <a:lnTo>
                    <a:pt x="0" y="867727"/>
                  </a:lnTo>
                  <a:lnTo>
                    <a:pt x="54546" y="869435"/>
                  </a:lnTo>
                  <a:lnTo>
                    <a:pt x="108783" y="874545"/>
                  </a:lnTo>
                  <a:lnTo>
                    <a:pt x="162545" y="883038"/>
                  </a:lnTo>
                  <a:lnTo>
                    <a:pt x="215672" y="894894"/>
                  </a:lnTo>
                  <a:lnTo>
                    <a:pt x="268000" y="910091"/>
                  </a:lnTo>
                  <a:lnTo>
                    <a:pt x="319366" y="928611"/>
                  </a:lnTo>
                  <a:lnTo>
                    <a:pt x="638733" y="121907"/>
                  </a:lnTo>
                  <a:lnTo>
                    <a:pt x="591580" y="104016"/>
                  </a:lnTo>
                  <a:lnTo>
                    <a:pt x="543983" y="87523"/>
                  </a:lnTo>
                  <a:lnTo>
                    <a:pt x="495975" y="72432"/>
                  </a:lnTo>
                  <a:lnTo>
                    <a:pt x="447585" y="58751"/>
                  </a:lnTo>
                  <a:lnTo>
                    <a:pt x="398844" y="46484"/>
                  </a:lnTo>
                  <a:lnTo>
                    <a:pt x="349784" y="35638"/>
                  </a:lnTo>
                  <a:lnTo>
                    <a:pt x="300435" y="26218"/>
                  </a:lnTo>
                  <a:lnTo>
                    <a:pt x="250827" y="18232"/>
                  </a:lnTo>
                  <a:lnTo>
                    <a:pt x="200993" y="11684"/>
                  </a:lnTo>
                  <a:lnTo>
                    <a:pt x="150962" y="6581"/>
                  </a:lnTo>
                  <a:lnTo>
                    <a:pt x="100766" y="2929"/>
                  </a:lnTo>
                  <a:lnTo>
                    <a:pt x="50434" y="7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160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3641953" y="2699003"/>
              <a:ext cx="638810" cy="929005"/>
            </a:xfrm>
            <a:custGeom>
              <a:avLst/>
              <a:gdLst/>
              <a:ahLst/>
              <a:cxnLst/>
              <a:rect l="l" t="t" r="r" b="b"/>
              <a:pathLst>
                <a:path w="638810" h="929004">
                  <a:moveTo>
                    <a:pt x="0" y="0"/>
                  </a:moveTo>
                  <a:lnTo>
                    <a:pt x="50434" y="733"/>
                  </a:lnTo>
                  <a:lnTo>
                    <a:pt x="100766" y="2929"/>
                  </a:lnTo>
                  <a:lnTo>
                    <a:pt x="150962" y="6581"/>
                  </a:lnTo>
                  <a:lnTo>
                    <a:pt x="200993" y="11684"/>
                  </a:lnTo>
                  <a:lnTo>
                    <a:pt x="250827" y="18232"/>
                  </a:lnTo>
                  <a:lnTo>
                    <a:pt x="300435" y="26218"/>
                  </a:lnTo>
                  <a:lnTo>
                    <a:pt x="349784" y="35638"/>
                  </a:lnTo>
                  <a:lnTo>
                    <a:pt x="398844" y="46484"/>
                  </a:lnTo>
                  <a:lnTo>
                    <a:pt x="447585" y="58751"/>
                  </a:lnTo>
                  <a:lnTo>
                    <a:pt x="495975" y="72432"/>
                  </a:lnTo>
                  <a:lnTo>
                    <a:pt x="543983" y="87523"/>
                  </a:lnTo>
                  <a:lnTo>
                    <a:pt x="591580" y="104016"/>
                  </a:lnTo>
                  <a:lnTo>
                    <a:pt x="638733" y="121907"/>
                  </a:lnTo>
                  <a:lnTo>
                    <a:pt x="319366" y="928611"/>
                  </a:lnTo>
                  <a:lnTo>
                    <a:pt x="268000" y="910091"/>
                  </a:lnTo>
                  <a:lnTo>
                    <a:pt x="215672" y="894894"/>
                  </a:lnTo>
                  <a:lnTo>
                    <a:pt x="162545" y="883038"/>
                  </a:lnTo>
                  <a:lnTo>
                    <a:pt x="108783" y="874545"/>
                  </a:lnTo>
                  <a:lnTo>
                    <a:pt x="54546" y="869435"/>
                  </a:lnTo>
                  <a:lnTo>
                    <a:pt x="0" y="867727"/>
                  </a:lnTo>
                  <a:lnTo>
                    <a:pt x="0" y="0"/>
                  </a:lnTo>
                  <a:close/>
                </a:path>
              </a:pathLst>
            </a:custGeom>
            <a:ln w="234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1906099" y="2820911"/>
              <a:ext cx="3472179" cy="3349625"/>
            </a:xfrm>
            <a:custGeom>
              <a:avLst/>
              <a:gdLst/>
              <a:ahLst/>
              <a:cxnLst/>
              <a:rect l="l" t="t" r="r" b="b"/>
              <a:pathLst>
                <a:path w="3472179" h="3349625">
                  <a:moveTo>
                    <a:pt x="2374587" y="0"/>
                  </a:moveTo>
                  <a:lnTo>
                    <a:pt x="2055220" y="806704"/>
                  </a:lnTo>
                  <a:lnTo>
                    <a:pt x="2100537" y="826140"/>
                  </a:lnTo>
                  <a:lnTo>
                    <a:pt x="2144530" y="848047"/>
                  </a:lnTo>
                  <a:lnTo>
                    <a:pt x="2187107" y="872351"/>
                  </a:lnTo>
                  <a:lnTo>
                    <a:pt x="2228176" y="898979"/>
                  </a:lnTo>
                  <a:lnTo>
                    <a:pt x="2267647" y="927858"/>
                  </a:lnTo>
                  <a:lnTo>
                    <a:pt x="2305428" y="958916"/>
                  </a:lnTo>
                  <a:lnTo>
                    <a:pt x="2341427" y="992080"/>
                  </a:lnTo>
                  <a:lnTo>
                    <a:pt x="2375553" y="1027277"/>
                  </a:lnTo>
                  <a:lnTo>
                    <a:pt x="2407715" y="1064433"/>
                  </a:lnTo>
                  <a:lnTo>
                    <a:pt x="2437821" y="1103477"/>
                  </a:lnTo>
                  <a:lnTo>
                    <a:pt x="2464764" y="1142736"/>
                  </a:lnTo>
                  <a:lnTo>
                    <a:pt x="2489271" y="1182937"/>
                  </a:lnTo>
                  <a:lnTo>
                    <a:pt x="2511356" y="1223987"/>
                  </a:lnTo>
                  <a:lnTo>
                    <a:pt x="2531034" y="1265793"/>
                  </a:lnTo>
                  <a:lnTo>
                    <a:pt x="2548320" y="1308262"/>
                  </a:lnTo>
                  <a:lnTo>
                    <a:pt x="2563229" y="1351304"/>
                  </a:lnTo>
                  <a:lnTo>
                    <a:pt x="2575774" y="1394824"/>
                  </a:lnTo>
                  <a:lnTo>
                    <a:pt x="2585971" y="1438731"/>
                  </a:lnTo>
                  <a:lnTo>
                    <a:pt x="2593834" y="1482933"/>
                  </a:lnTo>
                  <a:lnTo>
                    <a:pt x="2599378" y="1527335"/>
                  </a:lnTo>
                  <a:lnTo>
                    <a:pt x="2602618" y="1571847"/>
                  </a:lnTo>
                  <a:lnTo>
                    <a:pt x="2603568" y="1616376"/>
                  </a:lnTo>
                  <a:lnTo>
                    <a:pt x="2602242" y="1660829"/>
                  </a:lnTo>
                  <a:lnTo>
                    <a:pt x="2598656" y="1705114"/>
                  </a:lnTo>
                  <a:lnTo>
                    <a:pt x="2592824" y="1749139"/>
                  </a:lnTo>
                  <a:lnTo>
                    <a:pt x="2584761" y="1792810"/>
                  </a:lnTo>
                  <a:lnTo>
                    <a:pt x="2574481" y="1836036"/>
                  </a:lnTo>
                  <a:lnTo>
                    <a:pt x="2561999" y="1878724"/>
                  </a:lnTo>
                  <a:lnTo>
                    <a:pt x="2547329" y="1920781"/>
                  </a:lnTo>
                  <a:lnTo>
                    <a:pt x="2530487" y="1962116"/>
                  </a:lnTo>
                  <a:lnTo>
                    <a:pt x="2511487" y="2002635"/>
                  </a:lnTo>
                  <a:lnTo>
                    <a:pt x="2490343" y="2042246"/>
                  </a:lnTo>
                  <a:lnTo>
                    <a:pt x="2467071" y="2080857"/>
                  </a:lnTo>
                  <a:lnTo>
                    <a:pt x="2441684" y="2118376"/>
                  </a:lnTo>
                  <a:lnTo>
                    <a:pt x="2414197" y="2154709"/>
                  </a:lnTo>
                  <a:lnTo>
                    <a:pt x="2384626" y="2189765"/>
                  </a:lnTo>
                  <a:lnTo>
                    <a:pt x="2352984" y="2223450"/>
                  </a:lnTo>
                  <a:lnTo>
                    <a:pt x="2319287" y="2255673"/>
                  </a:lnTo>
                  <a:lnTo>
                    <a:pt x="2283549" y="2286341"/>
                  </a:lnTo>
                  <a:lnTo>
                    <a:pt x="2245784" y="2315362"/>
                  </a:lnTo>
                  <a:lnTo>
                    <a:pt x="2206510" y="2342306"/>
                  </a:lnTo>
                  <a:lnTo>
                    <a:pt x="2166297" y="2366814"/>
                  </a:lnTo>
                  <a:lnTo>
                    <a:pt x="2125237" y="2388901"/>
                  </a:lnTo>
                  <a:lnTo>
                    <a:pt x="2083423" y="2408580"/>
                  </a:lnTo>
                  <a:lnTo>
                    <a:pt x="2040946" y="2425868"/>
                  </a:lnTo>
                  <a:lnTo>
                    <a:pt x="1997899" y="2440777"/>
                  </a:lnTo>
                  <a:lnTo>
                    <a:pt x="1954374" y="2453324"/>
                  </a:lnTo>
                  <a:lnTo>
                    <a:pt x="1910464" y="2463523"/>
                  </a:lnTo>
                  <a:lnTo>
                    <a:pt x="1866261" y="2471388"/>
                  </a:lnTo>
                  <a:lnTo>
                    <a:pt x="1821858" y="2476934"/>
                  </a:lnTo>
                  <a:lnTo>
                    <a:pt x="1777346" y="2480175"/>
                  </a:lnTo>
                  <a:lnTo>
                    <a:pt x="1732819" y="2481128"/>
                  </a:lnTo>
                  <a:lnTo>
                    <a:pt x="1688368" y="2479805"/>
                  </a:lnTo>
                  <a:lnTo>
                    <a:pt x="1644086" y="2476222"/>
                  </a:lnTo>
                  <a:lnTo>
                    <a:pt x="1600065" y="2470394"/>
                  </a:lnTo>
                  <a:lnTo>
                    <a:pt x="1556398" y="2462335"/>
                  </a:lnTo>
                  <a:lnTo>
                    <a:pt x="1513176" y="2452059"/>
                  </a:lnTo>
                  <a:lnTo>
                    <a:pt x="1470493" y="2439582"/>
                  </a:lnTo>
                  <a:lnTo>
                    <a:pt x="1428441" y="2424918"/>
                  </a:lnTo>
                  <a:lnTo>
                    <a:pt x="1387111" y="2408082"/>
                  </a:lnTo>
                  <a:lnTo>
                    <a:pt x="1346597" y="2389089"/>
                  </a:lnTo>
                  <a:lnTo>
                    <a:pt x="1306991" y="2367952"/>
                  </a:lnTo>
                  <a:lnTo>
                    <a:pt x="1268385" y="2344687"/>
                  </a:lnTo>
                  <a:lnTo>
                    <a:pt x="1230871" y="2319309"/>
                  </a:lnTo>
                  <a:lnTo>
                    <a:pt x="1194541" y="2291832"/>
                  </a:lnTo>
                  <a:lnTo>
                    <a:pt x="1159489" y="2262271"/>
                  </a:lnTo>
                  <a:lnTo>
                    <a:pt x="1125807" y="2230640"/>
                  </a:lnTo>
                  <a:lnTo>
                    <a:pt x="1093586" y="2196955"/>
                  </a:lnTo>
                  <a:lnTo>
                    <a:pt x="1062919" y="2161229"/>
                  </a:lnTo>
                  <a:lnTo>
                    <a:pt x="1033899" y="2123478"/>
                  </a:lnTo>
                  <a:lnTo>
                    <a:pt x="1006954" y="2084205"/>
                  </a:lnTo>
                  <a:lnTo>
                    <a:pt x="982445" y="2043991"/>
                  </a:lnTo>
                  <a:lnTo>
                    <a:pt x="960357" y="2002930"/>
                  </a:lnTo>
                  <a:lnTo>
                    <a:pt x="940674" y="1961113"/>
                  </a:lnTo>
                  <a:lnTo>
                    <a:pt x="923384" y="1918633"/>
                  </a:lnTo>
                  <a:lnTo>
                    <a:pt x="908470" y="1875583"/>
                  </a:lnTo>
                  <a:lnTo>
                    <a:pt x="895919" y="1832053"/>
                  </a:lnTo>
                  <a:lnTo>
                    <a:pt x="885717" y="1788138"/>
                  </a:lnTo>
                  <a:lnTo>
                    <a:pt x="877847" y="1743930"/>
                  </a:lnTo>
                  <a:lnTo>
                    <a:pt x="872296" y="1699521"/>
                  </a:lnTo>
                  <a:lnTo>
                    <a:pt x="869050" y="1655002"/>
                  </a:lnTo>
                  <a:lnTo>
                    <a:pt x="868093" y="1610468"/>
                  </a:lnTo>
                  <a:lnTo>
                    <a:pt x="869411" y="1566010"/>
                  </a:lnTo>
                  <a:lnTo>
                    <a:pt x="872990" y="1521721"/>
                  </a:lnTo>
                  <a:lnTo>
                    <a:pt x="878815" y="1477692"/>
                  </a:lnTo>
                  <a:lnTo>
                    <a:pt x="886871" y="1434017"/>
                  </a:lnTo>
                  <a:lnTo>
                    <a:pt x="897143" y="1390788"/>
                  </a:lnTo>
                  <a:lnTo>
                    <a:pt x="909618" y="1348097"/>
                  </a:lnTo>
                  <a:lnTo>
                    <a:pt x="924281" y="1306038"/>
                  </a:lnTo>
                  <a:lnTo>
                    <a:pt x="941117" y="1264701"/>
                  </a:lnTo>
                  <a:lnTo>
                    <a:pt x="960111" y="1224180"/>
                  </a:lnTo>
                  <a:lnTo>
                    <a:pt x="981249" y="1184566"/>
                  </a:lnTo>
                  <a:lnTo>
                    <a:pt x="1004516" y="1145954"/>
                  </a:lnTo>
                  <a:lnTo>
                    <a:pt x="1029898" y="1108434"/>
                  </a:lnTo>
                  <a:lnTo>
                    <a:pt x="1057380" y="1072099"/>
                  </a:lnTo>
                  <a:lnTo>
                    <a:pt x="1086948" y="1037042"/>
                  </a:lnTo>
                  <a:lnTo>
                    <a:pt x="1118587" y="1003356"/>
                  </a:lnTo>
                  <a:lnTo>
                    <a:pt x="1152282" y="971131"/>
                  </a:lnTo>
                  <a:lnTo>
                    <a:pt x="1188019" y="940462"/>
                  </a:lnTo>
                  <a:lnTo>
                    <a:pt x="1225783" y="911440"/>
                  </a:lnTo>
                  <a:lnTo>
                    <a:pt x="715853" y="209486"/>
                  </a:lnTo>
                  <a:lnTo>
                    <a:pt x="676348" y="239066"/>
                  </a:lnTo>
                  <a:lnTo>
                    <a:pt x="637768" y="269698"/>
                  </a:lnTo>
                  <a:lnTo>
                    <a:pt x="600131" y="301357"/>
                  </a:lnTo>
                  <a:lnTo>
                    <a:pt x="563456" y="334021"/>
                  </a:lnTo>
                  <a:lnTo>
                    <a:pt x="527760" y="367667"/>
                  </a:lnTo>
                  <a:lnTo>
                    <a:pt x="493062" y="402273"/>
                  </a:lnTo>
                  <a:lnTo>
                    <a:pt x="459381" y="437815"/>
                  </a:lnTo>
                  <a:lnTo>
                    <a:pt x="426733" y="474271"/>
                  </a:lnTo>
                  <a:lnTo>
                    <a:pt x="395139" y="511617"/>
                  </a:lnTo>
                  <a:lnTo>
                    <a:pt x="364615" y="549832"/>
                  </a:lnTo>
                  <a:lnTo>
                    <a:pt x="335181" y="588891"/>
                  </a:lnTo>
                  <a:lnTo>
                    <a:pt x="306855" y="628772"/>
                  </a:lnTo>
                  <a:lnTo>
                    <a:pt x="279654" y="669453"/>
                  </a:lnTo>
                  <a:lnTo>
                    <a:pt x="253597" y="710910"/>
                  </a:lnTo>
                  <a:lnTo>
                    <a:pt x="228703" y="753120"/>
                  </a:lnTo>
                  <a:lnTo>
                    <a:pt x="204989" y="796061"/>
                  </a:lnTo>
                  <a:lnTo>
                    <a:pt x="182474" y="839710"/>
                  </a:lnTo>
                  <a:lnTo>
                    <a:pt x="161177" y="884043"/>
                  </a:lnTo>
                  <a:lnTo>
                    <a:pt x="141114" y="929039"/>
                  </a:lnTo>
                  <a:lnTo>
                    <a:pt x="122306" y="974674"/>
                  </a:lnTo>
                  <a:lnTo>
                    <a:pt x="105045" y="1020079"/>
                  </a:lnTo>
                  <a:lnTo>
                    <a:pt x="89135" y="1065664"/>
                  </a:lnTo>
                  <a:lnTo>
                    <a:pt x="74566" y="1111406"/>
                  </a:lnTo>
                  <a:lnTo>
                    <a:pt x="61327" y="1157283"/>
                  </a:lnTo>
                  <a:lnTo>
                    <a:pt x="49410" y="1203272"/>
                  </a:lnTo>
                  <a:lnTo>
                    <a:pt x="38804" y="1249350"/>
                  </a:lnTo>
                  <a:lnTo>
                    <a:pt x="29501" y="1295495"/>
                  </a:lnTo>
                  <a:lnTo>
                    <a:pt x="21489" y="1341684"/>
                  </a:lnTo>
                  <a:lnTo>
                    <a:pt x="14759" y="1387895"/>
                  </a:lnTo>
                  <a:lnTo>
                    <a:pt x="9301" y="1434104"/>
                  </a:lnTo>
                  <a:lnTo>
                    <a:pt x="5106" y="1480291"/>
                  </a:lnTo>
                  <a:lnTo>
                    <a:pt x="2164" y="1526431"/>
                  </a:lnTo>
                  <a:lnTo>
                    <a:pt x="465" y="1572502"/>
                  </a:lnTo>
                  <a:lnTo>
                    <a:pt x="0" y="1618483"/>
                  </a:lnTo>
                  <a:lnTo>
                    <a:pt x="757" y="1664349"/>
                  </a:lnTo>
                  <a:lnTo>
                    <a:pt x="2729" y="1710079"/>
                  </a:lnTo>
                  <a:lnTo>
                    <a:pt x="5904" y="1755650"/>
                  </a:lnTo>
                  <a:lnTo>
                    <a:pt x="10274" y="1801039"/>
                  </a:lnTo>
                  <a:lnTo>
                    <a:pt x="15828" y="1846224"/>
                  </a:lnTo>
                  <a:lnTo>
                    <a:pt x="22556" y="1891182"/>
                  </a:lnTo>
                  <a:lnTo>
                    <a:pt x="30450" y="1935891"/>
                  </a:lnTo>
                  <a:lnTo>
                    <a:pt x="39499" y="1980328"/>
                  </a:lnTo>
                  <a:lnTo>
                    <a:pt x="49692" y="2024471"/>
                  </a:lnTo>
                  <a:lnTo>
                    <a:pt x="61022" y="2068296"/>
                  </a:lnTo>
                  <a:lnTo>
                    <a:pt x="73477" y="2111782"/>
                  </a:lnTo>
                  <a:lnTo>
                    <a:pt x="87048" y="2154905"/>
                  </a:lnTo>
                  <a:lnTo>
                    <a:pt x="101725" y="2197644"/>
                  </a:lnTo>
                  <a:lnTo>
                    <a:pt x="117499" y="2239975"/>
                  </a:lnTo>
                  <a:lnTo>
                    <a:pt x="134359" y="2281876"/>
                  </a:lnTo>
                  <a:lnTo>
                    <a:pt x="152297" y="2323325"/>
                  </a:lnTo>
                  <a:lnTo>
                    <a:pt x="171301" y="2364299"/>
                  </a:lnTo>
                  <a:lnTo>
                    <a:pt x="191363" y="2404774"/>
                  </a:lnTo>
                  <a:lnTo>
                    <a:pt x="212472" y="2444730"/>
                  </a:lnTo>
                  <a:lnTo>
                    <a:pt x="234619" y="2484142"/>
                  </a:lnTo>
                  <a:lnTo>
                    <a:pt x="257794" y="2522989"/>
                  </a:lnTo>
                  <a:lnTo>
                    <a:pt x="281987" y="2561248"/>
                  </a:lnTo>
                  <a:lnTo>
                    <a:pt x="307189" y="2598896"/>
                  </a:lnTo>
                  <a:lnTo>
                    <a:pt x="333389" y="2635911"/>
                  </a:lnTo>
                  <a:lnTo>
                    <a:pt x="360579" y="2672270"/>
                  </a:lnTo>
                  <a:lnTo>
                    <a:pt x="388747" y="2707951"/>
                  </a:lnTo>
                  <a:lnTo>
                    <a:pt x="417885" y="2742931"/>
                  </a:lnTo>
                  <a:lnTo>
                    <a:pt x="447982" y="2777187"/>
                  </a:lnTo>
                  <a:lnTo>
                    <a:pt x="479029" y="2810697"/>
                  </a:lnTo>
                  <a:lnTo>
                    <a:pt x="511016" y="2843439"/>
                  </a:lnTo>
                  <a:lnTo>
                    <a:pt x="543934" y="2875389"/>
                  </a:lnTo>
                  <a:lnTo>
                    <a:pt x="577772" y="2906525"/>
                  </a:lnTo>
                  <a:lnTo>
                    <a:pt x="612520" y="2936824"/>
                  </a:lnTo>
                  <a:lnTo>
                    <a:pt x="648170" y="2966265"/>
                  </a:lnTo>
                  <a:lnTo>
                    <a:pt x="684710" y="2994824"/>
                  </a:lnTo>
                  <a:lnTo>
                    <a:pt x="722133" y="3022479"/>
                  </a:lnTo>
                  <a:lnTo>
                    <a:pt x="760426" y="3049207"/>
                  </a:lnTo>
                  <a:lnTo>
                    <a:pt x="799582" y="3074985"/>
                  </a:lnTo>
                  <a:lnTo>
                    <a:pt x="839589" y="3099792"/>
                  </a:lnTo>
                  <a:lnTo>
                    <a:pt x="880439" y="3123604"/>
                  </a:lnTo>
                  <a:lnTo>
                    <a:pt x="922121" y="3146399"/>
                  </a:lnTo>
                  <a:lnTo>
                    <a:pt x="964626" y="3168154"/>
                  </a:lnTo>
                  <a:lnTo>
                    <a:pt x="1007944" y="3188847"/>
                  </a:lnTo>
                  <a:lnTo>
                    <a:pt x="1052065" y="3208455"/>
                  </a:lnTo>
                  <a:lnTo>
                    <a:pt x="1096980" y="3226955"/>
                  </a:lnTo>
                  <a:lnTo>
                    <a:pt x="1142385" y="3244215"/>
                  </a:lnTo>
                  <a:lnTo>
                    <a:pt x="1187970" y="3260125"/>
                  </a:lnTo>
                  <a:lnTo>
                    <a:pt x="1233713" y="3274694"/>
                  </a:lnTo>
                  <a:lnTo>
                    <a:pt x="1279589" y="3287932"/>
                  </a:lnTo>
                  <a:lnTo>
                    <a:pt x="1325578" y="3299848"/>
                  </a:lnTo>
                  <a:lnTo>
                    <a:pt x="1371656" y="3310453"/>
                  </a:lnTo>
                  <a:lnTo>
                    <a:pt x="1417801" y="3319757"/>
                  </a:lnTo>
                  <a:lnTo>
                    <a:pt x="1463990" y="3327769"/>
                  </a:lnTo>
                  <a:lnTo>
                    <a:pt x="1510200" y="3334498"/>
                  </a:lnTo>
                  <a:lnTo>
                    <a:pt x="1556410" y="3339955"/>
                  </a:lnTo>
                  <a:lnTo>
                    <a:pt x="1602596" y="3344150"/>
                  </a:lnTo>
                  <a:lnTo>
                    <a:pt x="1648736" y="3347092"/>
                  </a:lnTo>
                  <a:lnTo>
                    <a:pt x="1694807" y="3348791"/>
                  </a:lnTo>
                  <a:lnTo>
                    <a:pt x="1740787" y="3349256"/>
                  </a:lnTo>
                  <a:lnTo>
                    <a:pt x="1786653" y="3348498"/>
                  </a:lnTo>
                  <a:lnTo>
                    <a:pt x="1832383" y="3346527"/>
                  </a:lnTo>
                  <a:lnTo>
                    <a:pt x="1877954" y="3343351"/>
                  </a:lnTo>
                  <a:lnTo>
                    <a:pt x="1923343" y="3338982"/>
                  </a:lnTo>
                  <a:lnTo>
                    <a:pt x="1968528" y="3333428"/>
                  </a:lnTo>
                  <a:lnTo>
                    <a:pt x="2013486" y="3326699"/>
                  </a:lnTo>
                  <a:lnTo>
                    <a:pt x="2058194" y="3318805"/>
                  </a:lnTo>
                  <a:lnTo>
                    <a:pt x="2102631" y="3309757"/>
                  </a:lnTo>
                  <a:lnTo>
                    <a:pt x="2146773" y="3299563"/>
                  </a:lnTo>
                  <a:lnTo>
                    <a:pt x="2190599" y="3288234"/>
                  </a:lnTo>
                  <a:lnTo>
                    <a:pt x="2234084" y="3275779"/>
                  </a:lnTo>
                  <a:lnTo>
                    <a:pt x="2277208" y="3262208"/>
                  </a:lnTo>
                  <a:lnTo>
                    <a:pt x="2319946" y="3247531"/>
                  </a:lnTo>
                  <a:lnTo>
                    <a:pt x="2362277" y="3231757"/>
                  </a:lnTo>
                  <a:lnTo>
                    <a:pt x="2404178" y="3214897"/>
                  </a:lnTo>
                  <a:lnTo>
                    <a:pt x="2445627" y="3196960"/>
                  </a:lnTo>
                  <a:lnTo>
                    <a:pt x="2486600" y="3177955"/>
                  </a:lnTo>
                  <a:lnTo>
                    <a:pt x="2527075" y="3157894"/>
                  </a:lnTo>
                  <a:lnTo>
                    <a:pt x="2567031" y="3136785"/>
                  </a:lnTo>
                  <a:lnTo>
                    <a:pt x="2606443" y="3114638"/>
                  </a:lnTo>
                  <a:lnTo>
                    <a:pt x="2645290" y="3091463"/>
                  </a:lnTo>
                  <a:lnTo>
                    <a:pt x="2683549" y="3067270"/>
                  </a:lnTo>
                  <a:lnTo>
                    <a:pt x="2721197" y="3042069"/>
                  </a:lnTo>
                  <a:lnTo>
                    <a:pt x="2758212" y="3015868"/>
                  </a:lnTo>
                  <a:lnTo>
                    <a:pt x="2794571" y="2988679"/>
                  </a:lnTo>
                  <a:lnTo>
                    <a:pt x="2830252" y="2960511"/>
                  </a:lnTo>
                  <a:lnTo>
                    <a:pt x="2865232" y="2931374"/>
                  </a:lnTo>
                  <a:lnTo>
                    <a:pt x="2899488" y="2901277"/>
                  </a:lnTo>
                  <a:lnTo>
                    <a:pt x="2932998" y="2870230"/>
                  </a:lnTo>
                  <a:lnTo>
                    <a:pt x="2965739" y="2838243"/>
                  </a:lnTo>
                  <a:lnTo>
                    <a:pt x="2997690" y="2805326"/>
                  </a:lnTo>
                  <a:lnTo>
                    <a:pt x="3028826" y="2771488"/>
                  </a:lnTo>
                  <a:lnTo>
                    <a:pt x="3059126" y="2736739"/>
                  </a:lnTo>
                  <a:lnTo>
                    <a:pt x="3088567" y="2701090"/>
                  </a:lnTo>
                  <a:lnTo>
                    <a:pt x="3117126" y="2664550"/>
                  </a:lnTo>
                  <a:lnTo>
                    <a:pt x="3144781" y="2627128"/>
                  </a:lnTo>
                  <a:lnTo>
                    <a:pt x="3171509" y="2588834"/>
                  </a:lnTo>
                  <a:lnTo>
                    <a:pt x="3197288" y="2549679"/>
                  </a:lnTo>
                  <a:lnTo>
                    <a:pt x="3222095" y="2509671"/>
                  </a:lnTo>
                  <a:lnTo>
                    <a:pt x="3245907" y="2468822"/>
                  </a:lnTo>
                  <a:lnTo>
                    <a:pt x="3268703" y="2427140"/>
                  </a:lnTo>
                  <a:lnTo>
                    <a:pt x="3290458" y="2384635"/>
                  </a:lnTo>
                  <a:lnTo>
                    <a:pt x="3311152" y="2341317"/>
                  </a:lnTo>
                  <a:lnTo>
                    <a:pt x="3330760" y="2297196"/>
                  </a:lnTo>
                  <a:lnTo>
                    <a:pt x="3349261" y="2252281"/>
                  </a:lnTo>
                  <a:lnTo>
                    <a:pt x="3366523" y="2206876"/>
                  </a:lnTo>
                  <a:lnTo>
                    <a:pt x="3382434" y="2161291"/>
                  </a:lnTo>
                  <a:lnTo>
                    <a:pt x="3397005" y="2115548"/>
                  </a:lnTo>
                  <a:lnTo>
                    <a:pt x="3410244" y="2069672"/>
                  </a:lnTo>
                  <a:lnTo>
                    <a:pt x="3422163" y="2023683"/>
                  </a:lnTo>
                  <a:lnTo>
                    <a:pt x="3432770" y="1977605"/>
                  </a:lnTo>
                  <a:lnTo>
                    <a:pt x="3442075" y="1931460"/>
                  </a:lnTo>
                  <a:lnTo>
                    <a:pt x="3450089" y="1885271"/>
                  </a:lnTo>
                  <a:lnTo>
                    <a:pt x="3456821" y="1839061"/>
                  </a:lnTo>
                  <a:lnTo>
                    <a:pt x="3462281" y="1792851"/>
                  </a:lnTo>
                  <a:lnTo>
                    <a:pt x="3466478" y="1746665"/>
                  </a:lnTo>
                  <a:lnTo>
                    <a:pt x="3469422" y="1700525"/>
                  </a:lnTo>
                  <a:lnTo>
                    <a:pt x="3471123" y="1654454"/>
                  </a:lnTo>
                  <a:lnTo>
                    <a:pt x="3471591" y="1608474"/>
                  </a:lnTo>
                  <a:lnTo>
                    <a:pt x="3470836" y="1562608"/>
                  </a:lnTo>
                  <a:lnTo>
                    <a:pt x="3468866" y="1516878"/>
                  </a:lnTo>
                  <a:lnTo>
                    <a:pt x="3465693" y="1471307"/>
                  </a:lnTo>
                  <a:lnTo>
                    <a:pt x="3461326" y="1425918"/>
                  </a:lnTo>
                  <a:lnTo>
                    <a:pt x="3455775" y="1380733"/>
                  </a:lnTo>
                  <a:lnTo>
                    <a:pt x="3449048" y="1335775"/>
                  </a:lnTo>
                  <a:lnTo>
                    <a:pt x="3441157" y="1291067"/>
                  </a:lnTo>
                  <a:lnTo>
                    <a:pt x="3432111" y="1246630"/>
                  </a:lnTo>
                  <a:lnTo>
                    <a:pt x="3421919" y="1202488"/>
                  </a:lnTo>
                  <a:lnTo>
                    <a:pt x="3410592" y="1158662"/>
                  </a:lnTo>
                  <a:lnTo>
                    <a:pt x="3398139" y="1115177"/>
                  </a:lnTo>
                  <a:lnTo>
                    <a:pt x="3384570" y="1072053"/>
                  </a:lnTo>
                  <a:lnTo>
                    <a:pt x="3369895" y="1029315"/>
                  </a:lnTo>
                  <a:lnTo>
                    <a:pt x="3354123" y="986984"/>
                  </a:lnTo>
                  <a:lnTo>
                    <a:pt x="3337264" y="945083"/>
                  </a:lnTo>
                  <a:lnTo>
                    <a:pt x="3319328" y="903634"/>
                  </a:lnTo>
                  <a:lnTo>
                    <a:pt x="3300326" y="862661"/>
                  </a:lnTo>
                  <a:lnTo>
                    <a:pt x="3280265" y="822186"/>
                  </a:lnTo>
                  <a:lnTo>
                    <a:pt x="3259157" y="782230"/>
                  </a:lnTo>
                  <a:lnTo>
                    <a:pt x="3237011" y="742818"/>
                  </a:lnTo>
                  <a:lnTo>
                    <a:pt x="3213837" y="703971"/>
                  </a:lnTo>
                  <a:lnTo>
                    <a:pt x="3189644" y="665712"/>
                  </a:lnTo>
                  <a:lnTo>
                    <a:pt x="3164443" y="628064"/>
                  </a:lnTo>
                  <a:lnTo>
                    <a:pt x="3138243" y="591049"/>
                  </a:lnTo>
                  <a:lnTo>
                    <a:pt x="3111054" y="554690"/>
                  </a:lnTo>
                  <a:lnTo>
                    <a:pt x="3082885" y="519009"/>
                  </a:lnTo>
                  <a:lnTo>
                    <a:pt x="3053747" y="484029"/>
                  </a:lnTo>
                  <a:lnTo>
                    <a:pt x="3023649" y="449773"/>
                  </a:lnTo>
                  <a:lnTo>
                    <a:pt x="2992600" y="416263"/>
                  </a:lnTo>
                  <a:lnTo>
                    <a:pt x="2960612" y="383522"/>
                  </a:lnTo>
                  <a:lnTo>
                    <a:pt x="2927693" y="351571"/>
                  </a:lnTo>
                  <a:lnTo>
                    <a:pt x="2893853" y="320435"/>
                  </a:lnTo>
                  <a:lnTo>
                    <a:pt x="2859102" y="290135"/>
                  </a:lnTo>
                  <a:lnTo>
                    <a:pt x="2823450" y="260694"/>
                  </a:lnTo>
                  <a:lnTo>
                    <a:pt x="2786907" y="232135"/>
                  </a:lnTo>
                  <a:lnTo>
                    <a:pt x="2749481" y="204480"/>
                  </a:lnTo>
                  <a:lnTo>
                    <a:pt x="2711184" y="177752"/>
                  </a:lnTo>
                  <a:lnTo>
                    <a:pt x="2672025" y="151973"/>
                  </a:lnTo>
                  <a:lnTo>
                    <a:pt x="2632013" y="127166"/>
                  </a:lnTo>
                  <a:lnTo>
                    <a:pt x="2591158" y="103354"/>
                  </a:lnTo>
                  <a:lnTo>
                    <a:pt x="2549471" y="80558"/>
                  </a:lnTo>
                  <a:lnTo>
                    <a:pt x="2506960" y="58803"/>
                  </a:lnTo>
                  <a:lnTo>
                    <a:pt x="2463636" y="38109"/>
                  </a:lnTo>
                  <a:lnTo>
                    <a:pt x="2419509" y="18501"/>
                  </a:lnTo>
                  <a:lnTo>
                    <a:pt x="2374587" y="0"/>
                  </a:lnTo>
                  <a:close/>
                </a:path>
              </a:pathLst>
            </a:custGeom>
            <a:solidFill>
              <a:srgbClr val="9B84AE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1906099" y="2820911"/>
              <a:ext cx="3472179" cy="3349625"/>
            </a:xfrm>
            <a:custGeom>
              <a:avLst/>
              <a:gdLst/>
              <a:ahLst/>
              <a:cxnLst/>
              <a:rect l="l" t="t" r="r" b="b"/>
              <a:pathLst>
                <a:path w="3472179" h="3349625">
                  <a:moveTo>
                    <a:pt x="2374587" y="0"/>
                  </a:moveTo>
                  <a:lnTo>
                    <a:pt x="2419509" y="18501"/>
                  </a:lnTo>
                  <a:lnTo>
                    <a:pt x="2463636" y="38109"/>
                  </a:lnTo>
                  <a:lnTo>
                    <a:pt x="2506960" y="58803"/>
                  </a:lnTo>
                  <a:lnTo>
                    <a:pt x="2549471" y="80558"/>
                  </a:lnTo>
                  <a:lnTo>
                    <a:pt x="2591158" y="103354"/>
                  </a:lnTo>
                  <a:lnTo>
                    <a:pt x="2632013" y="127166"/>
                  </a:lnTo>
                  <a:lnTo>
                    <a:pt x="2672025" y="151973"/>
                  </a:lnTo>
                  <a:lnTo>
                    <a:pt x="2711184" y="177752"/>
                  </a:lnTo>
                  <a:lnTo>
                    <a:pt x="2749481" y="204480"/>
                  </a:lnTo>
                  <a:lnTo>
                    <a:pt x="2786907" y="232135"/>
                  </a:lnTo>
                  <a:lnTo>
                    <a:pt x="2823450" y="260694"/>
                  </a:lnTo>
                  <a:lnTo>
                    <a:pt x="2859102" y="290135"/>
                  </a:lnTo>
                  <a:lnTo>
                    <a:pt x="2893853" y="320435"/>
                  </a:lnTo>
                  <a:lnTo>
                    <a:pt x="2927693" y="351571"/>
                  </a:lnTo>
                  <a:lnTo>
                    <a:pt x="2960612" y="383522"/>
                  </a:lnTo>
                  <a:lnTo>
                    <a:pt x="2992600" y="416263"/>
                  </a:lnTo>
                  <a:lnTo>
                    <a:pt x="3023649" y="449773"/>
                  </a:lnTo>
                  <a:lnTo>
                    <a:pt x="3053747" y="484029"/>
                  </a:lnTo>
                  <a:lnTo>
                    <a:pt x="3082885" y="519009"/>
                  </a:lnTo>
                  <a:lnTo>
                    <a:pt x="3111054" y="554690"/>
                  </a:lnTo>
                  <a:lnTo>
                    <a:pt x="3138243" y="591049"/>
                  </a:lnTo>
                  <a:lnTo>
                    <a:pt x="3164443" y="628064"/>
                  </a:lnTo>
                  <a:lnTo>
                    <a:pt x="3189644" y="665712"/>
                  </a:lnTo>
                  <a:lnTo>
                    <a:pt x="3213837" y="703971"/>
                  </a:lnTo>
                  <a:lnTo>
                    <a:pt x="3237011" y="742818"/>
                  </a:lnTo>
                  <a:lnTo>
                    <a:pt x="3259157" y="782230"/>
                  </a:lnTo>
                  <a:lnTo>
                    <a:pt x="3280265" y="822186"/>
                  </a:lnTo>
                  <a:lnTo>
                    <a:pt x="3300326" y="862661"/>
                  </a:lnTo>
                  <a:lnTo>
                    <a:pt x="3319328" y="903634"/>
                  </a:lnTo>
                  <a:lnTo>
                    <a:pt x="3337264" y="945083"/>
                  </a:lnTo>
                  <a:lnTo>
                    <a:pt x="3354123" y="986984"/>
                  </a:lnTo>
                  <a:lnTo>
                    <a:pt x="3369895" y="1029315"/>
                  </a:lnTo>
                  <a:lnTo>
                    <a:pt x="3384570" y="1072053"/>
                  </a:lnTo>
                  <a:lnTo>
                    <a:pt x="3398139" y="1115177"/>
                  </a:lnTo>
                  <a:lnTo>
                    <a:pt x="3410592" y="1158662"/>
                  </a:lnTo>
                  <a:lnTo>
                    <a:pt x="3421919" y="1202488"/>
                  </a:lnTo>
                  <a:lnTo>
                    <a:pt x="3432111" y="1246630"/>
                  </a:lnTo>
                  <a:lnTo>
                    <a:pt x="3441157" y="1291067"/>
                  </a:lnTo>
                  <a:lnTo>
                    <a:pt x="3449048" y="1335775"/>
                  </a:lnTo>
                  <a:lnTo>
                    <a:pt x="3455775" y="1380733"/>
                  </a:lnTo>
                  <a:lnTo>
                    <a:pt x="3461326" y="1425918"/>
                  </a:lnTo>
                  <a:lnTo>
                    <a:pt x="3465693" y="1471307"/>
                  </a:lnTo>
                  <a:lnTo>
                    <a:pt x="3468866" y="1516878"/>
                  </a:lnTo>
                  <a:lnTo>
                    <a:pt x="3470836" y="1562608"/>
                  </a:lnTo>
                  <a:lnTo>
                    <a:pt x="3471591" y="1608474"/>
                  </a:lnTo>
                  <a:lnTo>
                    <a:pt x="3471123" y="1654454"/>
                  </a:lnTo>
                  <a:lnTo>
                    <a:pt x="3469422" y="1700525"/>
                  </a:lnTo>
                  <a:lnTo>
                    <a:pt x="3466478" y="1746665"/>
                  </a:lnTo>
                  <a:lnTo>
                    <a:pt x="3462281" y="1792851"/>
                  </a:lnTo>
                  <a:lnTo>
                    <a:pt x="3456821" y="1839061"/>
                  </a:lnTo>
                  <a:lnTo>
                    <a:pt x="3450089" y="1885271"/>
                  </a:lnTo>
                  <a:lnTo>
                    <a:pt x="3442075" y="1931460"/>
                  </a:lnTo>
                  <a:lnTo>
                    <a:pt x="3432770" y="1977605"/>
                  </a:lnTo>
                  <a:lnTo>
                    <a:pt x="3422163" y="2023683"/>
                  </a:lnTo>
                  <a:lnTo>
                    <a:pt x="3410244" y="2069672"/>
                  </a:lnTo>
                  <a:lnTo>
                    <a:pt x="3397005" y="2115548"/>
                  </a:lnTo>
                  <a:lnTo>
                    <a:pt x="3382434" y="2161291"/>
                  </a:lnTo>
                  <a:lnTo>
                    <a:pt x="3366523" y="2206876"/>
                  </a:lnTo>
                  <a:lnTo>
                    <a:pt x="3349261" y="2252281"/>
                  </a:lnTo>
                  <a:lnTo>
                    <a:pt x="3330760" y="2297196"/>
                  </a:lnTo>
                  <a:lnTo>
                    <a:pt x="3311152" y="2341317"/>
                  </a:lnTo>
                  <a:lnTo>
                    <a:pt x="3290458" y="2384635"/>
                  </a:lnTo>
                  <a:lnTo>
                    <a:pt x="3268703" y="2427140"/>
                  </a:lnTo>
                  <a:lnTo>
                    <a:pt x="3245907" y="2468822"/>
                  </a:lnTo>
                  <a:lnTo>
                    <a:pt x="3222095" y="2509671"/>
                  </a:lnTo>
                  <a:lnTo>
                    <a:pt x="3197288" y="2549679"/>
                  </a:lnTo>
                  <a:lnTo>
                    <a:pt x="3171509" y="2588834"/>
                  </a:lnTo>
                  <a:lnTo>
                    <a:pt x="3144781" y="2627128"/>
                  </a:lnTo>
                  <a:lnTo>
                    <a:pt x="3117126" y="2664550"/>
                  </a:lnTo>
                  <a:lnTo>
                    <a:pt x="3088567" y="2701090"/>
                  </a:lnTo>
                  <a:lnTo>
                    <a:pt x="3059126" y="2736739"/>
                  </a:lnTo>
                  <a:lnTo>
                    <a:pt x="3028826" y="2771488"/>
                  </a:lnTo>
                  <a:lnTo>
                    <a:pt x="2997690" y="2805326"/>
                  </a:lnTo>
                  <a:lnTo>
                    <a:pt x="2965739" y="2838243"/>
                  </a:lnTo>
                  <a:lnTo>
                    <a:pt x="2932998" y="2870230"/>
                  </a:lnTo>
                  <a:lnTo>
                    <a:pt x="2899488" y="2901277"/>
                  </a:lnTo>
                  <a:lnTo>
                    <a:pt x="2865232" y="2931374"/>
                  </a:lnTo>
                  <a:lnTo>
                    <a:pt x="2830252" y="2960511"/>
                  </a:lnTo>
                  <a:lnTo>
                    <a:pt x="2794571" y="2988679"/>
                  </a:lnTo>
                  <a:lnTo>
                    <a:pt x="2758212" y="3015868"/>
                  </a:lnTo>
                  <a:lnTo>
                    <a:pt x="2721197" y="3042069"/>
                  </a:lnTo>
                  <a:lnTo>
                    <a:pt x="2683549" y="3067270"/>
                  </a:lnTo>
                  <a:lnTo>
                    <a:pt x="2645290" y="3091463"/>
                  </a:lnTo>
                  <a:lnTo>
                    <a:pt x="2606443" y="3114638"/>
                  </a:lnTo>
                  <a:lnTo>
                    <a:pt x="2567031" y="3136785"/>
                  </a:lnTo>
                  <a:lnTo>
                    <a:pt x="2527075" y="3157894"/>
                  </a:lnTo>
                  <a:lnTo>
                    <a:pt x="2486600" y="3177955"/>
                  </a:lnTo>
                  <a:lnTo>
                    <a:pt x="2445627" y="3196960"/>
                  </a:lnTo>
                  <a:lnTo>
                    <a:pt x="2404178" y="3214897"/>
                  </a:lnTo>
                  <a:lnTo>
                    <a:pt x="2362277" y="3231757"/>
                  </a:lnTo>
                  <a:lnTo>
                    <a:pt x="2319946" y="3247531"/>
                  </a:lnTo>
                  <a:lnTo>
                    <a:pt x="2277208" y="3262208"/>
                  </a:lnTo>
                  <a:lnTo>
                    <a:pt x="2234084" y="3275779"/>
                  </a:lnTo>
                  <a:lnTo>
                    <a:pt x="2190599" y="3288234"/>
                  </a:lnTo>
                  <a:lnTo>
                    <a:pt x="2146773" y="3299563"/>
                  </a:lnTo>
                  <a:lnTo>
                    <a:pt x="2102631" y="3309757"/>
                  </a:lnTo>
                  <a:lnTo>
                    <a:pt x="2058194" y="3318805"/>
                  </a:lnTo>
                  <a:lnTo>
                    <a:pt x="2013486" y="3326699"/>
                  </a:lnTo>
                  <a:lnTo>
                    <a:pt x="1968528" y="3333428"/>
                  </a:lnTo>
                  <a:lnTo>
                    <a:pt x="1923343" y="3338982"/>
                  </a:lnTo>
                  <a:lnTo>
                    <a:pt x="1877954" y="3343351"/>
                  </a:lnTo>
                  <a:lnTo>
                    <a:pt x="1832383" y="3346527"/>
                  </a:lnTo>
                  <a:lnTo>
                    <a:pt x="1786653" y="3348498"/>
                  </a:lnTo>
                  <a:lnTo>
                    <a:pt x="1740787" y="3349256"/>
                  </a:lnTo>
                  <a:lnTo>
                    <a:pt x="1694807" y="3348791"/>
                  </a:lnTo>
                  <a:lnTo>
                    <a:pt x="1648736" y="3347092"/>
                  </a:lnTo>
                  <a:lnTo>
                    <a:pt x="1602596" y="3344150"/>
                  </a:lnTo>
                  <a:lnTo>
                    <a:pt x="1556410" y="3339955"/>
                  </a:lnTo>
                  <a:lnTo>
                    <a:pt x="1510200" y="3334498"/>
                  </a:lnTo>
                  <a:lnTo>
                    <a:pt x="1463990" y="3327769"/>
                  </a:lnTo>
                  <a:lnTo>
                    <a:pt x="1417801" y="3319757"/>
                  </a:lnTo>
                  <a:lnTo>
                    <a:pt x="1371656" y="3310453"/>
                  </a:lnTo>
                  <a:lnTo>
                    <a:pt x="1325578" y="3299848"/>
                  </a:lnTo>
                  <a:lnTo>
                    <a:pt x="1279589" y="3287932"/>
                  </a:lnTo>
                  <a:lnTo>
                    <a:pt x="1233713" y="3274694"/>
                  </a:lnTo>
                  <a:lnTo>
                    <a:pt x="1187970" y="3260125"/>
                  </a:lnTo>
                  <a:lnTo>
                    <a:pt x="1142385" y="3244215"/>
                  </a:lnTo>
                  <a:lnTo>
                    <a:pt x="1096980" y="3226955"/>
                  </a:lnTo>
                  <a:lnTo>
                    <a:pt x="1052065" y="3208455"/>
                  </a:lnTo>
                  <a:lnTo>
                    <a:pt x="1007944" y="3188847"/>
                  </a:lnTo>
                  <a:lnTo>
                    <a:pt x="964626" y="3168154"/>
                  </a:lnTo>
                  <a:lnTo>
                    <a:pt x="922121" y="3146399"/>
                  </a:lnTo>
                  <a:lnTo>
                    <a:pt x="880439" y="3123604"/>
                  </a:lnTo>
                  <a:lnTo>
                    <a:pt x="839589" y="3099792"/>
                  </a:lnTo>
                  <a:lnTo>
                    <a:pt x="799582" y="3074985"/>
                  </a:lnTo>
                  <a:lnTo>
                    <a:pt x="760426" y="3049207"/>
                  </a:lnTo>
                  <a:lnTo>
                    <a:pt x="722133" y="3022479"/>
                  </a:lnTo>
                  <a:lnTo>
                    <a:pt x="684710" y="2994824"/>
                  </a:lnTo>
                  <a:lnTo>
                    <a:pt x="648170" y="2966265"/>
                  </a:lnTo>
                  <a:lnTo>
                    <a:pt x="612520" y="2936824"/>
                  </a:lnTo>
                  <a:lnTo>
                    <a:pt x="577772" y="2906525"/>
                  </a:lnTo>
                  <a:lnTo>
                    <a:pt x="543934" y="2875389"/>
                  </a:lnTo>
                  <a:lnTo>
                    <a:pt x="511016" y="2843439"/>
                  </a:lnTo>
                  <a:lnTo>
                    <a:pt x="479029" y="2810697"/>
                  </a:lnTo>
                  <a:lnTo>
                    <a:pt x="447982" y="2777187"/>
                  </a:lnTo>
                  <a:lnTo>
                    <a:pt x="417885" y="2742931"/>
                  </a:lnTo>
                  <a:lnTo>
                    <a:pt x="388747" y="2707951"/>
                  </a:lnTo>
                  <a:lnTo>
                    <a:pt x="360579" y="2672270"/>
                  </a:lnTo>
                  <a:lnTo>
                    <a:pt x="333389" y="2635911"/>
                  </a:lnTo>
                  <a:lnTo>
                    <a:pt x="307189" y="2598896"/>
                  </a:lnTo>
                  <a:lnTo>
                    <a:pt x="281987" y="2561248"/>
                  </a:lnTo>
                  <a:lnTo>
                    <a:pt x="257794" y="2522989"/>
                  </a:lnTo>
                  <a:lnTo>
                    <a:pt x="234619" y="2484142"/>
                  </a:lnTo>
                  <a:lnTo>
                    <a:pt x="212472" y="2444730"/>
                  </a:lnTo>
                  <a:lnTo>
                    <a:pt x="191363" y="2404774"/>
                  </a:lnTo>
                  <a:lnTo>
                    <a:pt x="171301" y="2364299"/>
                  </a:lnTo>
                  <a:lnTo>
                    <a:pt x="152297" y="2323325"/>
                  </a:lnTo>
                  <a:lnTo>
                    <a:pt x="134359" y="2281876"/>
                  </a:lnTo>
                  <a:lnTo>
                    <a:pt x="117499" y="2239975"/>
                  </a:lnTo>
                  <a:lnTo>
                    <a:pt x="101725" y="2197644"/>
                  </a:lnTo>
                  <a:lnTo>
                    <a:pt x="87048" y="2154905"/>
                  </a:lnTo>
                  <a:lnTo>
                    <a:pt x="73477" y="2111782"/>
                  </a:lnTo>
                  <a:lnTo>
                    <a:pt x="61022" y="2068296"/>
                  </a:lnTo>
                  <a:lnTo>
                    <a:pt x="49692" y="2024471"/>
                  </a:lnTo>
                  <a:lnTo>
                    <a:pt x="39499" y="1980328"/>
                  </a:lnTo>
                  <a:lnTo>
                    <a:pt x="30450" y="1935891"/>
                  </a:lnTo>
                  <a:lnTo>
                    <a:pt x="22556" y="1891182"/>
                  </a:lnTo>
                  <a:lnTo>
                    <a:pt x="15828" y="1846224"/>
                  </a:lnTo>
                  <a:lnTo>
                    <a:pt x="10274" y="1801039"/>
                  </a:lnTo>
                  <a:lnTo>
                    <a:pt x="5904" y="1755650"/>
                  </a:lnTo>
                  <a:lnTo>
                    <a:pt x="2729" y="1710079"/>
                  </a:lnTo>
                  <a:lnTo>
                    <a:pt x="757" y="1664349"/>
                  </a:lnTo>
                  <a:lnTo>
                    <a:pt x="0" y="1618483"/>
                  </a:lnTo>
                  <a:lnTo>
                    <a:pt x="465" y="1572502"/>
                  </a:lnTo>
                  <a:lnTo>
                    <a:pt x="2164" y="1526431"/>
                  </a:lnTo>
                  <a:lnTo>
                    <a:pt x="5106" y="1480291"/>
                  </a:lnTo>
                  <a:lnTo>
                    <a:pt x="9301" y="1434104"/>
                  </a:lnTo>
                  <a:lnTo>
                    <a:pt x="14759" y="1387895"/>
                  </a:lnTo>
                  <a:lnTo>
                    <a:pt x="21489" y="1341684"/>
                  </a:lnTo>
                  <a:lnTo>
                    <a:pt x="29501" y="1295495"/>
                  </a:lnTo>
                  <a:lnTo>
                    <a:pt x="38804" y="1249350"/>
                  </a:lnTo>
                  <a:lnTo>
                    <a:pt x="49410" y="1203272"/>
                  </a:lnTo>
                  <a:lnTo>
                    <a:pt x="61327" y="1157283"/>
                  </a:lnTo>
                  <a:lnTo>
                    <a:pt x="74566" y="1111406"/>
                  </a:lnTo>
                  <a:lnTo>
                    <a:pt x="89135" y="1065664"/>
                  </a:lnTo>
                  <a:lnTo>
                    <a:pt x="105045" y="1020079"/>
                  </a:lnTo>
                  <a:lnTo>
                    <a:pt x="122306" y="974674"/>
                  </a:lnTo>
                  <a:lnTo>
                    <a:pt x="141114" y="929039"/>
                  </a:lnTo>
                  <a:lnTo>
                    <a:pt x="161177" y="884043"/>
                  </a:lnTo>
                  <a:lnTo>
                    <a:pt x="182474" y="839710"/>
                  </a:lnTo>
                  <a:lnTo>
                    <a:pt x="204989" y="796061"/>
                  </a:lnTo>
                  <a:lnTo>
                    <a:pt x="228703" y="753120"/>
                  </a:lnTo>
                  <a:lnTo>
                    <a:pt x="253597" y="710910"/>
                  </a:lnTo>
                  <a:lnTo>
                    <a:pt x="279654" y="669453"/>
                  </a:lnTo>
                  <a:lnTo>
                    <a:pt x="306855" y="628772"/>
                  </a:lnTo>
                  <a:lnTo>
                    <a:pt x="335181" y="588891"/>
                  </a:lnTo>
                  <a:lnTo>
                    <a:pt x="364615" y="549832"/>
                  </a:lnTo>
                  <a:lnTo>
                    <a:pt x="395139" y="511617"/>
                  </a:lnTo>
                  <a:lnTo>
                    <a:pt x="426733" y="474271"/>
                  </a:lnTo>
                  <a:lnTo>
                    <a:pt x="459381" y="437815"/>
                  </a:lnTo>
                  <a:lnTo>
                    <a:pt x="493062" y="402273"/>
                  </a:lnTo>
                  <a:lnTo>
                    <a:pt x="527760" y="367667"/>
                  </a:lnTo>
                  <a:lnTo>
                    <a:pt x="563456" y="334021"/>
                  </a:lnTo>
                  <a:lnTo>
                    <a:pt x="600131" y="301357"/>
                  </a:lnTo>
                  <a:lnTo>
                    <a:pt x="637768" y="269698"/>
                  </a:lnTo>
                  <a:lnTo>
                    <a:pt x="676348" y="239066"/>
                  </a:lnTo>
                  <a:lnTo>
                    <a:pt x="715853" y="209486"/>
                  </a:lnTo>
                  <a:lnTo>
                    <a:pt x="1225783" y="911440"/>
                  </a:lnTo>
                  <a:lnTo>
                    <a:pt x="1188019" y="940462"/>
                  </a:lnTo>
                  <a:lnTo>
                    <a:pt x="1152282" y="971131"/>
                  </a:lnTo>
                  <a:lnTo>
                    <a:pt x="1118587" y="1003356"/>
                  </a:lnTo>
                  <a:lnTo>
                    <a:pt x="1086948" y="1037042"/>
                  </a:lnTo>
                  <a:lnTo>
                    <a:pt x="1057380" y="1072099"/>
                  </a:lnTo>
                  <a:lnTo>
                    <a:pt x="1029898" y="1108434"/>
                  </a:lnTo>
                  <a:lnTo>
                    <a:pt x="1004516" y="1145954"/>
                  </a:lnTo>
                  <a:lnTo>
                    <a:pt x="981249" y="1184566"/>
                  </a:lnTo>
                  <a:lnTo>
                    <a:pt x="960111" y="1224180"/>
                  </a:lnTo>
                  <a:lnTo>
                    <a:pt x="941117" y="1264701"/>
                  </a:lnTo>
                  <a:lnTo>
                    <a:pt x="924281" y="1306038"/>
                  </a:lnTo>
                  <a:lnTo>
                    <a:pt x="909618" y="1348097"/>
                  </a:lnTo>
                  <a:lnTo>
                    <a:pt x="897143" y="1390788"/>
                  </a:lnTo>
                  <a:lnTo>
                    <a:pt x="886871" y="1434017"/>
                  </a:lnTo>
                  <a:lnTo>
                    <a:pt x="878815" y="1477692"/>
                  </a:lnTo>
                  <a:lnTo>
                    <a:pt x="872990" y="1521721"/>
                  </a:lnTo>
                  <a:lnTo>
                    <a:pt x="869411" y="1566010"/>
                  </a:lnTo>
                  <a:lnTo>
                    <a:pt x="868093" y="1610468"/>
                  </a:lnTo>
                  <a:lnTo>
                    <a:pt x="869050" y="1655002"/>
                  </a:lnTo>
                  <a:lnTo>
                    <a:pt x="872296" y="1699521"/>
                  </a:lnTo>
                  <a:lnTo>
                    <a:pt x="877847" y="1743930"/>
                  </a:lnTo>
                  <a:lnTo>
                    <a:pt x="885717" y="1788138"/>
                  </a:lnTo>
                  <a:lnTo>
                    <a:pt x="895919" y="1832053"/>
                  </a:lnTo>
                  <a:lnTo>
                    <a:pt x="908470" y="1875583"/>
                  </a:lnTo>
                  <a:lnTo>
                    <a:pt x="923384" y="1918633"/>
                  </a:lnTo>
                  <a:lnTo>
                    <a:pt x="940674" y="1961113"/>
                  </a:lnTo>
                  <a:lnTo>
                    <a:pt x="960357" y="2002930"/>
                  </a:lnTo>
                  <a:lnTo>
                    <a:pt x="982445" y="2043991"/>
                  </a:lnTo>
                  <a:lnTo>
                    <a:pt x="1006954" y="2084205"/>
                  </a:lnTo>
                  <a:lnTo>
                    <a:pt x="1033899" y="2123478"/>
                  </a:lnTo>
                  <a:lnTo>
                    <a:pt x="1062919" y="2161229"/>
                  </a:lnTo>
                  <a:lnTo>
                    <a:pt x="1093586" y="2196955"/>
                  </a:lnTo>
                  <a:lnTo>
                    <a:pt x="1125807" y="2230640"/>
                  </a:lnTo>
                  <a:lnTo>
                    <a:pt x="1159489" y="2262271"/>
                  </a:lnTo>
                  <a:lnTo>
                    <a:pt x="1194541" y="2291832"/>
                  </a:lnTo>
                  <a:lnTo>
                    <a:pt x="1230871" y="2319309"/>
                  </a:lnTo>
                  <a:lnTo>
                    <a:pt x="1268385" y="2344687"/>
                  </a:lnTo>
                  <a:lnTo>
                    <a:pt x="1306991" y="2367952"/>
                  </a:lnTo>
                  <a:lnTo>
                    <a:pt x="1346597" y="2389089"/>
                  </a:lnTo>
                  <a:lnTo>
                    <a:pt x="1387111" y="2408082"/>
                  </a:lnTo>
                  <a:lnTo>
                    <a:pt x="1428441" y="2424918"/>
                  </a:lnTo>
                  <a:lnTo>
                    <a:pt x="1470493" y="2439582"/>
                  </a:lnTo>
                  <a:lnTo>
                    <a:pt x="1513176" y="2452059"/>
                  </a:lnTo>
                  <a:lnTo>
                    <a:pt x="1556398" y="2462335"/>
                  </a:lnTo>
                  <a:lnTo>
                    <a:pt x="1600065" y="2470394"/>
                  </a:lnTo>
                  <a:lnTo>
                    <a:pt x="1644086" y="2476222"/>
                  </a:lnTo>
                  <a:lnTo>
                    <a:pt x="1688368" y="2479805"/>
                  </a:lnTo>
                  <a:lnTo>
                    <a:pt x="1732819" y="2481128"/>
                  </a:lnTo>
                  <a:lnTo>
                    <a:pt x="1777346" y="2480175"/>
                  </a:lnTo>
                  <a:lnTo>
                    <a:pt x="1821858" y="2476934"/>
                  </a:lnTo>
                  <a:lnTo>
                    <a:pt x="1866261" y="2471388"/>
                  </a:lnTo>
                  <a:lnTo>
                    <a:pt x="1910464" y="2463523"/>
                  </a:lnTo>
                  <a:lnTo>
                    <a:pt x="1954374" y="2453324"/>
                  </a:lnTo>
                  <a:lnTo>
                    <a:pt x="1997899" y="2440777"/>
                  </a:lnTo>
                  <a:lnTo>
                    <a:pt x="2040946" y="2425868"/>
                  </a:lnTo>
                  <a:lnTo>
                    <a:pt x="2083423" y="2408580"/>
                  </a:lnTo>
                  <a:lnTo>
                    <a:pt x="2125237" y="2388901"/>
                  </a:lnTo>
                  <a:lnTo>
                    <a:pt x="2166297" y="2366814"/>
                  </a:lnTo>
                  <a:lnTo>
                    <a:pt x="2206510" y="2342306"/>
                  </a:lnTo>
                  <a:lnTo>
                    <a:pt x="2245784" y="2315362"/>
                  </a:lnTo>
                  <a:lnTo>
                    <a:pt x="2283549" y="2286341"/>
                  </a:lnTo>
                  <a:lnTo>
                    <a:pt x="2319287" y="2255673"/>
                  </a:lnTo>
                  <a:lnTo>
                    <a:pt x="2352984" y="2223450"/>
                  </a:lnTo>
                  <a:lnTo>
                    <a:pt x="2384626" y="2189765"/>
                  </a:lnTo>
                  <a:lnTo>
                    <a:pt x="2414197" y="2154709"/>
                  </a:lnTo>
                  <a:lnTo>
                    <a:pt x="2441684" y="2118376"/>
                  </a:lnTo>
                  <a:lnTo>
                    <a:pt x="2467071" y="2080857"/>
                  </a:lnTo>
                  <a:lnTo>
                    <a:pt x="2490343" y="2042246"/>
                  </a:lnTo>
                  <a:lnTo>
                    <a:pt x="2511487" y="2002635"/>
                  </a:lnTo>
                  <a:lnTo>
                    <a:pt x="2530487" y="1962116"/>
                  </a:lnTo>
                  <a:lnTo>
                    <a:pt x="2547329" y="1920781"/>
                  </a:lnTo>
                  <a:lnTo>
                    <a:pt x="2561999" y="1878724"/>
                  </a:lnTo>
                  <a:lnTo>
                    <a:pt x="2574481" y="1836036"/>
                  </a:lnTo>
                  <a:lnTo>
                    <a:pt x="2584761" y="1792810"/>
                  </a:lnTo>
                  <a:lnTo>
                    <a:pt x="2592824" y="1749139"/>
                  </a:lnTo>
                  <a:lnTo>
                    <a:pt x="2598656" y="1705114"/>
                  </a:lnTo>
                  <a:lnTo>
                    <a:pt x="2602242" y="1660829"/>
                  </a:lnTo>
                  <a:lnTo>
                    <a:pt x="2603568" y="1616376"/>
                  </a:lnTo>
                  <a:lnTo>
                    <a:pt x="2602618" y="1571847"/>
                  </a:lnTo>
                  <a:lnTo>
                    <a:pt x="2599378" y="1527335"/>
                  </a:lnTo>
                  <a:lnTo>
                    <a:pt x="2593834" y="1482933"/>
                  </a:lnTo>
                  <a:lnTo>
                    <a:pt x="2585971" y="1438731"/>
                  </a:lnTo>
                  <a:lnTo>
                    <a:pt x="2575774" y="1394824"/>
                  </a:lnTo>
                  <a:lnTo>
                    <a:pt x="2563229" y="1351304"/>
                  </a:lnTo>
                  <a:lnTo>
                    <a:pt x="2548320" y="1308262"/>
                  </a:lnTo>
                  <a:lnTo>
                    <a:pt x="2531034" y="1265793"/>
                  </a:lnTo>
                  <a:lnTo>
                    <a:pt x="2511356" y="1223987"/>
                  </a:lnTo>
                  <a:lnTo>
                    <a:pt x="2489271" y="1182937"/>
                  </a:lnTo>
                  <a:lnTo>
                    <a:pt x="2464764" y="1142736"/>
                  </a:lnTo>
                  <a:lnTo>
                    <a:pt x="2437821" y="1103477"/>
                  </a:lnTo>
                  <a:lnTo>
                    <a:pt x="2407715" y="1064433"/>
                  </a:lnTo>
                  <a:lnTo>
                    <a:pt x="2375553" y="1027277"/>
                  </a:lnTo>
                  <a:lnTo>
                    <a:pt x="2341427" y="992080"/>
                  </a:lnTo>
                  <a:lnTo>
                    <a:pt x="2305428" y="958916"/>
                  </a:lnTo>
                  <a:lnTo>
                    <a:pt x="2267647" y="927858"/>
                  </a:lnTo>
                  <a:lnTo>
                    <a:pt x="2228176" y="898979"/>
                  </a:lnTo>
                  <a:lnTo>
                    <a:pt x="2187107" y="872351"/>
                  </a:lnTo>
                  <a:lnTo>
                    <a:pt x="2144530" y="848047"/>
                  </a:lnTo>
                  <a:lnTo>
                    <a:pt x="2100537" y="826140"/>
                  </a:lnTo>
                  <a:lnTo>
                    <a:pt x="2055220" y="806704"/>
                  </a:lnTo>
                  <a:lnTo>
                    <a:pt x="2374587" y="0"/>
                  </a:lnTo>
                  <a:close/>
                </a:path>
              </a:pathLst>
            </a:custGeom>
            <a:ln w="234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2621953" y="2699003"/>
              <a:ext cx="1020444" cy="1033780"/>
            </a:xfrm>
            <a:custGeom>
              <a:avLst/>
              <a:gdLst/>
              <a:ahLst/>
              <a:cxnLst/>
              <a:rect l="l" t="t" r="r" b="b"/>
              <a:pathLst>
                <a:path w="1020445" h="1033779">
                  <a:moveTo>
                    <a:pt x="1020000" y="0"/>
                  </a:moveTo>
                  <a:lnTo>
                    <a:pt x="970091" y="717"/>
                  </a:lnTo>
                  <a:lnTo>
                    <a:pt x="920328" y="2864"/>
                  </a:lnTo>
                  <a:lnTo>
                    <a:pt x="870739" y="6430"/>
                  </a:lnTo>
                  <a:lnTo>
                    <a:pt x="821353" y="11407"/>
                  </a:lnTo>
                  <a:lnTo>
                    <a:pt x="772199" y="17785"/>
                  </a:lnTo>
                  <a:lnTo>
                    <a:pt x="723306" y="25553"/>
                  </a:lnTo>
                  <a:lnTo>
                    <a:pt x="674702" y="34704"/>
                  </a:lnTo>
                  <a:lnTo>
                    <a:pt x="626416" y="45228"/>
                  </a:lnTo>
                  <a:lnTo>
                    <a:pt x="578478" y="57114"/>
                  </a:lnTo>
                  <a:lnTo>
                    <a:pt x="530916" y="70354"/>
                  </a:lnTo>
                  <a:lnTo>
                    <a:pt x="483758" y="84939"/>
                  </a:lnTo>
                  <a:lnTo>
                    <a:pt x="437035" y="100858"/>
                  </a:lnTo>
                  <a:lnTo>
                    <a:pt x="390774" y="118103"/>
                  </a:lnTo>
                  <a:lnTo>
                    <a:pt x="345004" y="136663"/>
                  </a:lnTo>
                  <a:lnTo>
                    <a:pt x="299755" y="156531"/>
                  </a:lnTo>
                  <a:lnTo>
                    <a:pt x="255055" y="177695"/>
                  </a:lnTo>
                  <a:lnTo>
                    <a:pt x="210932" y="200147"/>
                  </a:lnTo>
                  <a:lnTo>
                    <a:pt x="167417" y="223877"/>
                  </a:lnTo>
                  <a:lnTo>
                    <a:pt x="124537" y="248877"/>
                  </a:lnTo>
                  <a:lnTo>
                    <a:pt x="82322" y="275135"/>
                  </a:lnTo>
                  <a:lnTo>
                    <a:pt x="40799" y="302644"/>
                  </a:lnTo>
                  <a:lnTo>
                    <a:pt x="0" y="331393"/>
                  </a:lnTo>
                  <a:lnTo>
                    <a:pt x="509930" y="1033348"/>
                  </a:lnTo>
                  <a:lnTo>
                    <a:pt x="551108" y="1005222"/>
                  </a:lnTo>
                  <a:lnTo>
                    <a:pt x="593671" y="979599"/>
                  </a:lnTo>
                  <a:lnTo>
                    <a:pt x="637501" y="956515"/>
                  </a:lnTo>
                  <a:lnTo>
                    <a:pt x="682486" y="936008"/>
                  </a:lnTo>
                  <a:lnTo>
                    <a:pt x="728508" y="918116"/>
                  </a:lnTo>
                  <a:lnTo>
                    <a:pt x="775454" y="902874"/>
                  </a:lnTo>
                  <a:lnTo>
                    <a:pt x="823208" y="890320"/>
                  </a:lnTo>
                  <a:lnTo>
                    <a:pt x="871654" y="880491"/>
                  </a:lnTo>
                  <a:lnTo>
                    <a:pt x="920679" y="873425"/>
                  </a:lnTo>
                  <a:lnTo>
                    <a:pt x="970165" y="869158"/>
                  </a:lnTo>
                  <a:lnTo>
                    <a:pt x="1020000" y="867727"/>
                  </a:lnTo>
                  <a:lnTo>
                    <a:pt x="1020000" y="0"/>
                  </a:lnTo>
                  <a:close/>
                </a:path>
              </a:pathLst>
            </a:custGeom>
            <a:solidFill>
              <a:srgbClr val="F8BE7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2621953" y="2699003"/>
              <a:ext cx="1020444" cy="1033780"/>
            </a:xfrm>
            <a:custGeom>
              <a:avLst/>
              <a:gdLst/>
              <a:ahLst/>
              <a:cxnLst/>
              <a:rect l="l" t="t" r="r" b="b"/>
              <a:pathLst>
                <a:path w="1020445" h="1033779">
                  <a:moveTo>
                    <a:pt x="0" y="331393"/>
                  </a:moveTo>
                  <a:lnTo>
                    <a:pt x="40799" y="302644"/>
                  </a:lnTo>
                  <a:lnTo>
                    <a:pt x="82322" y="275135"/>
                  </a:lnTo>
                  <a:lnTo>
                    <a:pt x="124537" y="248877"/>
                  </a:lnTo>
                  <a:lnTo>
                    <a:pt x="167417" y="223877"/>
                  </a:lnTo>
                  <a:lnTo>
                    <a:pt x="210932" y="200147"/>
                  </a:lnTo>
                  <a:lnTo>
                    <a:pt x="255055" y="177695"/>
                  </a:lnTo>
                  <a:lnTo>
                    <a:pt x="299755" y="156531"/>
                  </a:lnTo>
                  <a:lnTo>
                    <a:pt x="345004" y="136663"/>
                  </a:lnTo>
                  <a:lnTo>
                    <a:pt x="390774" y="118103"/>
                  </a:lnTo>
                  <a:lnTo>
                    <a:pt x="437035" y="100858"/>
                  </a:lnTo>
                  <a:lnTo>
                    <a:pt x="483758" y="84939"/>
                  </a:lnTo>
                  <a:lnTo>
                    <a:pt x="530916" y="70354"/>
                  </a:lnTo>
                  <a:lnTo>
                    <a:pt x="578478" y="57114"/>
                  </a:lnTo>
                  <a:lnTo>
                    <a:pt x="626416" y="45228"/>
                  </a:lnTo>
                  <a:lnTo>
                    <a:pt x="674702" y="34704"/>
                  </a:lnTo>
                  <a:lnTo>
                    <a:pt x="723306" y="25553"/>
                  </a:lnTo>
                  <a:lnTo>
                    <a:pt x="772199" y="17785"/>
                  </a:lnTo>
                  <a:lnTo>
                    <a:pt x="821353" y="11407"/>
                  </a:lnTo>
                  <a:lnTo>
                    <a:pt x="870739" y="6430"/>
                  </a:lnTo>
                  <a:lnTo>
                    <a:pt x="920328" y="2864"/>
                  </a:lnTo>
                  <a:lnTo>
                    <a:pt x="970091" y="717"/>
                  </a:lnTo>
                  <a:lnTo>
                    <a:pt x="1020000" y="0"/>
                  </a:lnTo>
                  <a:lnTo>
                    <a:pt x="1020000" y="867727"/>
                  </a:lnTo>
                  <a:lnTo>
                    <a:pt x="970165" y="869158"/>
                  </a:lnTo>
                  <a:lnTo>
                    <a:pt x="920679" y="873425"/>
                  </a:lnTo>
                  <a:lnTo>
                    <a:pt x="871654" y="880491"/>
                  </a:lnTo>
                  <a:lnTo>
                    <a:pt x="823208" y="890320"/>
                  </a:lnTo>
                  <a:lnTo>
                    <a:pt x="775454" y="902874"/>
                  </a:lnTo>
                  <a:lnTo>
                    <a:pt x="728508" y="918116"/>
                  </a:lnTo>
                  <a:lnTo>
                    <a:pt x="682486" y="936008"/>
                  </a:lnTo>
                  <a:lnTo>
                    <a:pt x="637501" y="956515"/>
                  </a:lnTo>
                  <a:lnTo>
                    <a:pt x="593671" y="979599"/>
                  </a:lnTo>
                  <a:lnTo>
                    <a:pt x="551108" y="1005222"/>
                  </a:lnTo>
                  <a:lnTo>
                    <a:pt x="509930" y="1033348"/>
                  </a:lnTo>
                  <a:lnTo>
                    <a:pt x="0" y="331393"/>
                  </a:lnTo>
                  <a:close/>
                </a:path>
              </a:pathLst>
            </a:custGeom>
            <a:ln w="234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3854678" y="3061792"/>
              <a:ext cx="123825" cy="187960"/>
            </a:xfrm>
            <a:custGeom>
              <a:avLst/>
              <a:gdLst/>
              <a:ahLst/>
              <a:cxnLst/>
              <a:rect l="l" t="t" r="r" b="b"/>
              <a:pathLst>
                <a:path w="123825" h="187960">
                  <a:moveTo>
                    <a:pt x="0" y="187769"/>
                  </a:moveTo>
                  <a:lnTo>
                    <a:pt x="123215" y="187769"/>
                  </a:lnTo>
                  <a:lnTo>
                    <a:pt x="123215" y="0"/>
                  </a:lnTo>
                  <a:lnTo>
                    <a:pt x="0" y="0"/>
                  </a:lnTo>
                  <a:lnTo>
                    <a:pt x="0" y="187769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26599" y="5676430"/>
              <a:ext cx="189242" cy="18776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84982" y="3102425"/>
              <a:ext cx="162836" cy="187775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627820" y="2276944"/>
              <a:ext cx="85090" cy="85090"/>
            </a:xfrm>
            <a:custGeom>
              <a:avLst/>
              <a:gdLst/>
              <a:ahLst/>
              <a:cxnLst/>
              <a:rect l="l" t="t" r="r" b="b"/>
              <a:pathLst>
                <a:path w="85089" h="85089">
                  <a:moveTo>
                    <a:pt x="85089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85089" y="85089"/>
                  </a:lnTo>
                  <a:lnTo>
                    <a:pt x="85089" y="0"/>
                  </a:lnTo>
                  <a:close/>
                </a:path>
              </a:pathLst>
            </a:custGeom>
            <a:solidFill>
              <a:srgbClr val="FFE160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2627820" y="2276944"/>
              <a:ext cx="85090" cy="85090"/>
            </a:xfrm>
            <a:custGeom>
              <a:avLst/>
              <a:gdLst/>
              <a:ahLst/>
              <a:cxnLst/>
              <a:rect l="l" t="t" r="r" b="b"/>
              <a:pathLst>
                <a:path w="85089" h="85089">
                  <a:moveTo>
                    <a:pt x="0" y="85089"/>
                  </a:moveTo>
                  <a:lnTo>
                    <a:pt x="85090" y="85089"/>
                  </a:lnTo>
                  <a:lnTo>
                    <a:pt x="85090" y="0"/>
                  </a:lnTo>
                  <a:lnTo>
                    <a:pt x="0" y="0"/>
                  </a:lnTo>
                  <a:lnTo>
                    <a:pt x="0" y="85089"/>
                  </a:lnTo>
                  <a:close/>
                </a:path>
              </a:pathLst>
            </a:custGeom>
            <a:ln w="234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48851" y="2216810"/>
              <a:ext cx="127622" cy="18776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3290900" y="2276944"/>
              <a:ext cx="82550" cy="85090"/>
            </a:xfrm>
            <a:custGeom>
              <a:avLst/>
              <a:gdLst/>
              <a:ahLst/>
              <a:cxnLst/>
              <a:rect l="l" t="t" r="r" b="b"/>
              <a:pathLst>
                <a:path w="82550" h="85089">
                  <a:moveTo>
                    <a:pt x="82156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82156" y="85089"/>
                  </a:lnTo>
                  <a:lnTo>
                    <a:pt x="82156" y="0"/>
                  </a:lnTo>
                  <a:close/>
                </a:path>
              </a:pathLst>
            </a:custGeom>
            <a:solidFill>
              <a:srgbClr val="9B84AE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3290900" y="2276944"/>
              <a:ext cx="82550" cy="85090"/>
            </a:xfrm>
            <a:custGeom>
              <a:avLst/>
              <a:gdLst/>
              <a:ahLst/>
              <a:cxnLst/>
              <a:rect l="l" t="t" r="r" b="b"/>
              <a:pathLst>
                <a:path w="82550" h="85089">
                  <a:moveTo>
                    <a:pt x="0" y="85089"/>
                  </a:moveTo>
                  <a:lnTo>
                    <a:pt x="82156" y="85089"/>
                  </a:lnTo>
                  <a:lnTo>
                    <a:pt x="82156" y="0"/>
                  </a:lnTo>
                  <a:lnTo>
                    <a:pt x="0" y="0"/>
                  </a:lnTo>
                  <a:lnTo>
                    <a:pt x="0" y="85089"/>
                  </a:lnTo>
                  <a:close/>
                </a:path>
              </a:pathLst>
            </a:custGeom>
            <a:ln w="234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09734" y="2216810"/>
              <a:ext cx="198602" cy="187769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3995064" y="2276944"/>
              <a:ext cx="85090" cy="85090"/>
            </a:xfrm>
            <a:custGeom>
              <a:avLst/>
              <a:gdLst/>
              <a:ahLst/>
              <a:cxnLst/>
              <a:rect l="l" t="t" r="r" b="b"/>
              <a:pathLst>
                <a:path w="85089" h="85089">
                  <a:moveTo>
                    <a:pt x="85089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85089" y="85089"/>
                  </a:lnTo>
                  <a:lnTo>
                    <a:pt x="85089" y="0"/>
                  </a:lnTo>
                  <a:close/>
                </a:path>
              </a:pathLst>
            </a:custGeom>
            <a:solidFill>
              <a:srgbClr val="F8BE7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3995064" y="2276944"/>
              <a:ext cx="85090" cy="85090"/>
            </a:xfrm>
            <a:custGeom>
              <a:avLst/>
              <a:gdLst/>
              <a:ahLst/>
              <a:cxnLst/>
              <a:rect l="l" t="t" r="r" b="b"/>
              <a:pathLst>
                <a:path w="85089" h="85089">
                  <a:moveTo>
                    <a:pt x="0" y="85089"/>
                  </a:moveTo>
                  <a:lnTo>
                    <a:pt x="85090" y="85089"/>
                  </a:lnTo>
                  <a:lnTo>
                    <a:pt x="85090" y="0"/>
                  </a:lnTo>
                  <a:lnTo>
                    <a:pt x="0" y="0"/>
                  </a:lnTo>
                  <a:lnTo>
                    <a:pt x="0" y="85089"/>
                  </a:lnTo>
                  <a:close/>
                </a:path>
              </a:pathLst>
            </a:custGeom>
            <a:ln w="234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116527" y="2216810"/>
              <a:ext cx="785533" cy="18776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08988" y="6940539"/>
              <a:ext cx="2288082" cy="14083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08988" y="1156246"/>
              <a:ext cx="5447258" cy="203822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634655" y="6743956"/>
              <a:ext cx="299720" cy="164465"/>
            </a:xfrm>
            <a:custGeom>
              <a:avLst/>
              <a:gdLst/>
              <a:ahLst/>
              <a:cxnLst/>
              <a:rect l="l" t="t" r="r" b="b"/>
              <a:pathLst>
                <a:path w="299719" h="164465">
                  <a:moveTo>
                    <a:pt x="0" y="82156"/>
                  </a:moveTo>
                  <a:lnTo>
                    <a:pt x="11758" y="50175"/>
                  </a:lnTo>
                  <a:lnTo>
                    <a:pt x="43826" y="24061"/>
                  </a:lnTo>
                  <a:lnTo>
                    <a:pt x="91388" y="6455"/>
                  </a:lnTo>
                  <a:lnTo>
                    <a:pt x="149631" y="0"/>
                  </a:lnTo>
                  <a:lnTo>
                    <a:pt x="207874" y="6455"/>
                  </a:lnTo>
                  <a:lnTo>
                    <a:pt x="255436" y="24061"/>
                  </a:lnTo>
                  <a:lnTo>
                    <a:pt x="287503" y="50175"/>
                  </a:lnTo>
                  <a:lnTo>
                    <a:pt x="299262" y="82156"/>
                  </a:lnTo>
                  <a:lnTo>
                    <a:pt x="287503" y="114136"/>
                  </a:lnTo>
                  <a:lnTo>
                    <a:pt x="255436" y="140250"/>
                  </a:lnTo>
                  <a:lnTo>
                    <a:pt x="207874" y="157856"/>
                  </a:lnTo>
                  <a:lnTo>
                    <a:pt x="149631" y="164312"/>
                  </a:lnTo>
                  <a:lnTo>
                    <a:pt x="91388" y="157856"/>
                  </a:lnTo>
                  <a:lnTo>
                    <a:pt x="43826" y="140250"/>
                  </a:lnTo>
                  <a:lnTo>
                    <a:pt x="11758" y="114136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1634655" y="6655942"/>
              <a:ext cx="299720" cy="167640"/>
            </a:xfrm>
            <a:custGeom>
              <a:avLst/>
              <a:gdLst/>
              <a:ahLst/>
              <a:cxnLst/>
              <a:rect l="l" t="t" r="r" b="b"/>
              <a:pathLst>
                <a:path w="299719" h="167640">
                  <a:moveTo>
                    <a:pt x="0" y="83616"/>
                  </a:moveTo>
                  <a:lnTo>
                    <a:pt x="11758" y="51070"/>
                  </a:lnTo>
                  <a:lnTo>
                    <a:pt x="43826" y="24491"/>
                  </a:lnTo>
                  <a:lnTo>
                    <a:pt x="91388" y="6571"/>
                  </a:lnTo>
                  <a:lnTo>
                    <a:pt x="149631" y="0"/>
                  </a:lnTo>
                  <a:lnTo>
                    <a:pt x="207874" y="6571"/>
                  </a:lnTo>
                  <a:lnTo>
                    <a:pt x="255436" y="24491"/>
                  </a:lnTo>
                  <a:lnTo>
                    <a:pt x="287503" y="51070"/>
                  </a:lnTo>
                  <a:lnTo>
                    <a:pt x="299262" y="83616"/>
                  </a:lnTo>
                  <a:lnTo>
                    <a:pt x="287503" y="116162"/>
                  </a:lnTo>
                  <a:lnTo>
                    <a:pt x="255436" y="142741"/>
                  </a:lnTo>
                  <a:lnTo>
                    <a:pt x="207874" y="160662"/>
                  </a:lnTo>
                  <a:lnTo>
                    <a:pt x="149631" y="167233"/>
                  </a:lnTo>
                  <a:lnTo>
                    <a:pt x="91388" y="160662"/>
                  </a:lnTo>
                  <a:lnTo>
                    <a:pt x="43826" y="142741"/>
                  </a:lnTo>
                  <a:lnTo>
                    <a:pt x="11758" y="116162"/>
                  </a:lnTo>
                  <a:lnTo>
                    <a:pt x="0" y="83616"/>
                  </a:lnTo>
                  <a:close/>
                </a:path>
              </a:pathLst>
            </a:custGeom>
            <a:ln w="14668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6" name="object 3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999653" y="6714621"/>
              <a:ext cx="885422" cy="140831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480898" y="4944986"/>
              <a:ext cx="162826" cy="176034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302702" y="4944981"/>
              <a:ext cx="267581" cy="17603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203882" y="4944981"/>
              <a:ext cx="221810" cy="17603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08988" y="1661535"/>
              <a:ext cx="416304" cy="176039"/>
            </a:xfrm>
            <a:prstGeom prst="rect">
              <a:avLst/>
            </a:prstGeom>
          </p:spPr>
        </p:pic>
      </p:grpSp>
      <p:grpSp>
        <p:nvGrpSpPr>
          <p:cNvPr id="41" name="object 41"/>
          <p:cNvGrpSpPr/>
          <p:nvPr/>
        </p:nvGrpSpPr>
        <p:grpSpPr>
          <a:xfrm>
            <a:off x="8864833" y="3502830"/>
            <a:ext cx="225238" cy="172010"/>
            <a:chOff x="8167211" y="3969873"/>
            <a:chExt cx="255270" cy="194945"/>
          </a:xfrm>
        </p:grpSpPr>
        <p:pic>
          <p:nvPicPr>
            <p:cNvPr id="42" name="object 4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268436" y="3976465"/>
              <a:ext cx="111492" cy="187775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8174545" y="3977208"/>
              <a:ext cx="240665" cy="167640"/>
            </a:xfrm>
            <a:custGeom>
              <a:avLst/>
              <a:gdLst/>
              <a:ahLst/>
              <a:cxnLst/>
              <a:rect l="l" t="t" r="r" b="b"/>
              <a:pathLst>
                <a:path w="240665" h="167639">
                  <a:moveTo>
                    <a:pt x="0" y="83616"/>
                  </a:moveTo>
                  <a:lnTo>
                    <a:pt x="9450" y="51054"/>
                  </a:lnTo>
                  <a:lnTo>
                    <a:pt x="35225" y="24477"/>
                  </a:lnTo>
                  <a:lnTo>
                    <a:pt x="73460" y="6566"/>
                  </a:lnTo>
                  <a:lnTo>
                    <a:pt x="120294" y="0"/>
                  </a:lnTo>
                  <a:lnTo>
                    <a:pt x="167127" y="6566"/>
                  </a:lnTo>
                  <a:lnTo>
                    <a:pt x="205363" y="24477"/>
                  </a:lnTo>
                  <a:lnTo>
                    <a:pt x="231138" y="51054"/>
                  </a:lnTo>
                  <a:lnTo>
                    <a:pt x="240588" y="83616"/>
                  </a:lnTo>
                  <a:lnTo>
                    <a:pt x="231138" y="116179"/>
                  </a:lnTo>
                  <a:lnTo>
                    <a:pt x="205363" y="142755"/>
                  </a:lnTo>
                  <a:lnTo>
                    <a:pt x="167127" y="160667"/>
                  </a:lnTo>
                  <a:lnTo>
                    <a:pt x="120294" y="167233"/>
                  </a:lnTo>
                  <a:lnTo>
                    <a:pt x="73460" y="160667"/>
                  </a:lnTo>
                  <a:lnTo>
                    <a:pt x="35225" y="142755"/>
                  </a:lnTo>
                  <a:lnTo>
                    <a:pt x="9450" y="116179"/>
                  </a:lnTo>
                  <a:lnTo>
                    <a:pt x="0" y="83616"/>
                  </a:lnTo>
                  <a:close/>
                </a:path>
              </a:pathLst>
            </a:custGeom>
            <a:ln w="14668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8085599" y="3502830"/>
            <a:ext cx="222996" cy="172010"/>
            <a:chOff x="7284078" y="3969873"/>
            <a:chExt cx="252729" cy="194945"/>
          </a:xfrm>
        </p:grpSpPr>
        <p:pic>
          <p:nvPicPr>
            <p:cNvPr id="45" name="object 4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390726" y="3976465"/>
              <a:ext cx="93888" cy="187775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284078" y="3969873"/>
              <a:ext cx="252323" cy="181902"/>
            </a:xfrm>
            <a:prstGeom prst="rect">
              <a:avLst/>
            </a:prstGeom>
          </p:spPr>
        </p:pic>
      </p:grpSp>
      <p:grpSp>
        <p:nvGrpSpPr>
          <p:cNvPr id="47" name="object 47"/>
          <p:cNvGrpSpPr/>
          <p:nvPr/>
        </p:nvGrpSpPr>
        <p:grpSpPr>
          <a:xfrm>
            <a:off x="8085599" y="3774640"/>
            <a:ext cx="222996" cy="166407"/>
            <a:chOff x="7284078" y="4277925"/>
            <a:chExt cx="252729" cy="188595"/>
          </a:xfrm>
        </p:grpSpPr>
        <p:pic>
          <p:nvPicPr>
            <p:cNvPr id="48" name="object 4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364463" y="4278680"/>
              <a:ext cx="154034" cy="187756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284078" y="4277925"/>
              <a:ext cx="252323" cy="178981"/>
            </a:xfrm>
            <a:prstGeom prst="rect">
              <a:avLst/>
            </a:prstGeom>
          </p:spPr>
        </p:pic>
      </p:grpSp>
      <p:grpSp>
        <p:nvGrpSpPr>
          <p:cNvPr id="50" name="object 50"/>
          <p:cNvGrpSpPr/>
          <p:nvPr/>
        </p:nvGrpSpPr>
        <p:grpSpPr>
          <a:xfrm>
            <a:off x="8864833" y="3774640"/>
            <a:ext cx="225238" cy="166407"/>
            <a:chOff x="8167211" y="4277925"/>
            <a:chExt cx="255270" cy="188595"/>
          </a:xfrm>
        </p:grpSpPr>
        <p:pic>
          <p:nvPicPr>
            <p:cNvPr id="51" name="object 5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242033" y="4278680"/>
              <a:ext cx="162826" cy="187756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8174545" y="4285259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156"/>
                  </a:moveTo>
                  <a:lnTo>
                    <a:pt x="9450" y="50197"/>
                  </a:lnTo>
                  <a:lnTo>
                    <a:pt x="35225" y="24080"/>
                  </a:lnTo>
                  <a:lnTo>
                    <a:pt x="73460" y="6462"/>
                  </a:lnTo>
                  <a:lnTo>
                    <a:pt x="120294" y="0"/>
                  </a:lnTo>
                  <a:lnTo>
                    <a:pt x="167127" y="6462"/>
                  </a:lnTo>
                  <a:lnTo>
                    <a:pt x="205363" y="24080"/>
                  </a:lnTo>
                  <a:lnTo>
                    <a:pt x="231138" y="50197"/>
                  </a:lnTo>
                  <a:lnTo>
                    <a:pt x="240588" y="82156"/>
                  </a:lnTo>
                  <a:lnTo>
                    <a:pt x="231138" y="114115"/>
                  </a:lnTo>
                  <a:lnTo>
                    <a:pt x="205363" y="140231"/>
                  </a:lnTo>
                  <a:lnTo>
                    <a:pt x="167127" y="157849"/>
                  </a:lnTo>
                  <a:lnTo>
                    <a:pt x="120294" y="164312"/>
                  </a:lnTo>
                  <a:lnTo>
                    <a:pt x="73460" y="157849"/>
                  </a:lnTo>
                  <a:lnTo>
                    <a:pt x="35225" y="140231"/>
                  </a:lnTo>
                  <a:lnTo>
                    <a:pt x="9450" y="114115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8471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58328" y="6331102"/>
            <a:ext cx="251572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35" b="0" i="0" u="heavy" strike="noStrike" kern="0" cap="none" spc="180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6DBDD1"/>
                  </a:solidFill>
                </a:uFill>
                <a:latin typeface="Arial Narrow"/>
                <a:ea typeface="+mn-ea"/>
                <a:cs typeface="Arial Narrow"/>
              </a:rPr>
              <a:t>  </a:t>
            </a:r>
            <a:r>
              <a:rPr kumimoji="0" sz="1235" b="0" i="0" u="heavy" strike="noStrike" kern="0" cap="none" spc="-106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6DBDD1"/>
                  </a:solidFill>
                </a:uFill>
                <a:latin typeface="Arial Narrow"/>
                <a:ea typeface="+mn-ea"/>
                <a:cs typeface="Arial Narrow"/>
              </a:rPr>
              <a:t>91</a:t>
            </a:r>
            <a:endParaRPr kumimoji="0" sz="123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58471" y="0"/>
            <a:ext cx="8875059" cy="825874"/>
          </a:xfrm>
          <a:custGeom>
            <a:avLst/>
            <a:gdLst/>
            <a:ahLst/>
            <a:cxnLst/>
            <a:rect l="l" t="t" r="r" b="b"/>
            <a:pathLst>
              <a:path w="10058400" h="935990">
                <a:moveTo>
                  <a:pt x="0" y="935990"/>
                </a:moveTo>
                <a:lnTo>
                  <a:pt x="10058400" y="935990"/>
                </a:lnTo>
                <a:lnTo>
                  <a:pt x="10058400" y="0"/>
                </a:lnTo>
                <a:lnTo>
                  <a:pt x="0" y="0"/>
                </a:lnTo>
                <a:lnTo>
                  <a:pt x="0" y="935990"/>
                </a:lnTo>
                <a:close/>
              </a:path>
            </a:pathLst>
          </a:custGeom>
          <a:solidFill>
            <a:srgbClr val="6DBDD1"/>
          </a:solidFill>
        </p:spPr>
        <p:txBody>
          <a:bodyPr wrap="square" lIns="0" tIns="0" rIns="0" bIns="0" rtlCol="0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19505" y="274398"/>
            <a:ext cx="4190440" cy="418671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2647" u="none" spc="309" dirty="0">
                <a:solidFill>
                  <a:srgbClr val="FFFFFF"/>
                </a:solidFill>
              </a:rPr>
              <a:t>LA</a:t>
            </a:r>
            <a:r>
              <a:rPr sz="2647" u="none" spc="224" dirty="0">
                <a:solidFill>
                  <a:srgbClr val="FFFFFF"/>
                </a:solidFill>
              </a:rPr>
              <a:t> </a:t>
            </a:r>
            <a:r>
              <a:rPr sz="2647" u="none" spc="278" dirty="0">
                <a:solidFill>
                  <a:srgbClr val="FFFFFF"/>
                </a:solidFill>
              </a:rPr>
              <a:t>TECNOLOGÍA</a:t>
            </a:r>
            <a:r>
              <a:rPr sz="2647" u="none" spc="224" dirty="0">
                <a:solidFill>
                  <a:srgbClr val="FFFFFF"/>
                </a:solidFill>
              </a:rPr>
              <a:t> </a:t>
            </a:r>
            <a:r>
              <a:rPr sz="2647" u="none" spc="229" dirty="0">
                <a:solidFill>
                  <a:srgbClr val="FFFFFF"/>
                </a:solidFill>
              </a:rPr>
              <a:t>Y </a:t>
            </a:r>
            <a:r>
              <a:rPr sz="2647" u="none" spc="172" dirty="0">
                <a:solidFill>
                  <a:srgbClr val="FFFFFF"/>
                </a:solidFill>
              </a:rPr>
              <a:t>YO</a:t>
            </a:r>
            <a:endParaRPr sz="2647"/>
          </a:p>
        </p:txBody>
      </p:sp>
      <p:grpSp>
        <p:nvGrpSpPr>
          <p:cNvPr id="5" name="object 5"/>
          <p:cNvGrpSpPr/>
          <p:nvPr/>
        </p:nvGrpSpPr>
        <p:grpSpPr>
          <a:xfrm>
            <a:off x="2134945" y="1012284"/>
            <a:ext cx="7763435" cy="5361454"/>
            <a:chOff x="540004" y="1147254"/>
            <a:chExt cx="8798560" cy="6076315"/>
          </a:xfrm>
        </p:grpSpPr>
        <p:sp>
          <p:nvSpPr>
            <p:cNvPr id="6" name="object 6"/>
            <p:cNvSpPr/>
            <p:nvPr/>
          </p:nvSpPr>
          <p:spPr>
            <a:xfrm>
              <a:off x="540004" y="1147254"/>
              <a:ext cx="8798560" cy="6076315"/>
            </a:xfrm>
            <a:custGeom>
              <a:avLst/>
              <a:gdLst/>
              <a:ahLst/>
              <a:cxnLst/>
              <a:rect l="l" t="t" r="r" b="b"/>
              <a:pathLst>
                <a:path w="8798560" h="6076315">
                  <a:moveTo>
                    <a:pt x="8798407" y="0"/>
                  </a:moveTo>
                  <a:lnTo>
                    <a:pt x="0" y="0"/>
                  </a:lnTo>
                  <a:lnTo>
                    <a:pt x="0" y="6076137"/>
                  </a:lnTo>
                  <a:lnTo>
                    <a:pt x="8798407" y="6076137"/>
                  </a:lnTo>
                  <a:lnTo>
                    <a:pt x="87984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3005112" y="5831903"/>
              <a:ext cx="681355" cy="135255"/>
            </a:xfrm>
            <a:custGeom>
              <a:avLst/>
              <a:gdLst/>
              <a:ahLst/>
              <a:cxnLst/>
              <a:rect l="l" t="t" r="r" b="b"/>
              <a:pathLst>
                <a:path w="681354" h="135254">
                  <a:moveTo>
                    <a:pt x="680923" y="0"/>
                  </a:moveTo>
                  <a:lnTo>
                    <a:pt x="0" y="0"/>
                  </a:lnTo>
                  <a:lnTo>
                    <a:pt x="0" y="135013"/>
                  </a:lnTo>
                  <a:lnTo>
                    <a:pt x="680923" y="135013"/>
                  </a:lnTo>
                  <a:lnTo>
                    <a:pt x="680923" y="0"/>
                  </a:lnTo>
                  <a:close/>
                </a:path>
              </a:pathLst>
            </a:custGeom>
            <a:solidFill>
              <a:srgbClr val="F46A89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3005112" y="5423941"/>
              <a:ext cx="681355" cy="408305"/>
            </a:xfrm>
            <a:custGeom>
              <a:avLst/>
              <a:gdLst/>
              <a:ahLst/>
              <a:cxnLst/>
              <a:rect l="l" t="t" r="r" b="b"/>
              <a:pathLst>
                <a:path w="681354" h="408304">
                  <a:moveTo>
                    <a:pt x="680923" y="0"/>
                  </a:moveTo>
                  <a:lnTo>
                    <a:pt x="0" y="0"/>
                  </a:lnTo>
                  <a:lnTo>
                    <a:pt x="0" y="407962"/>
                  </a:lnTo>
                  <a:lnTo>
                    <a:pt x="680923" y="407962"/>
                  </a:lnTo>
                  <a:lnTo>
                    <a:pt x="680923" y="0"/>
                  </a:lnTo>
                  <a:close/>
                </a:path>
              </a:pathLst>
            </a:custGeom>
            <a:solidFill>
              <a:srgbClr val="73BBD0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3005112" y="4713668"/>
              <a:ext cx="681355" cy="710565"/>
            </a:xfrm>
            <a:custGeom>
              <a:avLst/>
              <a:gdLst/>
              <a:ahLst/>
              <a:cxnLst/>
              <a:rect l="l" t="t" r="r" b="b"/>
              <a:pathLst>
                <a:path w="681354" h="710564">
                  <a:moveTo>
                    <a:pt x="680923" y="0"/>
                  </a:moveTo>
                  <a:lnTo>
                    <a:pt x="0" y="0"/>
                  </a:lnTo>
                  <a:lnTo>
                    <a:pt x="0" y="710272"/>
                  </a:lnTo>
                  <a:lnTo>
                    <a:pt x="680923" y="710272"/>
                  </a:lnTo>
                  <a:lnTo>
                    <a:pt x="680923" y="0"/>
                  </a:lnTo>
                  <a:close/>
                </a:path>
              </a:pathLst>
            </a:custGeom>
            <a:solidFill>
              <a:srgbClr val="6DD2C9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3005112" y="3560216"/>
              <a:ext cx="681355" cy="1153795"/>
            </a:xfrm>
            <a:custGeom>
              <a:avLst/>
              <a:gdLst/>
              <a:ahLst/>
              <a:cxnLst/>
              <a:rect l="l" t="t" r="r" b="b"/>
              <a:pathLst>
                <a:path w="681354" h="1153795">
                  <a:moveTo>
                    <a:pt x="680923" y="0"/>
                  </a:moveTo>
                  <a:lnTo>
                    <a:pt x="0" y="0"/>
                  </a:lnTo>
                  <a:lnTo>
                    <a:pt x="0" y="1153452"/>
                  </a:lnTo>
                  <a:lnTo>
                    <a:pt x="680923" y="1153452"/>
                  </a:lnTo>
                  <a:lnTo>
                    <a:pt x="680923" y="0"/>
                  </a:lnTo>
                  <a:close/>
                </a:path>
              </a:pathLst>
            </a:custGeom>
            <a:solidFill>
              <a:srgbClr val="C4D982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3005112" y="2574061"/>
              <a:ext cx="681355" cy="986155"/>
            </a:xfrm>
            <a:custGeom>
              <a:avLst/>
              <a:gdLst/>
              <a:ahLst/>
              <a:cxnLst/>
              <a:rect l="l" t="t" r="r" b="b"/>
              <a:pathLst>
                <a:path w="681354" h="986154">
                  <a:moveTo>
                    <a:pt x="680923" y="0"/>
                  </a:moveTo>
                  <a:lnTo>
                    <a:pt x="0" y="0"/>
                  </a:lnTo>
                  <a:lnTo>
                    <a:pt x="0" y="986154"/>
                  </a:lnTo>
                  <a:lnTo>
                    <a:pt x="680923" y="986154"/>
                  </a:lnTo>
                  <a:lnTo>
                    <a:pt x="680923" y="0"/>
                  </a:lnTo>
                  <a:close/>
                </a:path>
              </a:pathLst>
            </a:custGeom>
            <a:solidFill>
              <a:srgbClr val="FFE160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14458" y="5806965"/>
              <a:ext cx="129133" cy="18784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97148" y="5535477"/>
              <a:ext cx="145270" cy="18782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297148" y="4975263"/>
              <a:ext cx="145415" cy="188595"/>
            </a:xfrm>
            <a:custGeom>
              <a:avLst/>
              <a:gdLst/>
              <a:ahLst/>
              <a:cxnLst/>
              <a:rect l="l" t="t" r="r" b="b"/>
              <a:pathLst>
                <a:path w="145414" h="188595">
                  <a:moveTo>
                    <a:pt x="0" y="188201"/>
                  </a:moveTo>
                  <a:lnTo>
                    <a:pt x="145270" y="188201"/>
                  </a:lnTo>
                  <a:lnTo>
                    <a:pt x="145270" y="0"/>
                  </a:lnTo>
                  <a:lnTo>
                    <a:pt x="0" y="0"/>
                  </a:lnTo>
                  <a:lnTo>
                    <a:pt x="0" y="188201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3285401" y="4041856"/>
              <a:ext cx="180975" cy="187960"/>
            </a:xfrm>
            <a:custGeom>
              <a:avLst/>
              <a:gdLst/>
              <a:ahLst/>
              <a:cxnLst/>
              <a:rect l="l" t="t" r="r" b="b"/>
              <a:pathLst>
                <a:path w="180975" h="187960">
                  <a:moveTo>
                    <a:pt x="0" y="187840"/>
                  </a:moveTo>
                  <a:lnTo>
                    <a:pt x="180492" y="187840"/>
                  </a:lnTo>
                  <a:lnTo>
                    <a:pt x="180492" y="0"/>
                  </a:lnTo>
                  <a:lnTo>
                    <a:pt x="0" y="0"/>
                  </a:lnTo>
                  <a:lnTo>
                    <a:pt x="0" y="18784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3288042" y="2972930"/>
              <a:ext cx="176530" cy="187960"/>
            </a:xfrm>
            <a:custGeom>
              <a:avLst/>
              <a:gdLst/>
              <a:ahLst/>
              <a:cxnLst/>
              <a:rect l="l" t="t" r="r" b="b"/>
              <a:pathLst>
                <a:path w="176529" h="187960">
                  <a:moveTo>
                    <a:pt x="0" y="187833"/>
                  </a:moveTo>
                  <a:lnTo>
                    <a:pt x="176085" y="187833"/>
                  </a:lnTo>
                  <a:lnTo>
                    <a:pt x="176085" y="0"/>
                  </a:lnTo>
                  <a:lnTo>
                    <a:pt x="0" y="0"/>
                  </a:lnTo>
                  <a:lnTo>
                    <a:pt x="0" y="187833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1819363" y="2940938"/>
              <a:ext cx="82550" cy="85725"/>
            </a:xfrm>
            <a:custGeom>
              <a:avLst/>
              <a:gdLst/>
              <a:ahLst/>
              <a:cxnLst/>
              <a:rect l="l" t="t" r="r" b="b"/>
              <a:pathLst>
                <a:path w="82550" h="85725">
                  <a:moveTo>
                    <a:pt x="82181" y="0"/>
                  </a:moveTo>
                  <a:lnTo>
                    <a:pt x="0" y="0"/>
                  </a:lnTo>
                  <a:lnTo>
                    <a:pt x="0" y="85115"/>
                  </a:lnTo>
                  <a:lnTo>
                    <a:pt x="82181" y="85115"/>
                  </a:lnTo>
                  <a:lnTo>
                    <a:pt x="82181" y="0"/>
                  </a:lnTo>
                  <a:close/>
                </a:path>
              </a:pathLst>
            </a:custGeom>
            <a:solidFill>
              <a:srgbClr val="FFE160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38972" y="2881203"/>
              <a:ext cx="537908" cy="18784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819363" y="3610114"/>
              <a:ext cx="82550" cy="82550"/>
            </a:xfrm>
            <a:custGeom>
              <a:avLst/>
              <a:gdLst/>
              <a:ahLst/>
              <a:cxnLst/>
              <a:rect l="l" t="t" r="r" b="b"/>
              <a:pathLst>
                <a:path w="82550" h="82550">
                  <a:moveTo>
                    <a:pt x="82181" y="0"/>
                  </a:moveTo>
                  <a:lnTo>
                    <a:pt x="0" y="0"/>
                  </a:lnTo>
                  <a:lnTo>
                    <a:pt x="0" y="82181"/>
                  </a:lnTo>
                  <a:lnTo>
                    <a:pt x="82181" y="82181"/>
                  </a:lnTo>
                  <a:lnTo>
                    <a:pt x="82181" y="0"/>
                  </a:lnTo>
                  <a:close/>
                </a:path>
              </a:pathLst>
            </a:custGeom>
            <a:solidFill>
              <a:srgbClr val="C4D982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38972" y="3550323"/>
              <a:ext cx="560311" cy="188201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819363" y="4279290"/>
              <a:ext cx="82550" cy="82550"/>
            </a:xfrm>
            <a:custGeom>
              <a:avLst/>
              <a:gdLst/>
              <a:ahLst/>
              <a:cxnLst/>
              <a:rect l="l" t="t" r="r" b="b"/>
              <a:pathLst>
                <a:path w="82550" h="82550">
                  <a:moveTo>
                    <a:pt x="82181" y="0"/>
                  </a:moveTo>
                  <a:lnTo>
                    <a:pt x="0" y="0"/>
                  </a:lnTo>
                  <a:lnTo>
                    <a:pt x="0" y="82181"/>
                  </a:lnTo>
                  <a:lnTo>
                    <a:pt x="82181" y="82181"/>
                  </a:lnTo>
                  <a:lnTo>
                    <a:pt x="82181" y="0"/>
                  </a:lnTo>
                  <a:close/>
                </a:path>
              </a:pathLst>
            </a:custGeom>
            <a:solidFill>
              <a:srgbClr val="6DD2C9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38972" y="4219859"/>
              <a:ext cx="600925" cy="18784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819363" y="4948478"/>
              <a:ext cx="82550" cy="82550"/>
            </a:xfrm>
            <a:custGeom>
              <a:avLst/>
              <a:gdLst/>
              <a:ahLst/>
              <a:cxnLst/>
              <a:rect l="l" t="t" r="r" b="b"/>
              <a:pathLst>
                <a:path w="82550" h="82550">
                  <a:moveTo>
                    <a:pt x="82181" y="0"/>
                  </a:moveTo>
                  <a:lnTo>
                    <a:pt x="0" y="0"/>
                  </a:lnTo>
                  <a:lnTo>
                    <a:pt x="0" y="82181"/>
                  </a:lnTo>
                  <a:lnTo>
                    <a:pt x="82181" y="82181"/>
                  </a:lnTo>
                  <a:lnTo>
                    <a:pt x="82181" y="0"/>
                  </a:lnTo>
                  <a:close/>
                </a:path>
              </a:pathLst>
            </a:custGeom>
            <a:solidFill>
              <a:srgbClr val="73BBD0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38972" y="4889042"/>
              <a:ext cx="792441" cy="18783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819363" y="5617654"/>
              <a:ext cx="82550" cy="82550"/>
            </a:xfrm>
            <a:custGeom>
              <a:avLst/>
              <a:gdLst/>
              <a:ahLst/>
              <a:cxnLst/>
              <a:rect l="l" t="t" r="r" b="b"/>
              <a:pathLst>
                <a:path w="82550" h="82550">
                  <a:moveTo>
                    <a:pt x="82181" y="0"/>
                  </a:moveTo>
                  <a:lnTo>
                    <a:pt x="0" y="0"/>
                  </a:lnTo>
                  <a:lnTo>
                    <a:pt x="0" y="82181"/>
                  </a:lnTo>
                  <a:lnTo>
                    <a:pt x="82181" y="82181"/>
                  </a:lnTo>
                  <a:lnTo>
                    <a:pt x="82181" y="0"/>
                  </a:lnTo>
                  <a:close/>
                </a:path>
              </a:pathLst>
            </a:custGeom>
            <a:solidFill>
              <a:srgbClr val="F46A89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38972" y="5558155"/>
              <a:ext cx="311835" cy="188201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457928" y="5817234"/>
              <a:ext cx="4734560" cy="135255"/>
            </a:xfrm>
            <a:custGeom>
              <a:avLst/>
              <a:gdLst/>
              <a:ahLst/>
              <a:cxnLst/>
              <a:rect l="l" t="t" r="r" b="b"/>
              <a:pathLst>
                <a:path w="4734559" h="135254">
                  <a:moveTo>
                    <a:pt x="419709" y="0"/>
                  </a:moveTo>
                  <a:lnTo>
                    <a:pt x="0" y="0"/>
                  </a:lnTo>
                  <a:lnTo>
                    <a:pt x="0" y="135013"/>
                  </a:lnTo>
                  <a:lnTo>
                    <a:pt x="419709" y="135013"/>
                  </a:lnTo>
                  <a:lnTo>
                    <a:pt x="419709" y="0"/>
                  </a:lnTo>
                  <a:close/>
                </a:path>
                <a:path w="4734559" h="135254">
                  <a:moveTo>
                    <a:pt x="1138783" y="35217"/>
                  </a:moveTo>
                  <a:lnTo>
                    <a:pt x="719074" y="35217"/>
                  </a:lnTo>
                  <a:lnTo>
                    <a:pt x="719074" y="135001"/>
                  </a:lnTo>
                  <a:lnTo>
                    <a:pt x="1138783" y="135001"/>
                  </a:lnTo>
                  <a:lnTo>
                    <a:pt x="1138783" y="35217"/>
                  </a:lnTo>
                  <a:close/>
                </a:path>
                <a:path w="4734559" h="135254">
                  <a:moveTo>
                    <a:pt x="1857870" y="0"/>
                  </a:moveTo>
                  <a:lnTo>
                    <a:pt x="1441094" y="0"/>
                  </a:lnTo>
                  <a:lnTo>
                    <a:pt x="1441094" y="135013"/>
                  </a:lnTo>
                  <a:lnTo>
                    <a:pt x="1857870" y="135013"/>
                  </a:lnTo>
                  <a:lnTo>
                    <a:pt x="1857870" y="0"/>
                  </a:lnTo>
                  <a:close/>
                </a:path>
                <a:path w="4734559" h="135254">
                  <a:moveTo>
                    <a:pt x="3296018" y="35217"/>
                  </a:moveTo>
                  <a:lnTo>
                    <a:pt x="2879242" y="35217"/>
                  </a:lnTo>
                  <a:lnTo>
                    <a:pt x="2879242" y="135001"/>
                  </a:lnTo>
                  <a:lnTo>
                    <a:pt x="3296018" y="135001"/>
                  </a:lnTo>
                  <a:lnTo>
                    <a:pt x="3296018" y="35217"/>
                  </a:lnTo>
                  <a:close/>
                </a:path>
                <a:path w="4734559" h="135254">
                  <a:moveTo>
                    <a:pt x="4015092" y="35217"/>
                  </a:moveTo>
                  <a:lnTo>
                    <a:pt x="3598316" y="35217"/>
                  </a:lnTo>
                  <a:lnTo>
                    <a:pt x="3598316" y="135001"/>
                  </a:lnTo>
                  <a:lnTo>
                    <a:pt x="4015092" y="135001"/>
                  </a:lnTo>
                  <a:lnTo>
                    <a:pt x="4015092" y="35217"/>
                  </a:lnTo>
                  <a:close/>
                </a:path>
                <a:path w="4734559" h="135254">
                  <a:moveTo>
                    <a:pt x="4734166" y="35217"/>
                  </a:moveTo>
                  <a:lnTo>
                    <a:pt x="4317390" y="35217"/>
                  </a:lnTo>
                  <a:lnTo>
                    <a:pt x="4317390" y="135001"/>
                  </a:lnTo>
                  <a:lnTo>
                    <a:pt x="4734166" y="135001"/>
                  </a:lnTo>
                  <a:lnTo>
                    <a:pt x="4734166" y="35217"/>
                  </a:lnTo>
                  <a:close/>
                </a:path>
              </a:pathLst>
            </a:custGeom>
            <a:solidFill>
              <a:srgbClr val="F46A89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4457928" y="5379923"/>
              <a:ext cx="4734560" cy="473075"/>
            </a:xfrm>
            <a:custGeom>
              <a:avLst/>
              <a:gdLst/>
              <a:ahLst/>
              <a:cxnLst/>
              <a:rect l="l" t="t" r="r" b="b"/>
              <a:pathLst>
                <a:path w="4734559" h="473075">
                  <a:moveTo>
                    <a:pt x="419709" y="0"/>
                  </a:moveTo>
                  <a:lnTo>
                    <a:pt x="0" y="0"/>
                  </a:lnTo>
                  <a:lnTo>
                    <a:pt x="0" y="437311"/>
                  </a:lnTo>
                  <a:lnTo>
                    <a:pt x="419709" y="437311"/>
                  </a:lnTo>
                  <a:lnTo>
                    <a:pt x="419709" y="0"/>
                  </a:lnTo>
                  <a:close/>
                </a:path>
                <a:path w="4734559" h="473075">
                  <a:moveTo>
                    <a:pt x="1138783" y="0"/>
                  </a:moveTo>
                  <a:lnTo>
                    <a:pt x="719074" y="0"/>
                  </a:lnTo>
                  <a:lnTo>
                    <a:pt x="719074" y="472528"/>
                  </a:lnTo>
                  <a:lnTo>
                    <a:pt x="1138783" y="472528"/>
                  </a:lnTo>
                  <a:lnTo>
                    <a:pt x="1138783" y="0"/>
                  </a:lnTo>
                  <a:close/>
                </a:path>
                <a:path w="4734559" h="473075">
                  <a:moveTo>
                    <a:pt x="1857870" y="32283"/>
                  </a:moveTo>
                  <a:lnTo>
                    <a:pt x="1441094" y="32283"/>
                  </a:lnTo>
                  <a:lnTo>
                    <a:pt x="1441094" y="437311"/>
                  </a:lnTo>
                  <a:lnTo>
                    <a:pt x="1857870" y="437311"/>
                  </a:lnTo>
                  <a:lnTo>
                    <a:pt x="1857870" y="32283"/>
                  </a:lnTo>
                  <a:close/>
                </a:path>
                <a:path w="4734559" h="473075">
                  <a:moveTo>
                    <a:pt x="3296018" y="99783"/>
                  </a:moveTo>
                  <a:lnTo>
                    <a:pt x="2879242" y="99783"/>
                  </a:lnTo>
                  <a:lnTo>
                    <a:pt x="2879242" y="472528"/>
                  </a:lnTo>
                  <a:lnTo>
                    <a:pt x="3296018" y="472528"/>
                  </a:lnTo>
                  <a:lnTo>
                    <a:pt x="3296018" y="99783"/>
                  </a:lnTo>
                  <a:close/>
                </a:path>
                <a:path w="4734559" h="473075">
                  <a:moveTo>
                    <a:pt x="4015092" y="67500"/>
                  </a:moveTo>
                  <a:lnTo>
                    <a:pt x="3598316" y="67500"/>
                  </a:lnTo>
                  <a:lnTo>
                    <a:pt x="3598316" y="472528"/>
                  </a:lnTo>
                  <a:lnTo>
                    <a:pt x="4015092" y="472528"/>
                  </a:lnTo>
                  <a:lnTo>
                    <a:pt x="4015092" y="67500"/>
                  </a:lnTo>
                  <a:close/>
                </a:path>
                <a:path w="4734559" h="473075">
                  <a:moveTo>
                    <a:pt x="4734166" y="99783"/>
                  </a:moveTo>
                  <a:lnTo>
                    <a:pt x="4317390" y="99783"/>
                  </a:lnTo>
                  <a:lnTo>
                    <a:pt x="4317390" y="472528"/>
                  </a:lnTo>
                  <a:lnTo>
                    <a:pt x="4734166" y="472528"/>
                  </a:lnTo>
                  <a:lnTo>
                    <a:pt x="4734166" y="99783"/>
                  </a:lnTo>
                  <a:close/>
                </a:path>
              </a:pathLst>
            </a:custGeom>
            <a:solidFill>
              <a:srgbClr val="73BBD0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4457928" y="4634433"/>
              <a:ext cx="4734560" cy="845819"/>
            </a:xfrm>
            <a:custGeom>
              <a:avLst/>
              <a:gdLst/>
              <a:ahLst/>
              <a:cxnLst/>
              <a:rect l="l" t="t" r="r" b="b"/>
              <a:pathLst>
                <a:path w="4734559" h="845820">
                  <a:moveTo>
                    <a:pt x="419709" y="0"/>
                  </a:moveTo>
                  <a:lnTo>
                    <a:pt x="0" y="0"/>
                  </a:lnTo>
                  <a:lnTo>
                    <a:pt x="0" y="745490"/>
                  </a:lnTo>
                  <a:lnTo>
                    <a:pt x="419709" y="745490"/>
                  </a:lnTo>
                  <a:lnTo>
                    <a:pt x="419709" y="0"/>
                  </a:lnTo>
                  <a:close/>
                </a:path>
                <a:path w="4734559" h="845820">
                  <a:moveTo>
                    <a:pt x="1138783" y="35217"/>
                  </a:moveTo>
                  <a:lnTo>
                    <a:pt x="719074" y="35217"/>
                  </a:lnTo>
                  <a:lnTo>
                    <a:pt x="719074" y="745490"/>
                  </a:lnTo>
                  <a:lnTo>
                    <a:pt x="1138783" y="745490"/>
                  </a:lnTo>
                  <a:lnTo>
                    <a:pt x="1138783" y="35217"/>
                  </a:lnTo>
                  <a:close/>
                </a:path>
                <a:path w="4734559" h="845820">
                  <a:moveTo>
                    <a:pt x="1857870" y="35217"/>
                  </a:moveTo>
                  <a:lnTo>
                    <a:pt x="1441094" y="35217"/>
                  </a:lnTo>
                  <a:lnTo>
                    <a:pt x="1441094" y="777773"/>
                  </a:lnTo>
                  <a:lnTo>
                    <a:pt x="1857870" y="777773"/>
                  </a:lnTo>
                  <a:lnTo>
                    <a:pt x="1857870" y="35217"/>
                  </a:lnTo>
                  <a:close/>
                </a:path>
                <a:path w="4734559" h="845820">
                  <a:moveTo>
                    <a:pt x="3296018" y="135001"/>
                  </a:moveTo>
                  <a:lnTo>
                    <a:pt x="2879242" y="135001"/>
                  </a:lnTo>
                  <a:lnTo>
                    <a:pt x="2879242" y="845273"/>
                  </a:lnTo>
                  <a:lnTo>
                    <a:pt x="3296018" y="845273"/>
                  </a:lnTo>
                  <a:lnTo>
                    <a:pt x="3296018" y="135001"/>
                  </a:lnTo>
                  <a:close/>
                </a:path>
                <a:path w="4734559" h="845820">
                  <a:moveTo>
                    <a:pt x="4015092" y="102717"/>
                  </a:moveTo>
                  <a:lnTo>
                    <a:pt x="3598316" y="102717"/>
                  </a:lnTo>
                  <a:lnTo>
                    <a:pt x="3598316" y="812990"/>
                  </a:lnTo>
                  <a:lnTo>
                    <a:pt x="4015092" y="812990"/>
                  </a:lnTo>
                  <a:lnTo>
                    <a:pt x="4015092" y="102717"/>
                  </a:lnTo>
                  <a:close/>
                </a:path>
                <a:path w="4734559" h="845820">
                  <a:moveTo>
                    <a:pt x="4734166" y="135001"/>
                  </a:moveTo>
                  <a:lnTo>
                    <a:pt x="4317390" y="135001"/>
                  </a:lnTo>
                  <a:lnTo>
                    <a:pt x="4317390" y="845273"/>
                  </a:lnTo>
                  <a:lnTo>
                    <a:pt x="4734166" y="845273"/>
                  </a:lnTo>
                  <a:lnTo>
                    <a:pt x="4734166" y="135001"/>
                  </a:lnTo>
                  <a:close/>
                </a:path>
              </a:pathLst>
            </a:custGeom>
            <a:solidFill>
              <a:srgbClr val="6DD2C9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4457928" y="3554348"/>
              <a:ext cx="4734560" cy="1215390"/>
            </a:xfrm>
            <a:custGeom>
              <a:avLst/>
              <a:gdLst/>
              <a:ahLst/>
              <a:cxnLst/>
              <a:rect l="l" t="t" r="r" b="b"/>
              <a:pathLst>
                <a:path w="4734559" h="1215389">
                  <a:moveTo>
                    <a:pt x="419709" y="0"/>
                  </a:moveTo>
                  <a:lnTo>
                    <a:pt x="0" y="0"/>
                  </a:lnTo>
                  <a:lnTo>
                    <a:pt x="0" y="1080084"/>
                  </a:lnTo>
                  <a:lnTo>
                    <a:pt x="419709" y="1080084"/>
                  </a:lnTo>
                  <a:lnTo>
                    <a:pt x="419709" y="0"/>
                  </a:lnTo>
                  <a:close/>
                </a:path>
                <a:path w="4734559" h="1215389">
                  <a:moveTo>
                    <a:pt x="1138783" y="0"/>
                  </a:moveTo>
                  <a:lnTo>
                    <a:pt x="719074" y="0"/>
                  </a:lnTo>
                  <a:lnTo>
                    <a:pt x="719074" y="1115314"/>
                  </a:lnTo>
                  <a:lnTo>
                    <a:pt x="1138783" y="1115314"/>
                  </a:lnTo>
                  <a:lnTo>
                    <a:pt x="1138783" y="0"/>
                  </a:lnTo>
                  <a:close/>
                </a:path>
                <a:path w="4734559" h="1215389">
                  <a:moveTo>
                    <a:pt x="1857870" y="0"/>
                  </a:moveTo>
                  <a:lnTo>
                    <a:pt x="1441094" y="0"/>
                  </a:lnTo>
                  <a:lnTo>
                    <a:pt x="1441094" y="1115314"/>
                  </a:lnTo>
                  <a:lnTo>
                    <a:pt x="1857870" y="1115314"/>
                  </a:lnTo>
                  <a:lnTo>
                    <a:pt x="1857870" y="0"/>
                  </a:lnTo>
                  <a:close/>
                </a:path>
                <a:path w="4734559" h="1215389">
                  <a:moveTo>
                    <a:pt x="3296018" y="0"/>
                  </a:moveTo>
                  <a:lnTo>
                    <a:pt x="2879242" y="0"/>
                  </a:lnTo>
                  <a:lnTo>
                    <a:pt x="2879242" y="1215085"/>
                  </a:lnTo>
                  <a:lnTo>
                    <a:pt x="3296018" y="1215085"/>
                  </a:lnTo>
                  <a:lnTo>
                    <a:pt x="3296018" y="0"/>
                  </a:lnTo>
                  <a:close/>
                </a:path>
                <a:path w="4734559" h="1215389">
                  <a:moveTo>
                    <a:pt x="4015092" y="35217"/>
                  </a:moveTo>
                  <a:lnTo>
                    <a:pt x="3598316" y="35217"/>
                  </a:lnTo>
                  <a:lnTo>
                    <a:pt x="3598316" y="1182801"/>
                  </a:lnTo>
                  <a:lnTo>
                    <a:pt x="4015092" y="1182801"/>
                  </a:lnTo>
                  <a:lnTo>
                    <a:pt x="4015092" y="35217"/>
                  </a:lnTo>
                  <a:close/>
                </a:path>
                <a:path w="4734559" h="1215389">
                  <a:moveTo>
                    <a:pt x="4734166" y="0"/>
                  </a:moveTo>
                  <a:lnTo>
                    <a:pt x="4317390" y="0"/>
                  </a:lnTo>
                  <a:lnTo>
                    <a:pt x="4317390" y="1215085"/>
                  </a:lnTo>
                  <a:lnTo>
                    <a:pt x="4734166" y="1215085"/>
                  </a:lnTo>
                  <a:lnTo>
                    <a:pt x="4734166" y="0"/>
                  </a:lnTo>
                  <a:close/>
                </a:path>
              </a:pathLst>
            </a:custGeom>
            <a:solidFill>
              <a:srgbClr val="C4D982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4457928" y="2574061"/>
              <a:ext cx="4734560" cy="1016000"/>
            </a:xfrm>
            <a:custGeom>
              <a:avLst/>
              <a:gdLst/>
              <a:ahLst/>
              <a:cxnLst/>
              <a:rect l="l" t="t" r="r" b="b"/>
              <a:pathLst>
                <a:path w="4734559" h="1016000">
                  <a:moveTo>
                    <a:pt x="419709" y="0"/>
                  </a:moveTo>
                  <a:lnTo>
                    <a:pt x="0" y="0"/>
                  </a:lnTo>
                  <a:lnTo>
                    <a:pt x="0" y="980287"/>
                  </a:lnTo>
                  <a:lnTo>
                    <a:pt x="419709" y="980287"/>
                  </a:lnTo>
                  <a:lnTo>
                    <a:pt x="419709" y="0"/>
                  </a:lnTo>
                  <a:close/>
                </a:path>
                <a:path w="4734559" h="1016000">
                  <a:moveTo>
                    <a:pt x="1138783" y="0"/>
                  </a:moveTo>
                  <a:lnTo>
                    <a:pt x="719074" y="0"/>
                  </a:lnTo>
                  <a:lnTo>
                    <a:pt x="719074" y="980287"/>
                  </a:lnTo>
                  <a:lnTo>
                    <a:pt x="1138783" y="980287"/>
                  </a:lnTo>
                  <a:lnTo>
                    <a:pt x="1138783" y="0"/>
                  </a:lnTo>
                  <a:close/>
                </a:path>
                <a:path w="4734559" h="1016000">
                  <a:moveTo>
                    <a:pt x="1857870" y="0"/>
                  </a:moveTo>
                  <a:lnTo>
                    <a:pt x="1441094" y="0"/>
                  </a:lnTo>
                  <a:lnTo>
                    <a:pt x="1441094" y="980287"/>
                  </a:lnTo>
                  <a:lnTo>
                    <a:pt x="1857870" y="980287"/>
                  </a:lnTo>
                  <a:lnTo>
                    <a:pt x="1857870" y="0"/>
                  </a:lnTo>
                  <a:close/>
                </a:path>
                <a:path w="4734559" h="1016000">
                  <a:moveTo>
                    <a:pt x="3296018" y="0"/>
                  </a:moveTo>
                  <a:lnTo>
                    <a:pt x="2879242" y="0"/>
                  </a:lnTo>
                  <a:lnTo>
                    <a:pt x="2879242" y="980287"/>
                  </a:lnTo>
                  <a:lnTo>
                    <a:pt x="3296018" y="980287"/>
                  </a:lnTo>
                  <a:lnTo>
                    <a:pt x="3296018" y="0"/>
                  </a:lnTo>
                  <a:close/>
                </a:path>
                <a:path w="4734559" h="1016000">
                  <a:moveTo>
                    <a:pt x="4015092" y="0"/>
                  </a:moveTo>
                  <a:lnTo>
                    <a:pt x="3598316" y="0"/>
                  </a:lnTo>
                  <a:lnTo>
                    <a:pt x="3598316" y="1015504"/>
                  </a:lnTo>
                  <a:lnTo>
                    <a:pt x="4015092" y="1015504"/>
                  </a:lnTo>
                  <a:lnTo>
                    <a:pt x="4015092" y="0"/>
                  </a:lnTo>
                  <a:close/>
                </a:path>
                <a:path w="4734559" h="1016000">
                  <a:moveTo>
                    <a:pt x="4734166" y="0"/>
                  </a:moveTo>
                  <a:lnTo>
                    <a:pt x="4317390" y="0"/>
                  </a:lnTo>
                  <a:lnTo>
                    <a:pt x="4317390" y="980287"/>
                  </a:lnTo>
                  <a:lnTo>
                    <a:pt x="4734166" y="980287"/>
                  </a:lnTo>
                  <a:lnTo>
                    <a:pt x="4734166" y="0"/>
                  </a:lnTo>
                  <a:close/>
                </a:path>
              </a:pathLst>
            </a:custGeom>
            <a:solidFill>
              <a:srgbClr val="FFE160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2" name="object 3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36668" y="5792729"/>
              <a:ext cx="129139" cy="18784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58980" y="5809607"/>
              <a:ext cx="111530" cy="18784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75845" y="5792729"/>
              <a:ext cx="129139" cy="18784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17663" y="5809607"/>
              <a:ext cx="111530" cy="18784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37194" y="5809607"/>
              <a:ext cx="111517" cy="18784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956992" y="5809607"/>
              <a:ext cx="111530" cy="18784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19066" y="5505391"/>
              <a:ext cx="145275" cy="18782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35498" y="5522270"/>
              <a:ext cx="158483" cy="18784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57950" y="5522270"/>
              <a:ext cx="145832" cy="18784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505928" y="5572892"/>
              <a:ext cx="123270" cy="18784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16493" y="5556013"/>
              <a:ext cx="145282" cy="18784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945104" y="5572892"/>
              <a:ext cx="123270" cy="18784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613198" y="4913332"/>
              <a:ext cx="167284" cy="188193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5338432" y="4930868"/>
              <a:ext cx="145415" cy="187960"/>
            </a:xfrm>
            <a:custGeom>
              <a:avLst/>
              <a:gdLst/>
              <a:ahLst/>
              <a:cxnLst/>
              <a:rect l="l" t="t" r="r" b="b"/>
              <a:pathLst>
                <a:path w="145414" h="187960">
                  <a:moveTo>
                    <a:pt x="0" y="187840"/>
                  </a:moveTo>
                  <a:lnTo>
                    <a:pt x="145282" y="187840"/>
                  </a:lnTo>
                  <a:lnTo>
                    <a:pt x="145282" y="0"/>
                  </a:lnTo>
                  <a:lnTo>
                    <a:pt x="0" y="0"/>
                  </a:lnTo>
                  <a:lnTo>
                    <a:pt x="0" y="18784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6" name="object 4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52375" y="4947734"/>
              <a:ext cx="167284" cy="187840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7497127" y="5032125"/>
              <a:ext cx="145415" cy="187960"/>
            </a:xfrm>
            <a:custGeom>
              <a:avLst/>
              <a:gdLst/>
              <a:ahLst/>
              <a:cxnLst/>
              <a:rect l="l" t="t" r="r" b="b"/>
              <a:pathLst>
                <a:path w="145415" h="187960">
                  <a:moveTo>
                    <a:pt x="0" y="187840"/>
                  </a:moveTo>
                  <a:lnTo>
                    <a:pt x="145275" y="187840"/>
                  </a:lnTo>
                  <a:lnTo>
                    <a:pt x="145275" y="0"/>
                  </a:lnTo>
                  <a:lnTo>
                    <a:pt x="0" y="0"/>
                  </a:lnTo>
                  <a:lnTo>
                    <a:pt x="0" y="18784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8216493" y="4998369"/>
              <a:ext cx="145415" cy="187960"/>
            </a:xfrm>
            <a:custGeom>
              <a:avLst/>
              <a:gdLst/>
              <a:ahLst/>
              <a:cxnLst/>
              <a:rect l="l" t="t" r="r" b="b"/>
              <a:pathLst>
                <a:path w="145415" h="187960">
                  <a:moveTo>
                    <a:pt x="0" y="187840"/>
                  </a:moveTo>
                  <a:lnTo>
                    <a:pt x="145282" y="187840"/>
                  </a:lnTo>
                  <a:lnTo>
                    <a:pt x="145282" y="0"/>
                  </a:lnTo>
                  <a:lnTo>
                    <a:pt x="0" y="0"/>
                  </a:lnTo>
                  <a:lnTo>
                    <a:pt x="0" y="18784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8936303" y="5032125"/>
              <a:ext cx="145415" cy="187960"/>
            </a:xfrm>
            <a:custGeom>
              <a:avLst/>
              <a:gdLst/>
              <a:ahLst/>
              <a:cxnLst/>
              <a:rect l="l" t="t" r="r" b="b"/>
              <a:pathLst>
                <a:path w="145415" h="187960">
                  <a:moveTo>
                    <a:pt x="0" y="187840"/>
                  </a:moveTo>
                  <a:lnTo>
                    <a:pt x="145275" y="187840"/>
                  </a:lnTo>
                  <a:lnTo>
                    <a:pt x="145275" y="0"/>
                  </a:lnTo>
                  <a:lnTo>
                    <a:pt x="0" y="0"/>
                  </a:lnTo>
                  <a:lnTo>
                    <a:pt x="0" y="18784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0" name="object 5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613198" y="4001211"/>
              <a:ext cx="167284" cy="187833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332564" y="4018081"/>
              <a:ext cx="167284" cy="18784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052375" y="4018081"/>
              <a:ext cx="167284" cy="187840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7488313" y="4068635"/>
              <a:ext cx="1615440" cy="188595"/>
            </a:xfrm>
            <a:custGeom>
              <a:avLst/>
              <a:gdLst/>
              <a:ahLst/>
              <a:cxnLst/>
              <a:rect l="l" t="t" r="r" b="b"/>
              <a:pathLst>
                <a:path w="1615440" h="188595">
                  <a:moveTo>
                    <a:pt x="176098" y="0"/>
                  </a:moveTo>
                  <a:lnTo>
                    <a:pt x="0" y="0"/>
                  </a:lnTo>
                  <a:lnTo>
                    <a:pt x="0" y="188201"/>
                  </a:lnTo>
                  <a:lnTo>
                    <a:pt x="176098" y="188201"/>
                  </a:lnTo>
                  <a:lnTo>
                    <a:pt x="176098" y="0"/>
                  </a:lnTo>
                  <a:close/>
                </a:path>
                <a:path w="1615440" h="188595">
                  <a:moveTo>
                    <a:pt x="897077" y="0"/>
                  </a:moveTo>
                  <a:lnTo>
                    <a:pt x="716584" y="0"/>
                  </a:lnTo>
                  <a:lnTo>
                    <a:pt x="716584" y="188201"/>
                  </a:lnTo>
                  <a:lnTo>
                    <a:pt x="897077" y="188201"/>
                  </a:lnTo>
                  <a:lnTo>
                    <a:pt x="897077" y="0"/>
                  </a:lnTo>
                  <a:close/>
                </a:path>
                <a:path w="1615440" h="188595">
                  <a:moveTo>
                    <a:pt x="1615427" y="0"/>
                  </a:moveTo>
                  <a:lnTo>
                    <a:pt x="1439329" y="0"/>
                  </a:lnTo>
                  <a:lnTo>
                    <a:pt x="1439329" y="188201"/>
                  </a:lnTo>
                  <a:lnTo>
                    <a:pt x="1615427" y="188201"/>
                  </a:lnTo>
                  <a:lnTo>
                    <a:pt x="1615427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4610112" y="2970288"/>
              <a:ext cx="895985" cy="187960"/>
            </a:xfrm>
            <a:custGeom>
              <a:avLst/>
              <a:gdLst/>
              <a:ahLst/>
              <a:cxnLst/>
              <a:rect l="l" t="t" r="r" b="b"/>
              <a:pathLst>
                <a:path w="895985" h="187960">
                  <a:moveTo>
                    <a:pt x="176098" y="0"/>
                  </a:moveTo>
                  <a:lnTo>
                    <a:pt x="0" y="0"/>
                  </a:lnTo>
                  <a:lnTo>
                    <a:pt x="0" y="187833"/>
                  </a:lnTo>
                  <a:lnTo>
                    <a:pt x="176098" y="187833"/>
                  </a:lnTo>
                  <a:lnTo>
                    <a:pt x="176098" y="0"/>
                  </a:lnTo>
                  <a:close/>
                </a:path>
                <a:path w="895985" h="187960">
                  <a:moveTo>
                    <a:pt x="895616" y="0"/>
                  </a:moveTo>
                  <a:lnTo>
                    <a:pt x="719518" y="0"/>
                  </a:lnTo>
                  <a:lnTo>
                    <a:pt x="719518" y="187833"/>
                  </a:lnTo>
                  <a:lnTo>
                    <a:pt x="895616" y="187833"/>
                  </a:lnTo>
                  <a:lnTo>
                    <a:pt x="895616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6049441" y="2970281"/>
              <a:ext cx="176530" cy="187960"/>
            </a:xfrm>
            <a:custGeom>
              <a:avLst/>
              <a:gdLst/>
              <a:ahLst/>
              <a:cxnLst/>
              <a:rect l="l" t="t" r="r" b="b"/>
              <a:pathLst>
                <a:path w="176529" h="187960">
                  <a:moveTo>
                    <a:pt x="0" y="187840"/>
                  </a:moveTo>
                  <a:lnTo>
                    <a:pt x="176085" y="187840"/>
                  </a:lnTo>
                  <a:lnTo>
                    <a:pt x="176085" y="0"/>
                  </a:lnTo>
                  <a:lnTo>
                    <a:pt x="0" y="0"/>
                  </a:lnTo>
                  <a:lnTo>
                    <a:pt x="0" y="18784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7488313" y="2970281"/>
              <a:ext cx="176530" cy="187960"/>
            </a:xfrm>
            <a:custGeom>
              <a:avLst/>
              <a:gdLst/>
              <a:ahLst/>
              <a:cxnLst/>
              <a:rect l="l" t="t" r="r" b="b"/>
              <a:pathLst>
                <a:path w="176529" h="187960">
                  <a:moveTo>
                    <a:pt x="0" y="187840"/>
                  </a:moveTo>
                  <a:lnTo>
                    <a:pt x="176099" y="187840"/>
                  </a:lnTo>
                  <a:lnTo>
                    <a:pt x="176099" y="0"/>
                  </a:lnTo>
                  <a:lnTo>
                    <a:pt x="0" y="0"/>
                  </a:lnTo>
                  <a:lnTo>
                    <a:pt x="0" y="18784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7" name="object 5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204898" y="2987090"/>
              <a:ext cx="184899" cy="188201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8927642" y="2970281"/>
              <a:ext cx="176530" cy="187960"/>
            </a:xfrm>
            <a:custGeom>
              <a:avLst/>
              <a:gdLst/>
              <a:ahLst/>
              <a:cxnLst/>
              <a:rect l="l" t="t" r="r" b="b"/>
              <a:pathLst>
                <a:path w="176529" h="187960">
                  <a:moveTo>
                    <a:pt x="0" y="187840"/>
                  </a:moveTo>
                  <a:lnTo>
                    <a:pt x="176099" y="187840"/>
                  </a:lnTo>
                  <a:lnTo>
                    <a:pt x="176099" y="0"/>
                  </a:lnTo>
                  <a:lnTo>
                    <a:pt x="0" y="0"/>
                  </a:lnTo>
                  <a:lnTo>
                    <a:pt x="0" y="18784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5758142" y="6034125"/>
              <a:ext cx="0" cy="217804"/>
            </a:xfrm>
            <a:custGeom>
              <a:avLst/>
              <a:gdLst/>
              <a:ahLst/>
              <a:cxnLst/>
              <a:rect l="l" t="t" r="r" b="b"/>
              <a:pathLst>
                <a:path h="217804">
                  <a:moveTo>
                    <a:pt x="0" y="0"/>
                  </a:moveTo>
                  <a:lnTo>
                    <a:pt x="0" y="217195"/>
                  </a:lnTo>
                </a:path>
              </a:pathLst>
            </a:custGeom>
            <a:ln w="146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3582415" y="6034125"/>
              <a:ext cx="0" cy="217804"/>
            </a:xfrm>
            <a:custGeom>
              <a:avLst/>
              <a:gdLst/>
              <a:ahLst/>
              <a:cxnLst/>
              <a:rect l="l" t="t" r="r" b="b"/>
              <a:pathLst>
                <a:path h="217804">
                  <a:moveTo>
                    <a:pt x="0" y="0"/>
                  </a:moveTo>
                  <a:lnTo>
                    <a:pt x="0" y="217195"/>
                  </a:lnTo>
                </a:path>
              </a:pathLst>
            </a:custGeom>
            <a:ln w="146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6483515" y="6034125"/>
              <a:ext cx="0" cy="217804"/>
            </a:xfrm>
            <a:custGeom>
              <a:avLst/>
              <a:gdLst/>
              <a:ahLst/>
              <a:cxnLst/>
              <a:rect l="l" t="t" r="r" b="b"/>
              <a:pathLst>
                <a:path h="217804">
                  <a:moveTo>
                    <a:pt x="0" y="0"/>
                  </a:moveTo>
                  <a:lnTo>
                    <a:pt x="0" y="217195"/>
                  </a:lnTo>
                </a:path>
              </a:pathLst>
            </a:custGeom>
            <a:ln w="146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3575088" y="6041466"/>
              <a:ext cx="732790" cy="0"/>
            </a:xfrm>
            <a:custGeom>
              <a:avLst/>
              <a:gdLst/>
              <a:ahLst/>
              <a:cxnLst/>
              <a:rect l="l" t="t" r="r" b="b"/>
              <a:pathLst>
                <a:path w="732789">
                  <a:moveTo>
                    <a:pt x="0" y="0"/>
                  </a:moveTo>
                  <a:lnTo>
                    <a:pt x="732574" y="0"/>
                  </a:lnTo>
                </a:path>
              </a:pathLst>
            </a:custGeom>
            <a:ln w="146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5032895" y="6041466"/>
              <a:ext cx="1457960" cy="0"/>
            </a:xfrm>
            <a:custGeom>
              <a:avLst/>
              <a:gdLst/>
              <a:ahLst/>
              <a:cxnLst/>
              <a:rect l="l" t="t" r="r" b="b"/>
              <a:pathLst>
                <a:path w="1457960">
                  <a:moveTo>
                    <a:pt x="0" y="0"/>
                  </a:moveTo>
                  <a:lnTo>
                    <a:pt x="1457960" y="0"/>
                  </a:lnTo>
                </a:path>
              </a:pathLst>
            </a:custGeom>
            <a:ln w="146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3575088" y="6243980"/>
              <a:ext cx="732790" cy="0"/>
            </a:xfrm>
            <a:custGeom>
              <a:avLst/>
              <a:gdLst/>
              <a:ahLst/>
              <a:cxnLst/>
              <a:rect l="l" t="t" r="r" b="b"/>
              <a:pathLst>
                <a:path w="732789">
                  <a:moveTo>
                    <a:pt x="0" y="0"/>
                  </a:moveTo>
                  <a:lnTo>
                    <a:pt x="732574" y="0"/>
                  </a:lnTo>
                </a:path>
              </a:pathLst>
            </a:custGeom>
            <a:ln w="146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5032895" y="6243980"/>
              <a:ext cx="1457960" cy="0"/>
            </a:xfrm>
            <a:custGeom>
              <a:avLst/>
              <a:gdLst/>
              <a:ahLst/>
              <a:cxnLst/>
              <a:rect l="l" t="t" r="r" b="b"/>
              <a:pathLst>
                <a:path w="1457960">
                  <a:moveTo>
                    <a:pt x="0" y="0"/>
                  </a:moveTo>
                  <a:lnTo>
                    <a:pt x="1457960" y="0"/>
                  </a:lnTo>
                </a:path>
              </a:pathLst>
            </a:custGeom>
            <a:ln w="146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6" name="object 6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189082" y="6062014"/>
              <a:ext cx="119164" cy="176098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542307" y="6062013"/>
              <a:ext cx="301321" cy="176099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285600" y="6062013"/>
              <a:ext cx="267671" cy="176099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010986" y="6062014"/>
              <a:ext cx="267665" cy="176098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092390" y="6062319"/>
              <a:ext cx="118567" cy="176085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462634" y="6062319"/>
              <a:ext cx="246976" cy="176085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167040" y="6062319"/>
              <a:ext cx="253568" cy="176085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885821" y="6062319"/>
              <a:ext cx="221885" cy="176085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215165" y="1764004"/>
              <a:ext cx="390347" cy="519493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023961" y="1699430"/>
              <a:ext cx="487197" cy="648634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542751" y="2275060"/>
              <a:ext cx="260628" cy="188206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169674" y="2275065"/>
              <a:ext cx="127660" cy="188201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254790" y="2275065"/>
              <a:ext cx="88049" cy="188201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298808" y="2275060"/>
              <a:ext cx="358907" cy="188206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896521" y="2275065"/>
              <a:ext cx="132067" cy="188201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984430" y="2275060"/>
              <a:ext cx="88049" cy="188206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028601" y="2275065"/>
              <a:ext cx="389509" cy="188201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411275" y="2275065"/>
              <a:ext cx="261061" cy="188201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038337" y="2275060"/>
              <a:ext cx="127673" cy="188206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123453" y="2275060"/>
              <a:ext cx="88049" cy="188206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167484" y="2275065"/>
              <a:ext cx="359321" cy="188201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765489" y="2275060"/>
              <a:ext cx="132074" cy="188206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853385" y="2275060"/>
              <a:ext cx="88049" cy="188206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897556" y="2275060"/>
              <a:ext cx="389092" cy="188206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7397331" y="5821629"/>
              <a:ext cx="299720" cy="164465"/>
            </a:xfrm>
            <a:custGeom>
              <a:avLst/>
              <a:gdLst/>
              <a:ahLst/>
              <a:cxnLst/>
              <a:rect l="l" t="t" r="r" b="b"/>
              <a:pathLst>
                <a:path w="299720" h="164464">
                  <a:moveTo>
                    <a:pt x="0" y="82181"/>
                  </a:moveTo>
                  <a:lnTo>
                    <a:pt x="11770" y="50208"/>
                  </a:lnTo>
                  <a:lnTo>
                    <a:pt x="43861" y="24083"/>
                  </a:lnTo>
                  <a:lnTo>
                    <a:pt x="91441" y="6463"/>
                  </a:lnTo>
                  <a:lnTo>
                    <a:pt x="149682" y="0"/>
                  </a:lnTo>
                  <a:lnTo>
                    <a:pt x="207927" y="6463"/>
                  </a:lnTo>
                  <a:lnTo>
                    <a:pt x="255508" y="24083"/>
                  </a:lnTo>
                  <a:lnTo>
                    <a:pt x="287595" y="50208"/>
                  </a:lnTo>
                  <a:lnTo>
                    <a:pt x="299364" y="82181"/>
                  </a:lnTo>
                  <a:lnTo>
                    <a:pt x="287595" y="114155"/>
                  </a:lnTo>
                  <a:lnTo>
                    <a:pt x="255508" y="140279"/>
                  </a:lnTo>
                  <a:lnTo>
                    <a:pt x="207927" y="157900"/>
                  </a:lnTo>
                  <a:lnTo>
                    <a:pt x="149682" y="164363"/>
                  </a:lnTo>
                  <a:lnTo>
                    <a:pt x="91441" y="157900"/>
                  </a:lnTo>
                  <a:lnTo>
                    <a:pt x="43861" y="140279"/>
                  </a:lnTo>
                  <a:lnTo>
                    <a:pt x="11770" y="114155"/>
                  </a:lnTo>
                  <a:lnTo>
                    <a:pt x="0" y="82181"/>
                  </a:lnTo>
                  <a:close/>
                </a:path>
              </a:pathLst>
            </a:custGeom>
            <a:ln w="14681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1" name="object 9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357833" y="1703094"/>
              <a:ext cx="416446" cy="176099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357833" y="1154614"/>
              <a:ext cx="7435380" cy="246907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4523968" y="5522264"/>
              <a:ext cx="299720" cy="164465"/>
            </a:xfrm>
            <a:custGeom>
              <a:avLst/>
              <a:gdLst/>
              <a:ahLst/>
              <a:cxnLst/>
              <a:rect l="l" t="t" r="r" b="b"/>
              <a:pathLst>
                <a:path w="299720" h="164464">
                  <a:moveTo>
                    <a:pt x="0" y="82181"/>
                  </a:moveTo>
                  <a:lnTo>
                    <a:pt x="11770" y="50208"/>
                  </a:lnTo>
                  <a:lnTo>
                    <a:pt x="43861" y="24083"/>
                  </a:lnTo>
                  <a:lnTo>
                    <a:pt x="91441" y="6463"/>
                  </a:lnTo>
                  <a:lnTo>
                    <a:pt x="149682" y="0"/>
                  </a:lnTo>
                  <a:lnTo>
                    <a:pt x="207927" y="6463"/>
                  </a:lnTo>
                  <a:lnTo>
                    <a:pt x="255508" y="24083"/>
                  </a:lnTo>
                  <a:lnTo>
                    <a:pt x="287595" y="50208"/>
                  </a:lnTo>
                  <a:lnTo>
                    <a:pt x="299364" y="82181"/>
                  </a:lnTo>
                  <a:lnTo>
                    <a:pt x="287595" y="114155"/>
                  </a:lnTo>
                  <a:lnTo>
                    <a:pt x="255508" y="140279"/>
                  </a:lnTo>
                  <a:lnTo>
                    <a:pt x="207927" y="157900"/>
                  </a:lnTo>
                  <a:lnTo>
                    <a:pt x="149682" y="164363"/>
                  </a:lnTo>
                  <a:lnTo>
                    <a:pt x="91441" y="157900"/>
                  </a:lnTo>
                  <a:lnTo>
                    <a:pt x="43861" y="140279"/>
                  </a:lnTo>
                  <a:lnTo>
                    <a:pt x="11770" y="114155"/>
                  </a:lnTo>
                  <a:lnTo>
                    <a:pt x="0" y="82181"/>
                  </a:lnTo>
                  <a:close/>
                </a:path>
              </a:pathLst>
            </a:custGeom>
            <a:ln w="14681">
              <a:solidFill>
                <a:srgbClr val="78943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object 94"/>
            <p:cNvSpPr/>
            <p:nvPr/>
          </p:nvSpPr>
          <p:spPr>
            <a:xfrm>
              <a:off x="8835479" y="4075315"/>
              <a:ext cx="299720" cy="164465"/>
            </a:xfrm>
            <a:custGeom>
              <a:avLst/>
              <a:gdLst/>
              <a:ahLst/>
              <a:cxnLst/>
              <a:rect l="l" t="t" r="r" b="b"/>
              <a:pathLst>
                <a:path w="299720" h="164464">
                  <a:moveTo>
                    <a:pt x="0" y="82181"/>
                  </a:moveTo>
                  <a:lnTo>
                    <a:pt x="11770" y="50208"/>
                  </a:lnTo>
                  <a:lnTo>
                    <a:pt x="43861" y="24083"/>
                  </a:lnTo>
                  <a:lnTo>
                    <a:pt x="91441" y="6463"/>
                  </a:lnTo>
                  <a:lnTo>
                    <a:pt x="149682" y="0"/>
                  </a:lnTo>
                  <a:lnTo>
                    <a:pt x="207929" y="6463"/>
                  </a:lnTo>
                  <a:lnTo>
                    <a:pt x="255514" y="24083"/>
                  </a:lnTo>
                  <a:lnTo>
                    <a:pt x="287606" y="50208"/>
                  </a:lnTo>
                  <a:lnTo>
                    <a:pt x="299377" y="82181"/>
                  </a:lnTo>
                  <a:lnTo>
                    <a:pt x="287606" y="114155"/>
                  </a:lnTo>
                  <a:lnTo>
                    <a:pt x="255514" y="140279"/>
                  </a:lnTo>
                  <a:lnTo>
                    <a:pt x="207929" y="157900"/>
                  </a:lnTo>
                  <a:lnTo>
                    <a:pt x="149682" y="164363"/>
                  </a:lnTo>
                  <a:lnTo>
                    <a:pt x="91441" y="157900"/>
                  </a:lnTo>
                  <a:lnTo>
                    <a:pt x="43861" y="140279"/>
                  </a:lnTo>
                  <a:lnTo>
                    <a:pt x="11770" y="114155"/>
                  </a:lnTo>
                  <a:lnTo>
                    <a:pt x="0" y="82181"/>
                  </a:lnTo>
                  <a:close/>
                </a:path>
              </a:pathLst>
            </a:custGeom>
            <a:ln w="14681">
              <a:solidFill>
                <a:srgbClr val="78943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object 95"/>
            <p:cNvSpPr/>
            <p:nvPr/>
          </p:nvSpPr>
          <p:spPr>
            <a:xfrm>
              <a:off x="7394397" y="4084116"/>
              <a:ext cx="302895" cy="164465"/>
            </a:xfrm>
            <a:custGeom>
              <a:avLst/>
              <a:gdLst/>
              <a:ahLst/>
              <a:cxnLst/>
              <a:rect l="l" t="t" r="r" b="b"/>
              <a:pathLst>
                <a:path w="302895" h="164464">
                  <a:moveTo>
                    <a:pt x="0" y="82181"/>
                  </a:moveTo>
                  <a:lnTo>
                    <a:pt x="11875" y="50208"/>
                  </a:lnTo>
                  <a:lnTo>
                    <a:pt x="44264" y="24083"/>
                  </a:lnTo>
                  <a:lnTo>
                    <a:pt x="92309" y="6463"/>
                  </a:lnTo>
                  <a:lnTo>
                    <a:pt x="151155" y="0"/>
                  </a:lnTo>
                  <a:lnTo>
                    <a:pt x="209999" y="6463"/>
                  </a:lnTo>
                  <a:lnTo>
                    <a:pt x="258040" y="24083"/>
                  </a:lnTo>
                  <a:lnTo>
                    <a:pt x="290424" y="50208"/>
                  </a:lnTo>
                  <a:lnTo>
                    <a:pt x="302298" y="82181"/>
                  </a:lnTo>
                  <a:lnTo>
                    <a:pt x="290424" y="114155"/>
                  </a:lnTo>
                  <a:lnTo>
                    <a:pt x="258040" y="140279"/>
                  </a:lnTo>
                  <a:lnTo>
                    <a:pt x="209999" y="157900"/>
                  </a:lnTo>
                  <a:lnTo>
                    <a:pt x="151155" y="164363"/>
                  </a:lnTo>
                  <a:lnTo>
                    <a:pt x="92309" y="157900"/>
                  </a:lnTo>
                  <a:lnTo>
                    <a:pt x="44264" y="140279"/>
                  </a:lnTo>
                  <a:lnTo>
                    <a:pt x="11875" y="114155"/>
                  </a:lnTo>
                  <a:lnTo>
                    <a:pt x="0" y="82181"/>
                  </a:lnTo>
                  <a:close/>
                </a:path>
              </a:pathLst>
            </a:custGeom>
            <a:ln w="14681">
              <a:solidFill>
                <a:srgbClr val="78943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object 96"/>
            <p:cNvSpPr/>
            <p:nvPr/>
          </p:nvSpPr>
          <p:spPr>
            <a:xfrm>
              <a:off x="4515167" y="4013669"/>
              <a:ext cx="302895" cy="164465"/>
            </a:xfrm>
            <a:custGeom>
              <a:avLst/>
              <a:gdLst/>
              <a:ahLst/>
              <a:cxnLst/>
              <a:rect l="l" t="t" r="r" b="b"/>
              <a:pathLst>
                <a:path w="302895" h="164464">
                  <a:moveTo>
                    <a:pt x="0" y="82181"/>
                  </a:moveTo>
                  <a:lnTo>
                    <a:pt x="11875" y="50208"/>
                  </a:lnTo>
                  <a:lnTo>
                    <a:pt x="44264" y="24083"/>
                  </a:lnTo>
                  <a:lnTo>
                    <a:pt x="92309" y="6463"/>
                  </a:lnTo>
                  <a:lnTo>
                    <a:pt x="151155" y="0"/>
                  </a:lnTo>
                  <a:lnTo>
                    <a:pt x="209999" y="6463"/>
                  </a:lnTo>
                  <a:lnTo>
                    <a:pt x="258040" y="24083"/>
                  </a:lnTo>
                  <a:lnTo>
                    <a:pt x="290424" y="50208"/>
                  </a:lnTo>
                  <a:lnTo>
                    <a:pt x="302298" y="82181"/>
                  </a:lnTo>
                  <a:lnTo>
                    <a:pt x="290424" y="114155"/>
                  </a:lnTo>
                  <a:lnTo>
                    <a:pt x="258040" y="140279"/>
                  </a:lnTo>
                  <a:lnTo>
                    <a:pt x="209999" y="157900"/>
                  </a:lnTo>
                  <a:lnTo>
                    <a:pt x="151155" y="164363"/>
                  </a:lnTo>
                  <a:lnTo>
                    <a:pt x="92309" y="157900"/>
                  </a:lnTo>
                  <a:lnTo>
                    <a:pt x="44264" y="140279"/>
                  </a:lnTo>
                  <a:lnTo>
                    <a:pt x="11875" y="114155"/>
                  </a:lnTo>
                  <a:lnTo>
                    <a:pt x="0" y="82181"/>
                  </a:lnTo>
                  <a:close/>
                </a:path>
              </a:pathLst>
            </a:custGeom>
            <a:ln w="14681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object 97"/>
            <p:cNvSpPr/>
            <p:nvPr/>
          </p:nvSpPr>
          <p:spPr>
            <a:xfrm>
              <a:off x="1383525" y="6975090"/>
              <a:ext cx="299720" cy="164465"/>
            </a:xfrm>
            <a:custGeom>
              <a:avLst/>
              <a:gdLst/>
              <a:ahLst/>
              <a:cxnLst/>
              <a:rect l="l" t="t" r="r" b="b"/>
              <a:pathLst>
                <a:path w="299719" h="164465">
                  <a:moveTo>
                    <a:pt x="0" y="82181"/>
                  </a:moveTo>
                  <a:lnTo>
                    <a:pt x="11763" y="50191"/>
                  </a:lnTo>
                  <a:lnTo>
                    <a:pt x="43841" y="24069"/>
                  </a:lnTo>
                  <a:lnTo>
                    <a:pt x="91420" y="6457"/>
                  </a:lnTo>
                  <a:lnTo>
                    <a:pt x="149682" y="0"/>
                  </a:lnTo>
                  <a:lnTo>
                    <a:pt x="207944" y="6457"/>
                  </a:lnTo>
                  <a:lnTo>
                    <a:pt x="255522" y="24069"/>
                  </a:lnTo>
                  <a:lnTo>
                    <a:pt x="287601" y="50191"/>
                  </a:lnTo>
                  <a:lnTo>
                    <a:pt x="299364" y="82181"/>
                  </a:lnTo>
                  <a:lnTo>
                    <a:pt x="287601" y="114171"/>
                  </a:lnTo>
                  <a:lnTo>
                    <a:pt x="255522" y="140293"/>
                  </a:lnTo>
                  <a:lnTo>
                    <a:pt x="207944" y="157905"/>
                  </a:lnTo>
                  <a:lnTo>
                    <a:pt x="149682" y="164363"/>
                  </a:lnTo>
                  <a:lnTo>
                    <a:pt x="91420" y="157905"/>
                  </a:lnTo>
                  <a:lnTo>
                    <a:pt x="43841" y="140293"/>
                  </a:lnTo>
                  <a:lnTo>
                    <a:pt x="11763" y="114171"/>
                  </a:lnTo>
                  <a:lnTo>
                    <a:pt x="0" y="82181"/>
                  </a:lnTo>
                  <a:close/>
                </a:path>
              </a:pathLst>
            </a:custGeom>
            <a:ln w="14681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object 98"/>
            <p:cNvSpPr/>
            <p:nvPr/>
          </p:nvSpPr>
          <p:spPr>
            <a:xfrm>
              <a:off x="1383525" y="6887039"/>
              <a:ext cx="299720" cy="164465"/>
            </a:xfrm>
            <a:custGeom>
              <a:avLst/>
              <a:gdLst/>
              <a:ahLst/>
              <a:cxnLst/>
              <a:rect l="l" t="t" r="r" b="b"/>
              <a:pathLst>
                <a:path w="299719" h="164465">
                  <a:moveTo>
                    <a:pt x="0" y="82181"/>
                  </a:moveTo>
                  <a:lnTo>
                    <a:pt x="11763" y="50191"/>
                  </a:lnTo>
                  <a:lnTo>
                    <a:pt x="43841" y="24069"/>
                  </a:lnTo>
                  <a:lnTo>
                    <a:pt x="91420" y="6457"/>
                  </a:lnTo>
                  <a:lnTo>
                    <a:pt x="149682" y="0"/>
                  </a:lnTo>
                  <a:lnTo>
                    <a:pt x="207944" y="6457"/>
                  </a:lnTo>
                  <a:lnTo>
                    <a:pt x="255522" y="24069"/>
                  </a:lnTo>
                  <a:lnTo>
                    <a:pt x="287601" y="50191"/>
                  </a:lnTo>
                  <a:lnTo>
                    <a:pt x="299364" y="82181"/>
                  </a:lnTo>
                  <a:lnTo>
                    <a:pt x="287601" y="114171"/>
                  </a:lnTo>
                  <a:lnTo>
                    <a:pt x="255522" y="140293"/>
                  </a:lnTo>
                  <a:lnTo>
                    <a:pt x="207944" y="157905"/>
                  </a:lnTo>
                  <a:lnTo>
                    <a:pt x="149682" y="164363"/>
                  </a:lnTo>
                  <a:lnTo>
                    <a:pt x="91420" y="157905"/>
                  </a:lnTo>
                  <a:lnTo>
                    <a:pt x="43841" y="140293"/>
                  </a:lnTo>
                  <a:lnTo>
                    <a:pt x="11763" y="114171"/>
                  </a:lnTo>
                  <a:lnTo>
                    <a:pt x="0" y="82181"/>
                  </a:lnTo>
                  <a:close/>
                </a:path>
              </a:pathLst>
            </a:custGeom>
            <a:ln w="14681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9" name="object 9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748637" y="6944275"/>
              <a:ext cx="885710" cy="141245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5248909" y="4031297"/>
              <a:ext cx="299720" cy="167640"/>
            </a:xfrm>
            <a:custGeom>
              <a:avLst/>
              <a:gdLst/>
              <a:ahLst/>
              <a:cxnLst/>
              <a:rect l="l" t="t" r="r" b="b"/>
              <a:pathLst>
                <a:path w="299720" h="167639">
                  <a:moveTo>
                    <a:pt x="0" y="83642"/>
                  </a:moveTo>
                  <a:lnTo>
                    <a:pt x="11770" y="51070"/>
                  </a:lnTo>
                  <a:lnTo>
                    <a:pt x="43861" y="24485"/>
                  </a:lnTo>
                  <a:lnTo>
                    <a:pt x="91441" y="6568"/>
                  </a:lnTo>
                  <a:lnTo>
                    <a:pt x="149682" y="0"/>
                  </a:lnTo>
                  <a:lnTo>
                    <a:pt x="207927" y="6568"/>
                  </a:lnTo>
                  <a:lnTo>
                    <a:pt x="255508" y="24485"/>
                  </a:lnTo>
                  <a:lnTo>
                    <a:pt x="287595" y="51070"/>
                  </a:lnTo>
                  <a:lnTo>
                    <a:pt x="299364" y="83642"/>
                  </a:lnTo>
                  <a:lnTo>
                    <a:pt x="287595" y="116213"/>
                  </a:lnTo>
                  <a:lnTo>
                    <a:pt x="255508" y="142798"/>
                  </a:lnTo>
                  <a:lnTo>
                    <a:pt x="207927" y="160716"/>
                  </a:lnTo>
                  <a:lnTo>
                    <a:pt x="149682" y="167284"/>
                  </a:lnTo>
                  <a:lnTo>
                    <a:pt x="91441" y="160716"/>
                  </a:lnTo>
                  <a:lnTo>
                    <a:pt x="43861" y="142798"/>
                  </a:lnTo>
                  <a:lnTo>
                    <a:pt x="11770" y="116213"/>
                  </a:lnTo>
                  <a:lnTo>
                    <a:pt x="0" y="83642"/>
                  </a:lnTo>
                  <a:close/>
                </a:path>
              </a:pathLst>
            </a:custGeom>
            <a:ln w="14681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object 101"/>
            <p:cNvSpPr/>
            <p:nvPr/>
          </p:nvSpPr>
          <p:spPr>
            <a:xfrm>
              <a:off x="5243042" y="5821629"/>
              <a:ext cx="299720" cy="164465"/>
            </a:xfrm>
            <a:custGeom>
              <a:avLst/>
              <a:gdLst/>
              <a:ahLst/>
              <a:cxnLst/>
              <a:rect l="l" t="t" r="r" b="b"/>
              <a:pathLst>
                <a:path w="299720" h="164464">
                  <a:moveTo>
                    <a:pt x="0" y="82181"/>
                  </a:moveTo>
                  <a:lnTo>
                    <a:pt x="11770" y="50208"/>
                  </a:lnTo>
                  <a:lnTo>
                    <a:pt x="43861" y="24083"/>
                  </a:lnTo>
                  <a:lnTo>
                    <a:pt x="91441" y="6463"/>
                  </a:lnTo>
                  <a:lnTo>
                    <a:pt x="149682" y="0"/>
                  </a:lnTo>
                  <a:lnTo>
                    <a:pt x="207927" y="6463"/>
                  </a:lnTo>
                  <a:lnTo>
                    <a:pt x="255508" y="24083"/>
                  </a:lnTo>
                  <a:lnTo>
                    <a:pt x="287595" y="50208"/>
                  </a:lnTo>
                  <a:lnTo>
                    <a:pt x="299364" y="82181"/>
                  </a:lnTo>
                  <a:lnTo>
                    <a:pt x="287595" y="114155"/>
                  </a:lnTo>
                  <a:lnTo>
                    <a:pt x="255508" y="140279"/>
                  </a:lnTo>
                  <a:lnTo>
                    <a:pt x="207927" y="157900"/>
                  </a:lnTo>
                  <a:lnTo>
                    <a:pt x="149682" y="164363"/>
                  </a:lnTo>
                  <a:lnTo>
                    <a:pt x="91441" y="157900"/>
                  </a:lnTo>
                  <a:lnTo>
                    <a:pt x="43861" y="140279"/>
                  </a:lnTo>
                  <a:lnTo>
                    <a:pt x="11770" y="114155"/>
                  </a:lnTo>
                  <a:lnTo>
                    <a:pt x="0" y="82181"/>
                  </a:lnTo>
                  <a:close/>
                </a:path>
              </a:pathLst>
            </a:custGeom>
            <a:ln w="14681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object 102"/>
            <p:cNvSpPr/>
            <p:nvPr/>
          </p:nvSpPr>
          <p:spPr>
            <a:xfrm>
              <a:off x="5234241" y="5531078"/>
              <a:ext cx="299720" cy="167640"/>
            </a:xfrm>
            <a:custGeom>
              <a:avLst/>
              <a:gdLst/>
              <a:ahLst/>
              <a:cxnLst/>
              <a:rect l="l" t="t" r="r" b="b"/>
              <a:pathLst>
                <a:path w="299720" h="167639">
                  <a:moveTo>
                    <a:pt x="0" y="83642"/>
                  </a:moveTo>
                  <a:lnTo>
                    <a:pt x="11770" y="51070"/>
                  </a:lnTo>
                  <a:lnTo>
                    <a:pt x="43861" y="24485"/>
                  </a:lnTo>
                  <a:lnTo>
                    <a:pt x="91441" y="6568"/>
                  </a:lnTo>
                  <a:lnTo>
                    <a:pt x="149682" y="0"/>
                  </a:lnTo>
                  <a:lnTo>
                    <a:pt x="207927" y="6568"/>
                  </a:lnTo>
                  <a:lnTo>
                    <a:pt x="255508" y="24485"/>
                  </a:lnTo>
                  <a:lnTo>
                    <a:pt x="287595" y="51070"/>
                  </a:lnTo>
                  <a:lnTo>
                    <a:pt x="299364" y="83642"/>
                  </a:lnTo>
                  <a:lnTo>
                    <a:pt x="287595" y="116213"/>
                  </a:lnTo>
                  <a:lnTo>
                    <a:pt x="255508" y="142798"/>
                  </a:lnTo>
                  <a:lnTo>
                    <a:pt x="207927" y="160716"/>
                  </a:lnTo>
                  <a:lnTo>
                    <a:pt x="149682" y="167284"/>
                  </a:lnTo>
                  <a:lnTo>
                    <a:pt x="91441" y="160716"/>
                  </a:lnTo>
                  <a:lnTo>
                    <a:pt x="43861" y="142798"/>
                  </a:lnTo>
                  <a:lnTo>
                    <a:pt x="11770" y="116213"/>
                  </a:lnTo>
                  <a:lnTo>
                    <a:pt x="0" y="83642"/>
                  </a:lnTo>
                  <a:close/>
                </a:path>
              </a:pathLst>
            </a:custGeom>
            <a:ln w="14681">
              <a:solidFill>
                <a:srgbClr val="78943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object 103"/>
            <p:cNvSpPr/>
            <p:nvPr/>
          </p:nvSpPr>
          <p:spPr>
            <a:xfrm>
              <a:off x="5962116" y="4031297"/>
              <a:ext cx="302895" cy="167640"/>
            </a:xfrm>
            <a:custGeom>
              <a:avLst/>
              <a:gdLst/>
              <a:ahLst/>
              <a:cxnLst/>
              <a:rect l="l" t="t" r="r" b="b"/>
              <a:pathLst>
                <a:path w="302895" h="167639">
                  <a:moveTo>
                    <a:pt x="0" y="83642"/>
                  </a:moveTo>
                  <a:lnTo>
                    <a:pt x="11875" y="51070"/>
                  </a:lnTo>
                  <a:lnTo>
                    <a:pt x="44264" y="24485"/>
                  </a:lnTo>
                  <a:lnTo>
                    <a:pt x="92309" y="6568"/>
                  </a:lnTo>
                  <a:lnTo>
                    <a:pt x="151155" y="0"/>
                  </a:lnTo>
                  <a:lnTo>
                    <a:pt x="210001" y="6568"/>
                  </a:lnTo>
                  <a:lnTo>
                    <a:pt x="258046" y="24485"/>
                  </a:lnTo>
                  <a:lnTo>
                    <a:pt x="290435" y="51070"/>
                  </a:lnTo>
                  <a:lnTo>
                    <a:pt x="302310" y="83642"/>
                  </a:lnTo>
                  <a:lnTo>
                    <a:pt x="290435" y="116213"/>
                  </a:lnTo>
                  <a:lnTo>
                    <a:pt x="258046" y="142798"/>
                  </a:lnTo>
                  <a:lnTo>
                    <a:pt x="210001" y="160716"/>
                  </a:lnTo>
                  <a:lnTo>
                    <a:pt x="151155" y="167284"/>
                  </a:lnTo>
                  <a:lnTo>
                    <a:pt x="92309" y="160716"/>
                  </a:lnTo>
                  <a:lnTo>
                    <a:pt x="44264" y="142798"/>
                  </a:lnTo>
                  <a:lnTo>
                    <a:pt x="11875" y="116213"/>
                  </a:lnTo>
                  <a:lnTo>
                    <a:pt x="0" y="83642"/>
                  </a:lnTo>
                  <a:close/>
                </a:path>
              </a:pathLst>
            </a:custGeom>
            <a:ln w="14681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object 104"/>
            <p:cNvSpPr/>
            <p:nvPr/>
          </p:nvSpPr>
          <p:spPr>
            <a:xfrm>
              <a:off x="8838412" y="5824575"/>
              <a:ext cx="299720" cy="164465"/>
            </a:xfrm>
            <a:custGeom>
              <a:avLst/>
              <a:gdLst/>
              <a:ahLst/>
              <a:cxnLst/>
              <a:rect l="l" t="t" r="r" b="b"/>
              <a:pathLst>
                <a:path w="299720" h="164464">
                  <a:moveTo>
                    <a:pt x="0" y="82181"/>
                  </a:moveTo>
                  <a:lnTo>
                    <a:pt x="11770" y="50208"/>
                  </a:lnTo>
                  <a:lnTo>
                    <a:pt x="43861" y="24083"/>
                  </a:lnTo>
                  <a:lnTo>
                    <a:pt x="91441" y="6463"/>
                  </a:lnTo>
                  <a:lnTo>
                    <a:pt x="149682" y="0"/>
                  </a:lnTo>
                  <a:lnTo>
                    <a:pt x="207929" y="6463"/>
                  </a:lnTo>
                  <a:lnTo>
                    <a:pt x="255514" y="24083"/>
                  </a:lnTo>
                  <a:lnTo>
                    <a:pt x="287606" y="50208"/>
                  </a:lnTo>
                  <a:lnTo>
                    <a:pt x="299377" y="82181"/>
                  </a:lnTo>
                  <a:lnTo>
                    <a:pt x="287606" y="114155"/>
                  </a:lnTo>
                  <a:lnTo>
                    <a:pt x="255514" y="140279"/>
                  </a:lnTo>
                  <a:lnTo>
                    <a:pt x="207929" y="157900"/>
                  </a:lnTo>
                  <a:lnTo>
                    <a:pt x="149682" y="164363"/>
                  </a:lnTo>
                  <a:lnTo>
                    <a:pt x="91441" y="157900"/>
                  </a:lnTo>
                  <a:lnTo>
                    <a:pt x="43861" y="140279"/>
                  </a:lnTo>
                  <a:lnTo>
                    <a:pt x="11770" y="114155"/>
                  </a:lnTo>
                  <a:lnTo>
                    <a:pt x="0" y="82181"/>
                  </a:lnTo>
                  <a:close/>
                </a:path>
              </a:pathLst>
            </a:custGeom>
            <a:ln w="14681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2558" y="6331102"/>
            <a:ext cx="251572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35" b="0" i="0" u="heavy" strike="noStrike" kern="0" cap="none" spc="-22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6DBDD1"/>
                  </a:solidFill>
                </a:uFill>
                <a:latin typeface="Arial Narrow"/>
                <a:ea typeface="+mn-ea"/>
                <a:cs typeface="Arial Narrow"/>
              </a:rPr>
              <a:t>92</a:t>
            </a:r>
            <a:r>
              <a:rPr kumimoji="0" sz="1235" b="0" i="0" u="heavy" strike="noStrike" kern="0" cap="none" spc="441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6DBDD1"/>
                  </a:solidFill>
                </a:uFill>
                <a:latin typeface="Arial Narrow"/>
                <a:ea typeface="+mn-ea"/>
                <a:cs typeface="Arial Narrow"/>
              </a:rPr>
              <a:t> </a:t>
            </a:r>
            <a:endParaRPr kumimoji="0" sz="123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47266" y="403703"/>
            <a:ext cx="4182035" cy="3507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  <a:tabLst>
                <a:tab pos="697043" algn="l"/>
              </a:tabLst>
            </a:pPr>
            <a:r>
              <a:rPr u="heavy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	</a:t>
            </a:r>
            <a:r>
              <a:rPr spc="247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LA</a:t>
            </a:r>
            <a:r>
              <a:rPr spc="190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 </a:t>
            </a:r>
            <a:r>
              <a:rPr spc="229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TECNOLOGÍA</a:t>
            </a:r>
            <a:r>
              <a:rPr spc="190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 Y </a:t>
            </a:r>
            <a:r>
              <a:rPr spc="137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YO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293766" y="1020218"/>
            <a:ext cx="7763435" cy="5361454"/>
            <a:chOff x="720001" y="1156246"/>
            <a:chExt cx="8798560" cy="6076315"/>
          </a:xfrm>
        </p:grpSpPr>
        <p:sp>
          <p:nvSpPr>
            <p:cNvPr id="5" name="object 5"/>
            <p:cNvSpPr/>
            <p:nvPr/>
          </p:nvSpPr>
          <p:spPr>
            <a:xfrm>
              <a:off x="720001" y="1156246"/>
              <a:ext cx="8798560" cy="6076315"/>
            </a:xfrm>
            <a:custGeom>
              <a:avLst/>
              <a:gdLst/>
              <a:ahLst/>
              <a:cxnLst/>
              <a:rect l="l" t="t" r="r" b="b"/>
              <a:pathLst>
                <a:path w="8798560" h="6076315">
                  <a:moveTo>
                    <a:pt x="8798407" y="0"/>
                  </a:moveTo>
                  <a:lnTo>
                    <a:pt x="0" y="0"/>
                  </a:lnTo>
                  <a:lnTo>
                    <a:pt x="0" y="6076149"/>
                  </a:lnTo>
                  <a:lnTo>
                    <a:pt x="8798407" y="6076149"/>
                  </a:lnTo>
                  <a:lnTo>
                    <a:pt x="87984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3089490" y="3035515"/>
              <a:ext cx="1921510" cy="3263265"/>
            </a:xfrm>
            <a:custGeom>
              <a:avLst/>
              <a:gdLst/>
              <a:ahLst/>
              <a:cxnLst/>
              <a:rect l="l" t="t" r="r" b="b"/>
              <a:pathLst>
                <a:path w="1921510" h="3263265">
                  <a:moveTo>
                    <a:pt x="319278" y="2899702"/>
                  </a:moveTo>
                  <a:lnTo>
                    <a:pt x="0" y="2899702"/>
                  </a:lnTo>
                  <a:lnTo>
                    <a:pt x="0" y="3262896"/>
                  </a:lnTo>
                  <a:lnTo>
                    <a:pt x="319278" y="3262896"/>
                  </a:lnTo>
                  <a:lnTo>
                    <a:pt x="319278" y="2899702"/>
                  </a:lnTo>
                  <a:close/>
                </a:path>
                <a:path w="1921510" h="3263265">
                  <a:moveTo>
                    <a:pt x="705904" y="2319769"/>
                  </a:moveTo>
                  <a:lnTo>
                    <a:pt x="12" y="2319769"/>
                  </a:lnTo>
                  <a:lnTo>
                    <a:pt x="12" y="2682964"/>
                  </a:lnTo>
                  <a:lnTo>
                    <a:pt x="705904" y="2682964"/>
                  </a:lnTo>
                  <a:lnTo>
                    <a:pt x="705904" y="2319769"/>
                  </a:lnTo>
                  <a:close/>
                </a:path>
                <a:path w="1921510" h="3263265">
                  <a:moveTo>
                    <a:pt x="960729" y="1739823"/>
                  </a:moveTo>
                  <a:lnTo>
                    <a:pt x="12" y="1739823"/>
                  </a:lnTo>
                  <a:lnTo>
                    <a:pt x="12" y="2103018"/>
                  </a:lnTo>
                  <a:lnTo>
                    <a:pt x="960729" y="2103018"/>
                  </a:lnTo>
                  <a:lnTo>
                    <a:pt x="960729" y="1739823"/>
                  </a:lnTo>
                  <a:close/>
                </a:path>
                <a:path w="1921510" h="3263265">
                  <a:moveTo>
                    <a:pt x="1215555" y="1159878"/>
                  </a:moveTo>
                  <a:lnTo>
                    <a:pt x="25" y="1159878"/>
                  </a:lnTo>
                  <a:lnTo>
                    <a:pt x="25" y="1523085"/>
                  </a:lnTo>
                  <a:lnTo>
                    <a:pt x="1215555" y="1523085"/>
                  </a:lnTo>
                  <a:lnTo>
                    <a:pt x="1215555" y="1159878"/>
                  </a:lnTo>
                  <a:close/>
                </a:path>
                <a:path w="1921510" h="3263265">
                  <a:moveTo>
                    <a:pt x="1279994" y="579932"/>
                  </a:moveTo>
                  <a:lnTo>
                    <a:pt x="12" y="579932"/>
                  </a:lnTo>
                  <a:lnTo>
                    <a:pt x="12" y="943127"/>
                  </a:lnTo>
                  <a:lnTo>
                    <a:pt x="1279994" y="943127"/>
                  </a:lnTo>
                  <a:lnTo>
                    <a:pt x="1279994" y="579932"/>
                  </a:lnTo>
                  <a:close/>
                </a:path>
                <a:path w="1921510" h="3263265">
                  <a:moveTo>
                    <a:pt x="1921446" y="0"/>
                  </a:moveTo>
                  <a:lnTo>
                    <a:pt x="25" y="0"/>
                  </a:lnTo>
                  <a:lnTo>
                    <a:pt x="25" y="363194"/>
                  </a:lnTo>
                  <a:lnTo>
                    <a:pt x="1921446" y="363194"/>
                  </a:lnTo>
                  <a:lnTo>
                    <a:pt x="1921446" y="0"/>
                  </a:lnTo>
                  <a:close/>
                </a:path>
              </a:pathLst>
            </a:custGeom>
            <a:solidFill>
              <a:srgbClr val="E493B5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3089503" y="2927134"/>
              <a:ext cx="0" cy="3479800"/>
            </a:xfrm>
            <a:custGeom>
              <a:avLst/>
              <a:gdLst/>
              <a:ahLst/>
              <a:cxnLst/>
              <a:rect l="l" t="t" r="r" b="b"/>
              <a:pathLst>
                <a:path h="3479800">
                  <a:moveTo>
                    <a:pt x="0" y="0"/>
                  </a:moveTo>
                  <a:lnTo>
                    <a:pt x="0" y="3479647"/>
                  </a:lnTo>
                </a:path>
              </a:pathLst>
            </a:custGeom>
            <a:ln w="11722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97780" y="3123017"/>
              <a:ext cx="184527" cy="18782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57788" y="3703621"/>
              <a:ext cx="184527" cy="18745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95838" y="4283998"/>
              <a:ext cx="153772" cy="18745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39844" y="4864375"/>
              <a:ext cx="144985" cy="18745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82542" y="5444613"/>
              <a:ext cx="123012" cy="18745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99573" y="6024850"/>
              <a:ext cx="111302" cy="18745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24824" y="3118332"/>
              <a:ext cx="972210" cy="18782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36367" y="3698934"/>
              <a:ext cx="464612" cy="18745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20393" y="4279312"/>
              <a:ext cx="1681251" cy="18745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54936" y="4859549"/>
              <a:ext cx="1147978" cy="18745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16191" y="5439930"/>
              <a:ext cx="2084564" cy="18745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154859" y="6020164"/>
              <a:ext cx="843932" cy="18745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097740" y="2312187"/>
              <a:ext cx="440690" cy="4439920"/>
            </a:xfrm>
            <a:custGeom>
              <a:avLst/>
              <a:gdLst/>
              <a:ahLst/>
              <a:cxnLst/>
              <a:rect l="l" t="t" r="r" b="b"/>
              <a:pathLst>
                <a:path w="440690" h="4439920">
                  <a:moveTo>
                    <a:pt x="440664" y="2931630"/>
                  </a:moveTo>
                  <a:lnTo>
                    <a:pt x="0" y="2931630"/>
                  </a:lnTo>
                  <a:lnTo>
                    <a:pt x="0" y="3522091"/>
                  </a:lnTo>
                  <a:lnTo>
                    <a:pt x="0" y="4112590"/>
                  </a:lnTo>
                  <a:lnTo>
                    <a:pt x="0" y="4439805"/>
                  </a:lnTo>
                  <a:lnTo>
                    <a:pt x="440664" y="4439805"/>
                  </a:lnTo>
                  <a:lnTo>
                    <a:pt x="440664" y="4112590"/>
                  </a:lnTo>
                  <a:lnTo>
                    <a:pt x="440664" y="3522129"/>
                  </a:lnTo>
                  <a:lnTo>
                    <a:pt x="440664" y="2931630"/>
                  </a:lnTo>
                  <a:close/>
                </a:path>
                <a:path w="440690" h="4439920">
                  <a:moveTo>
                    <a:pt x="440664" y="620268"/>
                  </a:moveTo>
                  <a:lnTo>
                    <a:pt x="0" y="620268"/>
                  </a:lnTo>
                  <a:lnTo>
                    <a:pt x="0" y="1160018"/>
                  </a:lnTo>
                  <a:lnTo>
                    <a:pt x="0" y="1160043"/>
                  </a:lnTo>
                  <a:lnTo>
                    <a:pt x="0" y="2931503"/>
                  </a:lnTo>
                  <a:lnTo>
                    <a:pt x="440664" y="2931503"/>
                  </a:lnTo>
                  <a:lnTo>
                    <a:pt x="440664" y="1160018"/>
                  </a:lnTo>
                  <a:lnTo>
                    <a:pt x="440664" y="620268"/>
                  </a:lnTo>
                  <a:close/>
                </a:path>
                <a:path w="440690" h="4439920">
                  <a:moveTo>
                    <a:pt x="440664" y="0"/>
                  </a:moveTo>
                  <a:lnTo>
                    <a:pt x="0" y="0"/>
                  </a:lnTo>
                  <a:lnTo>
                    <a:pt x="0" y="620229"/>
                  </a:lnTo>
                  <a:lnTo>
                    <a:pt x="440664" y="620229"/>
                  </a:lnTo>
                  <a:lnTo>
                    <a:pt x="440664" y="0"/>
                  </a:lnTo>
                  <a:close/>
                </a:path>
              </a:pathLst>
            </a:custGeom>
            <a:solidFill>
              <a:srgbClr val="F6F4F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6097739" y="2312200"/>
              <a:ext cx="0" cy="4114800"/>
            </a:xfrm>
            <a:custGeom>
              <a:avLst/>
              <a:gdLst/>
              <a:ahLst/>
              <a:cxnLst/>
              <a:rect l="l" t="t" r="r" b="b"/>
              <a:pathLst>
                <a:path h="4114800">
                  <a:moveTo>
                    <a:pt x="0" y="0"/>
                  </a:moveTo>
                  <a:lnTo>
                    <a:pt x="0" y="4114393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6538404" y="2312200"/>
              <a:ext cx="0" cy="4114800"/>
            </a:xfrm>
            <a:custGeom>
              <a:avLst/>
              <a:gdLst/>
              <a:ahLst/>
              <a:cxnLst/>
              <a:rect l="l" t="t" r="r" b="b"/>
              <a:pathLst>
                <a:path h="4114800">
                  <a:moveTo>
                    <a:pt x="0" y="0"/>
                  </a:moveTo>
                  <a:lnTo>
                    <a:pt x="0" y="4114393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5657075" y="2932417"/>
              <a:ext cx="1329690" cy="0"/>
            </a:xfrm>
            <a:custGeom>
              <a:avLst/>
              <a:gdLst/>
              <a:ahLst/>
              <a:cxnLst/>
              <a:rect l="l" t="t" r="r" b="b"/>
              <a:pathLst>
                <a:path w="1329690">
                  <a:moveTo>
                    <a:pt x="0" y="0"/>
                  </a:moveTo>
                  <a:lnTo>
                    <a:pt x="1329321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5657075" y="3472230"/>
              <a:ext cx="1329690" cy="0"/>
            </a:xfrm>
            <a:custGeom>
              <a:avLst/>
              <a:gdLst/>
              <a:ahLst/>
              <a:cxnLst/>
              <a:rect l="l" t="t" r="r" b="b"/>
              <a:pathLst>
                <a:path w="1329690">
                  <a:moveTo>
                    <a:pt x="0" y="0"/>
                  </a:moveTo>
                  <a:lnTo>
                    <a:pt x="1329321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5657075" y="4062717"/>
              <a:ext cx="1329690" cy="0"/>
            </a:xfrm>
            <a:custGeom>
              <a:avLst/>
              <a:gdLst/>
              <a:ahLst/>
              <a:cxnLst/>
              <a:rect l="l" t="t" r="r" b="b"/>
              <a:pathLst>
                <a:path w="1329690">
                  <a:moveTo>
                    <a:pt x="0" y="0"/>
                  </a:moveTo>
                  <a:lnTo>
                    <a:pt x="1329321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5657075" y="4653203"/>
              <a:ext cx="1329690" cy="0"/>
            </a:xfrm>
            <a:custGeom>
              <a:avLst/>
              <a:gdLst/>
              <a:ahLst/>
              <a:cxnLst/>
              <a:rect l="l" t="t" r="r" b="b"/>
              <a:pathLst>
                <a:path w="1329690">
                  <a:moveTo>
                    <a:pt x="0" y="0"/>
                  </a:moveTo>
                  <a:lnTo>
                    <a:pt x="1329321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5657075" y="5243690"/>
              <a:ext cx="1329690" cy="0"/>
            </a:xfrm>
            <a:custGeom>
              <a:avLst/>
              <a:gdLst/>
              <a:ahLst/>
              <a:cxnLst/>
              <a:rect l="l" t="t" r="r" b="b"/>
              <a:pathLst>
                <a:path w="1329690">
                  <a:moveTo>
                    <a:pt x="0" y="0"/>
                  </a:moveTo>
                  <a:lnTo>
                    <a:pt x="1329321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5657075" y="5834316"/>
              <a:ext cx="1329690" cy="0"/>
            </a:xfrm>
            <a:custGeom>
              <a:avLst/>
              <a:gdLst/>
              <a:ahLst/>
              <a:cxnLst/>
              <a:rect l="l" t="t" r="r" b="b"/>
              <a:pathLst>
                <a:path w="1329690">
                  <a:moveTo>
                    <a:pt x="0" y="0"/>
                  </a:moveTo>
                  <a:lnTo>
                    <a:pt x="1329321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5657075" y="6424777"/>
              <a:ext cx="1329690" cy="0"/>
            </a:xfrm>
            <a:custGeom>
              <a:avLst/>
              <a:gdLst/>
              <a:ahLst/>
              <a:cxnLst/>
              <a:rect l="l" t="t" r="r" b="b"/>
              <a:pathLst>
                <a:path w="1329690">
                  <a:moveTo>
                    <a:pt x="0" y="0"/>
                  </a:moveTo>
                  <a:lnTo>
                    <a:pt x="1329321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6979069" y="2930512"/>
              <a:ext cx="0" cy="3496310"/>
            </a:xfrm>
            <a:custGeom>
              <a:avLst/>
              <a:gdLst/>
              <a:ahLst/>
              <a:cxnLst/>
              <a:rect l="l" t="t" r="r" b="b"/>
              <a:pathLst>
                <a:path h="3496310">
                  <a:moveTo>
                    <a:pt x="0" y="0"/>
                  </a:moveTo>
                  <a:lnTo>
                    <a:pt x="0" y="3496081"/>
                  </a:lnTo>
                </a:path>
              </a:pathLst>
            </a:custGeom>
            <a:ln w="146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770283" y="2535389"/>
              <a:ext cx="260083" cy="18745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214021" y="2443120"/>
              <a:ext cx="127411" cy="18745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298958" y="2443120"/>
              <a:ext cx="87870" cy="18745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342900" y="2443120"/>
              <a:ext cx="136686" cy="18745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214021" y="2627651"/>
              <a:ext cx="263610" cy="18745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640195" y="2443120"/>
              <a:ext cx="131804" cy="187455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728066" y="2443124"/>
              <a:ext cx="87858" cy="18745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771995" y="2443120"/>
              <a:ext cx="171829" cy="187455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654838" y="2627651"/>
              <a:ext cx="263610" cy="187455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837351" y="3116792"/>
              <a:ext cx="127411" cy="187455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278168" y="3116792"/>
              <a:ext cx="127411" cy="187455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710045" y="3116792"/>
              <a:ext cx="149378" cy="187455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834278" y="3682094"/>
              <a:ext cx="136198" cy="187455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275095" y="3682094"/>
              <a:ext cx="136198" cy="187455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716052" y="3682094"/>
              <a:ext cx="136198" cy="187455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825629" y="4273012"/>
              <a:ext cx="163116" cy="187455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269380" y="4273012"/>
              <a:ext cx="149378" cy="187455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716052" y="4273012"/>
              <a:ext cx="131804" cy="187455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837351" y="4863651"/>
              <a:ext cx="127411" cy="187455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278168" y="4863651"/>
              <a:ext cx="127960" cy="187455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718985" y="4863651"/>
              <a:ext cx="123012" cy="187443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831497" y="5454430"/>
              <a:ext cx="140591" cy="187455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278168" y="5454430"/>
              <a:ext cx="127960" cy="187455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733629" y="5454434"/>
              <a:ext cx="111290" cy="187451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854776" y="6045056"/>
              <a:ext cx="99586" cy="187455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292811" y="6045056"/>
              <a:ext cx="111302" cy="187455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736410" y="6045056"/>
              <a:ext cx="99586" cy="187455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749480" y="6578870"/>
              <a:ext cx="301116" cy="175738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207874" y="6578870"/>
              <a:ext cx="267563" cy="175740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648678" y="6578870"/>
              <a:ext cx="267124" cy="175740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7975231" y="2313076"/>
              <a:ext cx="472440" cy="4438650"/>
            </a:xfrm>
            <a:custGeom>
              <a:avLst/>
              <a:gdLst/>
              <a:ahLst/>
              <a:cxnLst/>
              <a:rect l="l" t="t" r="r" b="b"/>
              <a:pathLst>
                <a:path w="472440" h="4438650">
                  <a:moveTo>
                    <a:pt x="471944" y="4110850"/>
                  </a:moveTo>
                  <a:lnTo>
                    <a:pt x="0" y="4110850"/>
                  </a:lnTo>
                  <a:lnTo>
                    <a:pt x="0" y="4438066"/>
                  </a:lnTo>
                  <a:lnTo>
                    <a:pt x="471944" y="4438066"/>
                  </a:lnTo>
                  <a:lnTo>
                    <a:pt x="471944" y="4110850"/>
                  </a:lnTo>
                  <a:close/>
                </a:path>
                <a:path w="472440" h="4438650">
                  <a:moveTo>
                    <a:pt x="471944" y="2945117"/>
                  </a:moveTo>
                  <a:lnTo>
                    <a:pt x="0" y="2945117"/>
                  </a:lnTo>
                  <a:lnTo>
                    <a:pt x="0" y="3527971"/>
                  </a:lnTo>
                  <a:lnTo>
                    <a:pt x="0" y="4110837"/>
                  </a:lnTo>
                  <a:lnTo>
                    <a:pt x="471944" y="4110837"/>
                  </a:lnTo>
                  <a:lnTo>
                    <a:pt x="471944" y="3527983"/>
                  </a:lnTo>
                  <a:lnTo>
                    <a:pt x="471944" y="2945117"/>
                  </a:lnTo>
                  <a:close/>
                </a:path>
                <a:path w="472440" h="4438650">
                  <a:moveTo>
                    <a:pt x="471944" y="1196505"/>
                  </a:moveTo>
                  <a:lnTo>
                    <a:pt x="0" y="1196505"/>
                  </a:lnTo>
                  <a:lnTo>
                    <a:pt x="0" y="1779371"/>
                  </a:lnTo>
                  <a:lnTo>
                    <a:pt x="0" y="2362238"/>
                  </a:lnTo>
                  <a:lnTo>
                    <a:pt x="0" y="2945104"/>
                  </a:lnTo>
                  <a:lnTo>
                    <a:pt x="471944" y="2945104"/>
                  </a:lnTo>
                  <a:lnTo>
                    <a:pt x="471944" y="2362238"/>
                  </a:lnTo>
                  <a:lnTo>
                    <a:pt x="471944" y="1779371"/>
                  </a:lnTo>
                  <a:lnTo>
                    <a:pt x="471944" y="1196505"/>
                  </a:lnTo>
                  <a:close/>
                </a:path>
                <a:path w="472440" h="4438650">
                  <a:moveTo>
                    <a:pt x="471944" y="0"/>
                  </a:moveTo>
                  <a:lnTo>
                    <a:pt x="0" y="0"/>
                  </a:lnTo>
                  <a:lnTo>
                    <a:pt x="0" y="613625"/>
                  </a:lnTo>
                  <a:lnTo>
                    <a:pt x="0" y="1196492"/>
                  </a:lnTo>
                  <a:lnTo>
                    <a:pt x="471944" y="1196492"/>
                  </a:lnTo>
                  <a:lnTo>
                    <a:pt x="471944" y="613625"/>
                  </a:lnTo>
                  <a:lnTo>
                    <a:pt x="471944" y="0"/>
                  </a:lnTo>
                  <a:close/>
                </a:path>
              </a:pathLst>
            </a:custGeom>
            <a:solidFill>
              <a:srgbClr val="F6F4F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7975231" y="2313076"/>
              <a:ext cx="0" cy="4112895"/>
            </a:xfrm>
            <a:custGeom>
              <a:avLst/>
              <a:gdLst/>
              <a:ahLst/>
              <a:cxnLst/>
              <a:rect l="l" t="t" r="r" b="b"/>
              <a:pathLst>
                <a:path h="4112895">
                  <a:moveTo>
                    <a:pt x="0" y="0"/>
                  </a:moveTo>
                  <a:lnTo>
                    <a:pt x="0" y="4112666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8447239" y="2313076"/>
              <a:ext cx="0" cy="4112895"/>
            </a:xfrm>
            <a:custGeom>
              <a:avLst/>
              <a:gdLst/>
              <a:ahLst/>
              <a:cxnLst/>
              <a:rect l="l" t="t" r="r" b="b"/>
              <a:pathLst>
                <a:path h="4112895">
                  <a:moveTo>
                    <a:pt x="0" y="0"/>
                  </a:moveTo>
                  <a:lnTo>
                    <a:pt x="0" y="4112666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7503363" y="2926702"/>
              <a:ext cx="1423670" cy="0"/>
            </a:xfrm>
            <a:custGeom>
              <a:avLst/>
              <a:gdLst/>
              <a:ahLst/>
              <a:cxnLst/>
              <a:rect l="l" t="t" r="r" b="b"/>
              <a:pathLst>
                <a:path w="1423670">
                  <a:moveTo>
                    <a:pt x="0" y="0"/>
                  </a:moveTo>
                  <a:lnTo>
                    <a:pt x="1423200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7503363" y="3509568"/>
              <a:ext cx="1423670" cy="0"/>
            </a:xfrm>
            <a:custGeom>
              <a:avLst/>
              <a:gdLst/>
              <a:ahLst/>
              <a:cxnLst/>
              <a:rect l="l" t="t" r="r" b="b"/>
              <a:pathLst>
                <a:path w="1423670">
                  <a:moveTo>
                    <a:pt x="0" y="0"/>
                  </a:moveTo>
                  <a:lnTo>
                    <a:pt x="1423200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object 66"/>
            <p:cNvSpPr/>
            <p:nvPr/>
          </p:nvSpPr>
          <p:spPr>
            <a:xfrm>
              <a:off x="7503363" y="4092448"/>
              <a:ext cx="1423670" cy="0"/>
            </a:xfrm>
            <a:custGeom>
              <a:avLst/>
              <a:gdLst/>
              <a:ahLst/>
              <a:cxnLst/>
              <a:rect l="l" t="t" r="r" b="b"/>
              <a:pathLst>
                <a:path w="1423670">
                  <a:moveTo>
                    <a:pt x="0" y="0"/>
                  </a:moveTo>
                  <a:lnTo>
                    <a:pt x="1423200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object 67"/>
            <p:cNvSpPr/>
            <p:nvPr/>
          </p:nvSpPr>
          <p:spPr>
            <a:xfrm>
              <a:off x="7503363" y="4675314"/>
              <a:ext cx="1423670" cy="0"/>
            </a:xfrm>
            <a:custGeom>
              <a:avLst/>
              <a:gdLst/>
              <a:ahLst/>
              <a:cxnLst/>
              <a:rect l="l" t="t" r="r" b="b"/>
              <a:pathLst>
                <a:path w="1423670">
                  <a:moveTo>
                    <a:pt x="0" y="0"/>
                  </a:moveTo>
                  <a:lnTo>
                    <a:pt x="1423200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object 68"/>
            <p:cNvSpPr/>
            <p:nvPr/>
          </p:nvSpPr>
          <p:spPr>
            <a:xfrm>
              <a:off x="7503363" y="5258180"/>
              <a:ext cx="1423670" cy="0"/>
            </a:xfrm>
            <a:custGeom>
              <a:avLst/>
              <a:gdLst/>
              <a:ahLst/>
              <a:cxnLst/>
              <a:rect l="l" t="t" r="r" b="b"/>
              <a:pathLst>
                <a:path w="1423670">
                  <a:moveTo>
                    <a:pt x="0" y="0"/>
                  </a:moveTo>
                  <a:lnTo>
                    <a:pt x="1423200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object 69"/>
            <p:cNvSpPr/>
            <p:nvPr/>
          </p:nvSpPr>
          <p:spPr>
            <a:xfrm>
              <a:off x="7503363" y="5841060"/>
              <a:ext cx="1423670" cy="0"/>
            </a:xfrm>
            <a:custGeom>
              <a:avLst/>
              <a:gdLst/>
              <a:ahLst/>
              <a:cxnLst/>
              <a:rect l="l" t="t" r="r" b="b"/>
              <a:pathLst>
                <a:path w="1423670">
                  <a:moveTo>
                    <a:pt x="0" y="0"/>
                  </a:moveTo>
                  <a:lnTo>
                    <a:pt x="1423200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7503363" y="6423914"/>
              <a:ext cx="1423670" cy="0"/>
            </a:xfrm>
            <a:custGeom>
              <a:avLst/>
              <a:gdLst/>
              <a:ahLst/>
              <a:cxnLst/>
              <a:rect l="l" t="t" r="r" b="b"/>
              <a:pathLst>
                <a:path w="1423670">
                  <a:moveTo>
                    <a:pt x="0" y="0"/>
                  </a:moveTo>
                  <a:lnTo>
                    <a:pt x="1423200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object 71"/>
            <p:cNvSpPr/>
            <p:nvPr/>
          </p:nvSpPr>
          <p:spPr>
            <a:xfrm>
              <a:off x="8919247" y="2924797"/>
              <a:ext cx="0" cy="3501390"/>
            </a:xfrm>
            <a:custGeom>
              <a:avLst/>
              <a:gdLst/>
              <a:ahLst/>
              <a:cxnLst/>
              <a:rect l="l" t="t" r="r" b="b"/>
              <a:pathLst>
                <a:path h="3501390">
                  <a:moveTo>
                    <a:pt x="0" y="0"/>
                  </a:moveTo>
                  <a:lnTo>
                    <a:pt x="0" y="3500945"/>
                  </a:lnTo>
                </a:path>
              </a:pathLst>
            </a:custGeom>
            <a:ln w="146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2" name="object 7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631658" y="2532532"/>
              <a:ext cx="260527" cy="187820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106892" y="2440558"/>
              <a:ext cx="127406" cy="187820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191830" y="2440558"/>
              <a:ext cx="87870" cy="187820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235759" y="2440558"/>
              <a:ext cx="136686" cy="187820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106892" y="2625454"/>
              <a:ext cx="263610" cy="187455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567178" y="2440558"/>
              <a:ext cx="131800" cy="187820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654897" y="2440558"/>
              <a:ext cx="87870" cy="187820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698979" y="2440558"/>
              <a:ext cx="171829" cy="187820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578900" y="2625454"/>
              <a:ext cx="263610" cy="187455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690230" y="3132603"/>
              <a:ext cx="153772" cy="187455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170888" y="3132603"/>
              <a:ext cx="127411" cy="187455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637472" y="3132603"/>
              <a:ext cx="144985" cy="187455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699019" y="3715774"/>
              <a:ext cx="127411" cy="187455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8170888" y="3715774"/>
              <a:ext cx="127411" cy="187455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8643327" y="3715774"/>
              <a:ext cx="127411" cy="187455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696098" y="4298567"/>
              <a:ext cx="136198" cy="187821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167954" y="4298567"/>
              <a:ext cx="131804" cy="187821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640406" y="4298567"/>
              <a:ext cx="136198" cy="187821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696098" y="4881952"/>
              <a:ext cx="136198" cy="187455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176894" y="4881956"/>
              <a:ext cx="105435" cy="187451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643327" y="4881952"/>
              <a:ext cx="123018" cy="187455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704887" y="5465123"/>
              <a:ext cx="105444" cy="187455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170888" y="5465123"/>
              <a:ext cx="127411" cy="187455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649195" y="5465123"/>
              <a:ext cx="105435" cy="187443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716596" y="6047990"/>
              <a:ext cx="99586" cy="187455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8185530" y="6047990"/>
              <a:ext cx="111302" cy="187455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660765" y="6047990"/>
              <a:ext cx="99586" cy="187455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637512" y="6577406"/>
              <a:ext cx="246024" cy="176098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106447" y="6577406"/>
              <a:ext cx="253060" cy="176098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593391" y="6577406"/>
              <a:ext cx="221432" cy="176098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6129807" y="1872697"/>
              <a:ext cx="389557" cy="518433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7972150" y="1770189"/>
              <a:ext cx="486214" cy="647306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566740" y="3140957"/>
              <a:ext cx="251891" cy="178676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7625067" y="3148279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016"/>
                  </a:moveTo>
                  <a:lnTo>
                    <a:pt x="9434" y="50111"/>
                  </a:lnTo>
                  <a:lnTo>
                    <a:pt x="35166" y="24039"/>
                  </a:lnTo>
                  <a:lnTo>
                    <a:pt x="73337" y="6451"/>
                  </a:lnTo>
                  <a:lnTo>
                    <a:pt x="120091" y="0"/>
                  </a:lnTo>
                  <a:lnTo>
                    <a:pt x="166844" y="6451"/>
                  </a:lnTo>
                  <a:lnTo>
                    <a:pt x="205016" y="24039"/>
                  </a:lnTo>
                  <a:lnTo>
                    <a:pt x="230747" y="50111"/>
                  </a:lnTo>
                  <a:lnTo>
                    <a:pt x="240182" y="82016"/>
                  </a:lnTo>
                  <a:lnTo>
                    <a:pt x="230747" y="113921"/>
                  </a:lnTo>
                  <a:lnTo>
                    <a:pt x="205016" y="139993"/>
                  </a:lnTo>
                  <a:lnTo>
                    <a:pt x="166844" y="157581"/>
                  </a:lnTo>
                  <a:lnTo>
                    <a:pt x="120091" y="164033"/>
                  </a:lnTo>
                  <a:lnTo>
                    <a:pt x="73337" y="157581"/>
                  </a:lnTo>
                  <a:lnTo>
                    <a:pt x="35166" y="139993"/>
                  </a:lnTo>
                  <a:lnTo>
                    <a:pt x="9434" y="113921"/>
                  </a:lnTo>
                  <a:lnTo>
                    <a:pt x="0" y="82016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6" name="object 106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612117" y="6583997"/>
              <a:ext cx="95923" cy="140588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7499857" y="6583997"/>
              <a:ext cx="94449" cy="140588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6201575" y="4278871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4" h="164464">
                  <a:moveTo>
                    <a:pt x="0" y="82016"/>
                  </a:moveTo>
                  <a:lnTo>
                    <a:pt x="9434" y="50111"/>
                  </a:lnTo>
                  <a:lnTo>
                    <a:pt x="35166" y="24039"/>
                  </a:lnTo>
                  <a:lnTo>
                    <a:pt x="73337" y="6451"/>
                  </a:lnTo>
                  <a:lnTo>
                    <a:pt x="120091" y="0"/>
                  </a:lnTo>
                  <a:lnTo>
                    <a:pt x="166844" y="6451"/>
                  </a:lnTo>
                  <a:lnTo>
                    <a:pt x="205016" y="24039"/>
                  </a:lnTo>
                  <a:lnTo>
                    <a:pt x="230747" y="50111"/>
                  </a:lnTo>
                  <a:lnTo>
                    <a:pt x="240182" y="82016"/>
                  </a:lnTo>
                  <a:lnTo>
                    <a:pt x="230747" y="113921"/>
                  </a:lnTo>
                  <a:lnTo>
                    <a:pt x="205016" y="139993"/>
                  </a:lnTo>
                  <a:lnTo>
                    <a:pt x="166844" y="157581"/>
                  </a:lnTo>
                  <a:lnTo>
                    <a:pt x="120091" y="164033"/>
                  </a:lnTo>
                  <a:lnTo>
                    <a:pt x="73337" y="157581"/>
                  </a:lnTo>
                  <a:lnTo>
                    <a:pt x="35166" y="139993"/>
                  </a:lnTo>
                  <a:lnTo>
                    <a:pt x="9434" y="113921"/>
                  </a:lnTo>
                  <a:lnTo>
                    <a:pt x="0" y="82016"/>
                  </a:lnTo>
                  <a:close/>
                </a:path>
              </a:pathLst>
            </a:custGeom>
            <a:ln w="14643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object 109"/>
            <p:cNvSpPr/>
            <p:nvPr/>
          </p:nvSpPr>
          <p:spPr>
            <a:xfrm>
              <a:off x="6637998" y="4879314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4">
                  <a:moveTo>
                    <a:pt x="0" y="83477"/>
                  </a:moveTo>
                  <a:lnTo>
                    <a:pt x="9434" y="50974"/>
                  </a:lnTo>
                  <a:lnTo>
                    <a:pt x="35166" y="24441"/>
                  </a:lnTo>
                  <a:lnTo>
                    <a:pt x="73337" y="6556"/>
                  </a:lnTo>
                  <a:lnTo>
                    <a:pt x="120091" y="0"/>
                  </a:lnTo>
                  <a:lnTo>
                    <a:pt x="166844" y="6556"/>
                  </a:lnTo>
                  <a:lnTo>
                    <a:pt x="205016" y="24441"/>
                  </a:lnTo>
                  <a:lnTo>
                    <a:pt x="230747" y="50974"/>
                  </a:lnTo>
                  <a:lnTo>
                    <a:pt x="240182" y="83477"/>
                  </a:lnTo>
                  <a:lnTo>
                    <a:pt x="230747" y="115979"/>
                  </a:lnTo>
                  <a:lnTo>
                    <a:pt x="205016" y="142513"/>
                  </a:lnTo>
                  <a:lnTo>
                    <a:pt x="166844" y="160397"/>
                  </a:lnTo>
                  <a:lnTo>
                    <a:pt x="120091" y="166954"/>
                  </a:lnTo>
                  <a:lnTo>
                    <a:pt x="73337" y="160397"/>
                  </a:lnTo>
                  <a:lnTo>
                    <a:pt x="35166" y="142513"/>
                  </a:lnTo>
                  <a:lnTo>
                    <a:pt x="9434" y="11597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0" name="object 110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725074" y="1156246"/>
              <a:ext cx="4889080" cy="205346"/>
            </a:xfrm>
            <a:prstGeom prst="rect">
              <a:avLst/>
            </a:prstGeom>
          </p:spPr>
        </p:pic>
        <p:sp>
          <p:nvSpPr>
            <p:cNvPr id="111" name="object 111"/>
            <p:cNvSpPr/>
            <p:nvPr/>
          </p:nvSpPr>
          <p:spPr>
            <a:xfrm>
              <a:off x="750703" y="6923755"/>
              <a:ext cx="299085" cy="164465"/>
            </a:xfrm>
            <a:custGeom>
              <a:avLst/>
              <a:gdLst/>
              <a:ahLst/>
              <a:cxnLst/>
              <a:rect l="l" t="t" r="r" b="b"/>
              <a:pathLst>
                <a:path w="299084" h="164465">
                  <a:moveTo>
                    <a:pt x="0" y="82016"/>
                  </a:moveTo>
                  <a:lnTo>
                    <a:pt x="11738" y="50090"/>
                  </a:lnTo>
                  <a:lnTo>
                    <a:pt x="43751" y="24020"/>
                  </a:lnTo>
                  <a:lnTo>
                    <a:pt x="91232" y="6444"/>
                  </a:lnTo>
                  <a:lnTo>
                    <a:pt x="149377" y="0"/>
                  </a:lnTo>
                  <a:lnTo>
                    <a:pt x="207521" y="6444"/>
                  </a:lnTo>
                  <a:lnTo>
                    <a:pt x="255003" y="24020"/>
                  </a:lnTo>
                  <a:lnTo>
                    <a:pt x="287016" y="50090"/>
                  </a:lnTo>
                  <a:lnTo>
                    <a:pt x="298754" y="82016"/>
                  </a:lnTo>
                  <a:lnTo>
                    <a:pt x="287016" y="113943"/>
                  </a:lnTo>
                  <a:lnTo>
                    <a:pt x="255003" y="140012"/>
                  </a:lnTo>
                  <a:lnTo>
                    <a:pt x="207521" y="157588"/>
                  </a:lnTo>
                  <a:lnTo>
                    <a:pt x="149377" y="164033"/>
                  </a:lnTo>
                  <a:lnTo>
                    <a:pt x="91232" y="157588"/>
                  </a:lnTo>
                  <a:lnTo>
                    <a:pt x="43751" y="140012"/>
                  </a:lnTo>
                  <a:lnTo>
                    <a:pt x="11738" y="113943"/>
                  </a:lnTo>
                  <a:lnTo>
                    <a:pt x="0" y="82016"/>
                  </a:lnTo>
                  <a:close/>
                </a:path>
              </a:pathLst>
            </a:custGeom>
            <a:ln w="14643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object 112"/>
            <p:cNvSpPr/>
            <p:nvPr/>
          </p:nvSpPr>
          <p:spPr>
            <a:xfrm>
              <a:off x="750703" y="6835885"/>
              <a:ext cx="299085" cy="164465"/>
            </a:xfrm>
            <a:custGeom>
              <a:avLst/>
              <a:gdLst/>
              <a:ahLst/>
              <a:cxnLst/>
              <a:rect l="l" t="t" r="r" b="b"/>
              <a:pathLst>
                <a:path w="299084" h="164465">
                  <a:moveTo>
                    <a:pt x="0" y="82016"/>
                  </a:moveTo>
                  <a:lnTo>
                    <a:pt x="11738" y="50090"/>
                  </a:lnTo>
                  <a:lnTo>
                    <a:pt x="43751" y="24020"/>
                  </a:lnTo>
                  <a:lnTo>
                    <a:pt x="91232" y="6444"/>
                  </a:lnTo>
                  <a:lnTo>
                    <a:pt x="149377" y="0"/>
                  </a:lnTo>
                  <a:lnTo>
                    <a:pt x="207521" y="6444"/>
                  </a:lnTo>
                  <a:lnTo>
                    <a:pt x="255003" y="24020"/>
                  </a:lnTo>
                  <a:lnTo>
                    <a:pt x="287016" y="50090"/>
                  </a:lnTo>
                  <a:lnTo>
                    <a:pt x="298754" y="82016"/>
                  </a:lnTo>
                  <a:lnTo>
                    <a:pt x="287016" y="113943"/>
                  </a:lnTo>
                  <a:lnTo>
                    <a:pt x="255003" y="140012"/>
                  </a:lnTo>
                  <a:lnTo>
                    <a:pt x="207521" y="157588"/>
                  </a:lnTo>
                  <a:lnTo>
                    <a:pt x="149377" y="164033"/>
                  </a:lnTo>
                  <a:lnTo>
                    <a:pt x="91232" y="157588"/>
                  </a:lnTo>
                  <a:lnTo>
                    <a:pt x="43751" y="140012"/>
                  </a:lnTo>
                  <a:lnTo>
                    <a:pt x="11738" y="113943"/>
                  </a:lnTo>
                  <a:lnTo>
                    <a:pt x="0" y="82016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3" name="object 113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115071" y="6893004"/>
              <a:ext cx="883913" cy="140958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725074" y="1662546"/>
              <a:ext cx="415588" cy="175740"/>
            </a:xfrm>
            <a:prstGeom prst="rect">
              <a:avLst/>
            </a:prstGeom>
          </p:spPr>
        </p:pic>
        <p:sp>
          <p:nvSpPr>
            <p:cNvPr id="115" name="object 115"/>
            <p:cNvSpPr/>
            <p:nvPr/>
          </p:nvSpPr>
          <p:spPr>
            <a:xfrm>
              <a:off x="6201575" y="4879314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4" h="167004">
                  <a:moveTo>
                    <a:pt x="0" y="83477"/>
                  </a:moveTo>
                  <a:lnTo>
                    <a:pt x="9434" y="50974"/>
                  </a:lnTo>
                  <a:lnTo>
                    <a:pt x="35166" y="24441"/>
                  </a:lnTo>
                  <a:lnTo>
                    <a:pt x="73337" y="6556"/>
                  </a:lnTo>
                  <a:lnTo>
                    <a:pt x="120091" y="0"/>
                  </a:lnTo>
                  <a:lnTo>
                    <a:pt x="166844" y="6556"/>
                  </a:lnTo>
                  <a:lnTo>
                    <a:pt x="205016" y="24441"/>
                  </a:lnTo>
                  <a:lnTo>
                    <a:pt x="230747" y="50974"/>
                  </a:lnTo>
                  <a:lnTo>
                    <a:pt x="240182" y="83477"/>
                  </a:lnTo>
                  <a:lnTo>
                    <a:pt x="230747" y="115979"/>
                  </a:lnTo>
                  <a:lnTo>
                    <a:pt x="205016" y="142513"/>
                  </a:lnTo>
                  <a:lnTo>
                    <a:pt x="166844" y="160397"/>
                  </a:lnTo>
                  <a:lnTo>
                    <a:pt x="120091" y="166954"/>
                  </a:lnTo>
                  <a:lnTo>
                    <a:pt x="73337" y="160397"/>
                  </a:lnTo>
                  <a:lnTo>
                    <a:pt x="35166" y="142513"/>
                  </a:lnTo>
                  <a:lnTo>
                    <a:pt x="9434" y="11597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6" name="object 116"/>
            <p:cNvSpPr/>
            <p:nvPr/>
          </p:nvSpPr>
          <p:spPr>
            <a:xfrm>
              <a:off x="8099564" y="4879314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4">
                  <a:moveTo>
                    <a:pt x="0" y="83477"/>
                  </a:moveTo>
                  <a:lnTo>
                    <a:pt x="9434" y="50974"/>
                  </a:lnTo>
                  <a:lnTo>
                    <a:pt x="35166" y="24441"/>
                  </a:lnTo>
                  <a:lnTo>
                    <a:pt x="73337" y="6556"/>
                  </a:lnTo>
                  <a:lnTo>
                    <a:pt x="120091" y="0"/>
                  </a:lnTo>
                  <a:lnTo>
                    <a:pt x="166844" y="6556"/>
                  </a:lnTo>
                  <a:lnTo>
                    <a:pt x="205016" y="24441"/>
                  </a:lnTo>
                  <a:lnTo>
                    <a:pt x="230747" y="50974"/>
                  </a:lnTo>
                  <a:lnTo>
                    <a:pt x="240182" y="83477"/>
                  </a:lnTo>
                  <a:lnTo>
                    <a:pt x="230747" y="115979"/>
                  </a:lnTo>
                  <a:lnTo>
                    <a:pt x="205016" y="142513"/>
                  </a:lnTo>
                  <a:lnTo>
                    <a:pt x="166844" y="160397"/>
                  </a:lnTo>
                  <a:lnTo>
                    <a:pt x="120091" y="166954"/>
                  </a:lnTo>
                  <a:lnTo>
                    <a:pt x="73337" y="160397"/>
                  </a:lnTo>
                  <a:lnTo>
                    <a:pt x="35166" y="142513"/>
                  </a:lnTo>
                  <a:lnTo>
                    <a:pt x="9434" y="11597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" name="object 117"/>
            <p:cNvSpPr/>
            <p:nvPr/>
          </p:nvSpPr>
          <p:spPr>
            <a:xfrm>
              <a:off x="8574062" y="4879314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4">
                  <a:moveTo>
                    <a:pt x="0" y="83477"/>
                  </a:moveTo>
                  <a:lnTo>
                    <a:pt x="9434" y="50974"/>
                  </a:lnTo>
                  <a:lnTo>
                    <a:pt x="35166" y="24441"/>
                  </a:lnTo>
                  <a:lnTo>
                    <a:pt x="73337" y="6556"/>
                  </a:lnTo>
                  <a:lnTo>
                    <a:pt x="120091" y="0"/>
                  </a:lnTo>
                  <a:lnTo>
                    <a:pt x="166844" y="6556"/>
                  </a:lnTo>
                  <a:lnTo>
                    <a:pt x="205016" y="24441"/>
                  </a:lnTo>
                  <a:lnTo>
                    <a:pt x="230747" y="50974"/>
                  </a:lnTo>
                  <a:lnTo>
                    <a:pt x="240182" y="83477"/>
                  </a:lnTo>
                  <a:lnTo>
                    <a:pt x="230747" y="115979"/>
                  </a:lnTo>
                  <a:lnTo>
                    <a:pt x="205016" y="142513"/>
                  </a:lnTo>
                  <a:lnTo>
                    <a:pt x="166844" y="160397"/>
                  </a:lnTo>
                  <a:lnTo>
                    <a:pt x="120091" y="166954"/>
                  </a:lnTo>
                  <a:lnTo>
                    <a:pt x="73337" y="160397"/>
                  </a:lnTo>
                  <a:lnTo>
                    <a:pt x="35166" y="142513"/>
                  </a:lnTo>
                  <a:lnTo>
                    <a:pt x="9434" y="11597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object 118"/>
            <p:cNvSpPr/>
            <p:nvPr/>
          </p:nvSpPr>
          <p:spPr>
            <a:xfrm>
              <a:off x="5759297" y="5465114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4" h="164464">
                  <a:moveTo>
                    <a:pt x="0" y="82016"/>
                  </a:moveTo>
                  <a:lnTo>
                    <a:pt x="9434" y="50111"/>
                  </a:lnTo>
                  <a:lnTo>
                    <a:pt x="35166" y="24039"/>
                  </a:lnTo>
                  <a:lnTo>
                    <a:pt x="73337" y="6451"/>
                  </a:lnTo>
                  <a:lnTo>
                    <a:pt x="120091" y="0"/>
                  </a:lnTo>
                  <a:lnTo>
                    <a:pt x="166844" y="6451"/>
                  </a:lnTo>
                  <a:lnTo>
                    <a:pt x="205016" y="24039"/>
                  </a:lnTo>
                  <a:lnTo>
                    <a:pt x="230747" y="50111"/>
                  </a:lnTo>
                  <a:lnTo>
                    <a:pt x="240182" y="82016"/>
                  </a:lnTo>
                  <a:lnTo>
                    <a:pt x="230747" y="113921"/>
                  </a:lnTo>
                  <a:lnTo>
                    <a:pt x="205016" y="139993"/>
                  </a:lnTo>
                  <a:lnTo>
                    <a:pt x="166844" y="157581"/>
                  </a:lnTo>
                  <a:lnTo>
                    <a:pt x="120091" y="164033"/>
                  </a:lnTo>
                  <a:lnTo>
                    <a:pt x="73337" y="157581"/>
                  </a:lnTo>
                  <a:lnTo>
                    <a:pt x="35166" y="139993"/>
                  </a:lnTo>
                  <a:lnTo>
                    <a:pt x="9434" y="113921"/>
                  </a:lnTo>
                  <a:lnTo>
                    <a:pt x="0" y="82016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9" name="object 119"/>
            <p:cNvSpPr/>
            <p:nvPr/>
          </p:nvSpPr>
          <p:spPr>
            <a:xfrm>
              <a:off x="6637998" y="5473903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4">
                  <a:moveTo>
                    <a:pt x="0" y="83477"/>
                  </a:moveTo>
                  <a:lnTo>
                    <a:pt x="9434" y="50974"/>
                  </a:lnTo>
                  <a:lnTo>
                    <a:pt x="35166" y="24441"/>
                  </a:lnTo>
                  <a:lnTo>
                    <a:pt x="73337" y="6556"/>
                  </a:lnTo>
                  <a:lnTo>
                    <a:pt x="120091" y="0"/>
                  </a:lnTo>
                  <a:lnTo>
                    <a:pt x="166844" y="6556"/>
                  </a:lnTo>
                  <a:lnTo>
                    <a:pt x="205016" y="24441"/>
                  </a:lnTo>
                  <a:lnTo>
                    <a:pt x="230747" y="50974"/>
                  </a:lnTo>
                  <a:lnTo>
                    <a:pt x="240182" y="83477"/>
                  </a:lnTo>
                  <a:lnTo>
                    <a:pt x="230747" y="115979"/>
                  </a:lnTo>
                  <a:lnTo>
                    <a:pt x="205016" y="142513"/>
                  </a:lnTo>
                  <a:lnTo>
                    <a:pt x="166844" y="160397"/>
                  </a:lnTo>
                  <a:lnTo>
                    <a:pt x="120091" y="166954"/>
                  </a:lnTo>
                  <a:lnTo>
                    <a:pt x="73337" y="160397"/>
                  </a:lnTo>
                  <a:lnTo>
                    <a:pt x="35166" y="142513"/>
                  </a:lnTo>
                  <a:lnTo>
                    <a:pt x="9434" y="11597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0" name="object 120"/>
            <p:cNvSpPr/>
            <p:nvPr/>
          </p:nvSpPr>
          <p:spPr>
            <a:xfrm>
              <a:off x="6201575" y="6062636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4" h="167004">
                  <a:moveTo>
                    <a:pt x="0" y="83477"/>
                  </a:moveTo>
                  <a:lnTo>
                    <a:pt x="9434" y="50974"/>
                  </a:lnTo>
                  <a:lnTo>
                    <a:pt x="35166" y="24441"/>
                  </a:lnTo>
                  <a:lnTo>
                    <a:pt x="73337" y="6556"/>
                  </a:lnTo>
                  <a:lnTo>
                    <a:pt x="120091" y="0"/>
                  </a:lnTo>
                  <a:lnTo>
                    <a:pt x="166844" y="6556"/>
                  </a:lnTo>
                  <a:lnTo>
                    <a:pt x="205016" y="24441"/>
                  </a:lnTo>
                  <a:lnTo>
                    <a:pt x="230747" y="50974"/>
                  </a:lnTo>
                  <a:lnTo>
                    <a:pt x="240182" y="83477"/>
                  </a:lnTo>
                  <a:lnTo>
                    <a:pt x="230747" y="115979"/>
                  </a:lnTo>
                  <a:lnTo>
                    <a:pt x="205016" y="142513"/>
                  </a:lnTo>
                  <a:lnTo>
                    <a:pt x="166844" y="160397"/>
                  </a:lnTo>
                  <a:lnTo>
                    <a:pt x="120091" y="166954"/>
                  </a:lnTo>
                  <a:lnTo>
                    <a:pt x="73337" y="160397"/>
                  </a:lnTo>
                  <a:lnTo>
                    <a:pt x="35166" y="142513"/>
                  </a:lnTo>
                  <a:lnTo>
                    <a:pt x="9434" y="11597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Encuesta Nacional de Epidemiología Psiquiátrica en Adultos (2003)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s-MX" dirty="0"/>
              <a:t>Prevalencia de los desórdenes mentales:</a:t>
            </a:r>
            <a:br>
              <a:rPr lang="es-MX" dirty="0"/>
            </a:br>
            <a:r>
              <a:rPr lang="es-MX" dirty="0"/>
              <a:t>28.6% de la población presentó uno de 23 trastornos de la Clasificación Internacionales de Enfermedades (CIE) alguna vez en su vida</a:t>
            </a:r>
          </a:p>
          <a:p>
            <a:r>
              <a:rPr lang="es-MX" dirty="0"/>
              <a:t>13.9% en el último año</a:t>
            </a:r>
          </a:p>
          <a:p>
            <a:r>
              <a:rPr lang="es-MX" dirty="0"/>
              <a:t>5.8% en los últimos 30 días</a:t>
            </a:r>
          </a:p>
          <a:p>
            <a:r>
              <a:rPr lang="es-MX" dirty="0"/>
              <a:t>Ansiedad (14.3%)</a:t>
            </a:r>
          </a:p>
          <a:p>
            <a:r>
              <a:rPr lang="es-MX" dirty="0"/>
              <a:t>Trastornos de uso de sustancias (9.2%) </a:t>
            </a:r>
          </a:p>
          <a:p>
            <a:r>
              <a:rPr lang="es-MX" dirty="0"/>
              <a:t>Trastornos afectivos (9.1%)</a:t>
            </a:r>
          </a:p>
          <a:p>
            <a:pPr marL="0" indent="0" algn="r">
              <a:buNone/>
            </a:pPr>
            <a:r>
              <a:rPr lang="es-MX" dirty="0"/>
              <a:t>Medina, M, et al, 2003</a:t>
            </a:r>
          </a:p>
        </p:txBody>
      </p:sp>
    </p:spTree>
    <p:extLst>
      <p:ext uri="{BB962C8B-B14F-4D97-AF65-F5344CB8AC3E}">
        <p14:creationId xmlns:p14="http://schemas.microsoft.com/office/powerpoint/2010/main" val="22894222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58328" y="6331102"/>
            <a:ext cx="251572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35" b="0" i="0" u="heavy" strike="noStrike" kern="0" cap="none" spc="119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6DBDD1"/>
                  </a:solidFill>
                </a:uFill>
                <a:latin typeface="Arial Narrow"/>
                <a:ea typeface="+mn-ea"/>
                <a:cs typeface="Arial Narrow"/>
              </a:rPr>
              <a:t>  </a:t>
            </a:r>
            <a:r>
              <a:rPr kumimoji="0" sz="1235" b="0" i="0" u="heavy" strike="noStrike" kern="0" cap="none" spc="-44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6DBDD1"/>
                  </a:solidFill>
                </a:uFill>
                <a:latin typeface="Arial Narrow"/>
                <a:ea typeface="+mn-ea"/>
                <a:cs typeface="Arial Narrow"/>
              </a:rPr>
              <a:t>93</a:t>
            </a:r>
            <a:endParaRPr kumimoji="0" sz="123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44836" y="363219"/>
            <a:ext cx="5985299" cy="3507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761480">
              <a:spcBef>
                <a:spcPts val="88"/>
              </a:spcBef>
              <a:tabLst>
                <a:tab pos="4926369" algn="l"/>
              </a:tabLst>
            </a:pPr>
            <a:r>
              <a:rPr spc="247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LA</a:t>
            </a:r>
            <a:r>
              <a:rPr spc="190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 </a:t>
            </a:r>
            <a:r>
              <a:rPr spc="229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TECNOLOGÍA</a:t>
            </a:r>
            <a:r>
              <a:rPr spc="190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 Y </a:t>
            </a:r>
            <a:r>
              <a:rPr spc="137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YO</a:t>
            </a:r>
            <a:r>
              <a:rPr u="heavy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	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600351" y="1516424"/>
          <a:ext cx="1248895" cy="39063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6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62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56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20138" y="1644284"/>
            <a:ext cx="229485" cy="165398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9545608" y="1562881"/>
            <a:ext cx="268381" cy="328332"/>
            <a:chOff x="8938755" y="1771265"/>
            <a:chExt cx="304165" cy="37211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38755" y="1771265"/>
              <a:ext cx="131804" cy="18745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26474" y="1771265"/>
              <a:ext cx="87858" cy="18744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70555" y="1771265"/>
              <a:ext cx="171829" cy="18745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50464" y="1955783"/>
              <a:ext cx="263610" cy="187455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776996" y="2645750"/>
            <a:ext cx="120175" cy="16540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196063" y="2645750"/>
            <a:ext cx="108545" cy="16540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774418" y="2964661"/>
            <a:ext cx="124038" cy="16539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784750" y="3283444"/>
            <a:ext cx="93039" cy="16540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612405" y="3283444"/>
            <a:ext cx="112906" cy="165401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208848" y="3602298"/>
            <a:ext cx="93039" cy="165724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208860" y="4240328"/>
            <a:ext cx="98196" cy="165398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800259" y="4559245"/>
            <a:ext cx="62026" cy="165401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216738" y="4559245"/>
            <a:ext cx="62026" cy="165401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633472" y="4559245"/>
            <a:ext cx="62026" cy="165401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800259" y="4878030"/>
            <a:ext cx="62026" cy="165401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216738" y="4878030"/>
            <a:ext cx="62026" cy="165401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633472" y="4878030"/>
            <a:ext cx="62026" cy="165401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795093" y="5196952"/>
            <a:ext cx="87865" cy="165398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628307" y="5196949"/>
            <a:ext cx="87870" cy="165401"/>
          </a:xfrm>
          <a:prstGeom prst="rect">
            <a:avLst/>
          </a:prstGeom>
        </p:spPr>
      </p:pic>
      <p:graphicFrame>
        <p:nvGraphicFramePr>
          <p:cNvPr id="26" name="object 26"/>
          <p:cNvGraphicFramePr>
            <a:graphicFrameLocks noGrp="1"/>
          </p:cNvGraphicFramePr>
          <p:nvPr/>
        </p:nvGraphicFramePr>
        <p:xfrm>
          <a:off x="6989875" y="1516424"/>
          <a:ext cx="1248895" cy="39063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6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62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56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27" name="object 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09023" y="1644284"/>
            <a:ext cx="229877" cy="165398"/>
          </a:xfrm>
          <a:prstGeom prst="rect">
            <a:avLst/>
          </a:prstGeom>
        </p:spPr>
      </p:pic>
      <p:grpSp>
        <p:nvGrpSpPr>
          <p:cNvPr id="28" name="object 28"/>
          <p:cNvGrpSpPr/>
          <p:nvPr/>
        </p:nvGrpSpPr>
        <p:grpSpPr>
          <a:xfrm>
            <a:off x="7934482" y="1562881"/>
            <a:ext cx="268381" cy="328332"/>
            <a:chOff x="7112813" y="1771265"/>
            <a:chExt cx="304165" cy="372110"/>
          </a:xfrm>
        </p:grpSpPr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12813" y="1771265"/>
              <a:ext cx="131804" cy="18745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00684" y="1771265"/>
              <a:ext cx="87858" cy="18744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4613" y="1771265"/>
              <a:ext cx="171829" cy="18745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24522" y="1955783"/>
              <a:ext cx="263610" cy="187455"/>
            </a:xfrm>
            <a:prstGeom prst="rect">
              <a:avLst/>
            </a:prstGeom>
          </p:spPr>
        </p:pic>
      </p:grpSp>
      <p:pic>
        <p:nvPicPr>
          <p:cNvPr id="33" name="object 3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991340" y="2007466"/>
            <a:ext cx="139547" cy="165724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001672" y="2326954"/>
            <a:ext cx="112421" cy="165401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7168594" y="2645750"/>
            <a:ext cx="112421" cy="165401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173759" y="3283444"/>
            <a:ext cx="93039" cy="165401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183968" y="3602298"/>
            <a:ext cx="82701" cy="165724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8017181" y="3602298"/>
            <a:ext cx="82701" cy="165724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189268" y="4559245"/>
            <a:ext cx="62026" cy="165401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605611" y="4559245"/>
            <a:ext cx="62026" cy="165401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022347" y="4559245"/>
            <a:ext cx="62026" cy="165401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189268" y="4878030"/>
            <a:ext cx="62026" cy="165401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605611" y="4878030"/>
            <a:ext cx="62026" cy="165401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022347" y="4878030"/>
            <a:ext cx="62026" cy="165401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183968" y="5196949"/>
            <a:ext cx="87870" cy="165401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017181" y="5196949"/>
            <a:ext cx="87870" cy="165401"/>
          </a:xfrm>
          <a:prstGeom prst="rect">
            <a:avLst/>
          </a:prstGeom>
        </p:spPr>
      </p:pic>
      <p:grpSp>
        <p:nvGrpSpPr>
          <p:cNvPr id="47" name="object 47"/>
          <p:cNvGrpSpPr/>
          <p:nvPr/>
        </p:nvGrpSpPr>
        <p:grpSpPr>
          <a:xfrm>
            <a:off x="7455072" y="1111248"/>
            <a:ext cx="341219" cy="779929"/>
            <a:chOff x="6569481" y="1259414"/>
            <a:chExt cx="386715" cy="883919"/>
          </a:xfrm>
        </p:grpSpPr>
        <p:pic>
          <p:nvPicPr>
            <p:cNvPr id="48" name="object 4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52666" y="1771265"/>
              <a:ext cx="127393" cy="187443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37464" y="1771265"/>
              <a:ext cx="87870" cy="187455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781393" y="1771265"/>
              <a:ext cx="136677" cy="187443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52666" y="1955787"/>
              <a:ext cx="263601" cy="187451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569481" y="1259414"/>
              <a:ext cx="386627" cy="518433"/>
            </a:xfrm>
            <a:prstGeom prst="rect">
              <a:avLst/>
            </a:prstGeom>
          </p:spPr>
        </p:pic>
      </p:grpSp>
      <p:grpSp>
        <p:nvGrpSpPr>
          <p:cNvPr id="53" name="object 53"/>
          <p:cNvGrpSpPr/>
          <p:nvPr/>
        </p:nvGrpSpPr>
        <p:grpSpPr>
          <a:xfrm>
            <a:off x="9036727" y="1051806"/>
            <a:ext cx="426944" cy="839321"/>
            <a:chOff x="8362024" y="1192047"/>
            <a:chExt cx="483870" cy="951230"/>
          </a:xfrm>
        </p:grpSpPr>
        <p:pic>
          <p:nvPicPr>
            <p:cNvPr id="54" name="object 5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478456" y="1771265"/>
              <a:ext cx="127411" cy="187455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63407" y="1771265"/>
              <a:ext cx="87857" cy="187443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607336" y="1771265"/>
              <a:ext cx="136677" cy="187443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78456" y="1955783"/>
              <a:ext cx="263610" cy="187455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362024" y="1192047"/>
              <a:ext cx="483284" cy="647306"/>
            </a:xfrm>
            <a:prstGeom prst="rect">
              <a:avLst/>
            </a:prstGeom>
          </p:spPr>
        </p:pic>
      </p:grpSp>
      <p:grpSp>
        <p:nvGrpSpPr>
          <p:cNvPr id="59" name="object 59"/>
          <p:cNvGrpSpPr/>
          <p:nvPr/>
        </p:nvGrpSpPr>
        <p:grpSpPr>
          <a:xfrm>
            <a:off x="8703345" y="2007465"/>
            <a:ext cx="225238" cy="165847"/>
            <a:chOff x="7984191" y="2275127"/>
            <a:chExt cx="255270" cy="187960"/>
          </a:xfrm>
        </p:grpSpPr>
        <p:pic>
          <p:nvPicPr>
            <p:cNvPr id="60" name="object 6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061807" y="2275127"/>
              <a:ext cx="149378" cy="187821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7991513" y="2283104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5">
                  <a:moveTo>
                    <a:pt x="0" y="83477"/>
                  </a:moveTo>
                  <a:lnTo>
                    <a:pt x="9434" y="50974"/>
                  </a:lnTo>
                  <a:lnTo>
                    <a:pt x="35166" y="24441"/>
                  </a:lnTo>
                  <a:lnTo>
                    <a:pt x="73337" y="6556"/>
                  </a:lnTo>
                  <a:lnTo>
                    <a:pt x="120091" y="0"/>
                  </a:lnTo>
                  <a:lnTo>
                    <a:pt x="166844" y="6556"/>
                  </a:lnTo>
                  <a:lnTo>
                    <a:pt x="205016" y="24441"/>
                  </a:lnTo>
                  <a:lnTo>
                    <a:pt x="230747" y="50974"/>
                  </a:lnTo>
                  <a:lnTo>
                    <a:pt x="240182" y="83477"/>
                  </a:lnTo>
                  <a:lnTo>
                    <a:pt x="230747" y="115979"/>
                  </a:lnTo>
                  <a:lnTo>
                    <a:pt x="205016" y="142513"/>
                  </a:lnTo>
                  <a:lnTo>
                    <a:pt x="166844" y="160397"/>
                  </a:lnTo>
                  <a:lnTo>
                    <a:pt x="120091" y="166954"/>
                  </a:lnTo>
                  <a:lnTo>
                    <a:pt x="73337" y="160397"/>
                  </a:lnTo>
                  <a:lnTo>
                    <a:pt x="35166" y="142513"/>
                  </a:lnTo>
                  <a:lnTo>
                    <a:pt x="9434" y="11597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2" name="object 62"/>
          <p:cNvGrpSpPr/>
          <p:nvPr/>
        </p:nvGrpSpPr>
        <p:grpSpPr>
          <a:xfrm>
            <a:off x="9122020" y="2007465"/>
            <a:ext cx="222437" cy="165847"/>
            <a:chOff x="8458689" y="2275127"/>
            <a:chExt cx="252095" cy="187960"/>
          </a:xfrm>
        </p:grpSpPr>
        <p:pic>
          <p:nvPicPr>
            <p:cNvPr id="63" name="object 6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39670" y="2275127"/>
              <a:ext cx="131804" cy="187821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458689" y="2275782"/>
              <a:ext cx="251891" cy="181597"/>
            </a:xfrm>
            <a:prstGeom prst="rect">
              <a:avLst/>
            </a:prstGeom>
          </p:spPr>
        </p:pic>
      </p:grpSp>
      <p:grpSp>
        <p:nvGrpSpPr>
          <p:cNvPr id="65" name="object 65"/>
          <p:cNvGrpSpPr/>
          <p:nvPr/>
        </p:nvGrpSpPr>
        <p:grpSpPr>
          <a:xfrm>
            <a:off x="8703345" y="3602298"/>
            <a:ext cx="225238" cy="165847"/>
            <a:chOff x="7984191" y="4082604"/>
            <a:chExt cx="255270" cy="187960"/>
          </a:xfrm>
        </p:grpSpPr>
        <p:pic>
          <p:nvPicPr>
            <p:cNvPr id="66" name="object 6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085239" y="4082604"/>
              <a:ext cx="111302" cy="187821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7991513" y="4096143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016"/>
                  </a:moveTo>
                  <a:lnTo>
                    <a:pt x="9434" y="50111"/>
                  </a:lnTo>
                  <a:lnTo>
                    <a:pt x="35166" y="24039"/>
                  </a:lnTo>
                  <a:lnTo>
                    <a:pt x="73337" y="6451"/>
                  </a:lnTo>
                  <a:lnTo>
                    <a:pt x="120091" y="0"/>
                  </a:lnTo>
                  <a:lnTo>
                    <a:pt x="166844" y="6451"/>
                  </a:lnTo>
                  <a:lnTo>
                    <a:pt x="205016" y="24039"/>
                  </a:lnTo>
                  <a:lnTo>
                    <a:pt x="230747" y="50111"/>
                  </a:lnTo>
                  <a:lnTo>
                    <a:pt x="240182" y="82016"/>
                  </a:lnTo>
                  <a:lnTo>
                    <a:pt x="230747" y="113921"/>
                  </a:lnTo>
                  <a:lnTo>
                    <a:pt x="205016" y="139993"/>
                  </a:lnTo>
                  <a:lnTo>
                    <a:pt x="166844" y="157581"/>
                  </a:lnTo>
                  <a:lnTo>
                    <a:pt x="120091" y="164033"/>
                  </a:lnTo>
                  <a:lnTo>
                    <a:pt x="73337" y="157581"/>
                  </a:lnTo>
                  <a:lnTo>
                    <a:pt x="35166" y="139993"/>
                  </a:lnTo>
                  <a:lnTo>
                    <a:pt x="9434" y="113921"/>
                  </a:lnTo>
                  <a:lnTo>
                    <a:pt x="0" y="82016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8" name="object 68"/>
          <p:cNvGrpSpPr/>
          <p:nvPr/>
        </p:nvGrpSpPr>
        <p:grpSpPr>
          <a:xfrm>
            <a:off x="9543271" y="2007465"/>
            <a:ext cx="225238" cy="165847"/>
            <a:chOff x="8936107" y="2275127"/>
            <a:chExt cx="255270" cy="187960"/>
          </a:xfrm>
        </p:grpSpPr>
        <p:pic>
          <p:nvPicPr>
            <p:cNvPr id="69" name="object 6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008605" y="2275127"/>
              <a:ext cx="145534" cy="187821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8943428" y="2283104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5">
                  <a:moveTo>
                    <a:pt x="0" y="83477"/>
                  </a:moveTo>
                  <a:lnTo>
                    <a:pt x="9434" y="50974"/>
                  </a:lnTo>
                  <a:lnTo>
                    <a:pt x="35166" y="24441"/>
                  </a:lnTo>
                  <a:lnTo>
                    <a:pt x="73337" y="6556"/>
                  </a:lnTo>
                  <a:lnTo>
                    <a:pt x="120091" y="0"/>
                  </a:lnTo>
                  <a:lnTo>
                    <a:pt x="166844" y="6556"/>
                  </a:lnTo>
                  <a:lnTo>
                    <a:pt x="205016" y="24441"/>
                  </a:lnTo>
                  <a:lnTo>
                    <a:pt x="230747" y="50974"/>
                  </a:lnTo>
                  <a:lnTo>
                    <a:pt x="240182" y="83477"/>
                  </a:lnTo>
                  <a:lnTo>
                    <a:pt x="230747" y="115979"/>
                  </a:lnTo>
                  <a:lnTo>
                    <a:pt x="205016" y="142513"/>
                  </a:lnTo>
                  <a:lnTo>
                    <a:pt x="166844" y="160397"/>
                  </a:lnTo>
                  <a:lnTo>
                    <a:pt x="120091" y="166954"/>
                  </a:lnTo>
                  <a:lnTo>
                    <a:pt x="73337" y="160397"/>
                  </a:lnTo>
                  <a:lnTo>
                    <a:pt x="35166" y="142513"/>
                  </a:lnTo>
                  <a:lnTo>
                    <a:pt x="9434" y="11597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1" name="object 71"/>
          <p:cNvGrpSpPr/>
          <p:nvPr/>
        </p:nvGrpSpPr>
        <p:grpSpPr>
          <a:xfrm>
            <a:off x="7514513" y="3600041"/>
            <a:ext cx="225238" cy="168088"/>
            <a:chOff x="6636848" y="4080046"/>
            <a:chExt cx="255270" cy="190500"/>
          </a:xfrm>
        </p:grpSpPr>
        <p:pic>
          <p:nvPicPr>
            <p:cNvPr id="72" name="object 7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731304" y="4082604"/>
              <a:ext cx="111302" cy="187821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6644169" y="4087367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4">
                  <a:moveTo>
                    <a:pt x="0" y="83477"/>
                  </a:moveTo>
                  <a:lnTo>
                    <a:pt x="9434" y="50974"/>
                  </a:lnTo>
                  <a:lnTo>
                    <a:pt x="35166" y="24441"/>
                  </a:lnTo>
                  <a:lnTo>
                    <a:pt x="73337" y="6556"/>
                  </a:lnTo>
                  <a:lnTo>
                    <a:pt x="120091" y="0"/>
                  </a:lnTo>
                  <a:lnTo>
                    <a:pt x="166844" y="6556"/>
                  </a:lnTo>
                  <a:lnTo>
                    <a:pt x="205016" y="24441"/>
                  </a:lnTo>
                  <a:lnTo>
                    <a:pt x="230747" y="50974"/>
                  </a:lnTo>
                  <a:lnTo>
                    <a:pt x="240182" y="83477"/>
                  </a:lnTo>
                  <a:lnTo>
                    <a:pt x="230747" y="115979"/>
                  </a:lnTo>
                  <a:lnTo>
                    <a:pt x="205016" y="142513"/>
                  </a:lnTo>
                  <a:lnTo>
                    <a:pt x="166844" y="160397"/>
                  </a:lnTo>
                  <a:lnTo>
                    <a:pt x="120091" y="166954"/>
                  </a:lnTo>
                  <a:lnTo>
                    <a:pt x="73337" y="160397"/>
                  </a:lnTo>
                  <a:lnTo>
                    <a:pt x="35166" y="142513"/>
                  </a:lnTo>
                  <a:lnTo>
                    <a:pt x="9434" y="11597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4" name="object 74"/>
          <p:cNvGrpSpPr/>
          <p:nvPr/>
        </p:nvGrpSpPr>
        <p:grpSpPr>
          <a:xfrm>
            <a:off x="9122020" y="3920826"/>
            <a:ext cx="222437" cy="165847"/>
            <a:chOff x="8458689" y="4443603"/>
            <a:chExt cx="252095" cy="187960"/>
          </a:xfrm>
        </p:grpSpPr>
        <p:pic>
          <p:nvPicPr>
            <p:cNvPr id="75" name="object 7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557107" y="4443603"/>
              <a:ext cx="111289" cy="187820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458689" y="4446162"/>
              <a:ext cx="251891" cy="178676"/>
            </a:xfrm>
            <a:prstGeom prst="rect">
              <a:avLst/>
            </a:prstGeom>
          </p:spPr>
        </p:pic>
      </p:grpSp>
      <p:grpSp>
        <p:nvGrpSpPr>
          <p:cNvPr id="77" name="object 77"/>
          <p:cNvGrpSpPr/>
          <p:nvPr/>
        </p:nvGrpSpPr>
        <p:grpSpPr>
          <a:xfrm>
            <a:off x="7095838" y="3920824"/>
            <a:ext cx="225238" cy="165847"/>
            <a:chOff x="6162350" y="4443601"/>
            <a:chExt cx="255270" cy="187960"/>
          </a:xfrm>
        </p:grpSpPr>
        <p:pic>
          <p:nvPicPr>
            <p:cNvPr id="78" name="object 7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262230" y="4443601"/>
              <a:ext cx="99586" cy="187821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6169672" y="4453483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4" h="164464">
                  <a:moveTo>
                    <a:pt x="0" y="82016"/>
                  </a:moveTo>
                  <a:lnTo>
                    <a:pt x="9434" y="50111"/>
                  </a:lnTo>
                  <a:lnTo>
                    <a:pt x="35166" y="24039"/>
                  </a:lnTo>
                  <a:lnTo>
                    <a:pt x="73337" y="6451"/>
                  </a:lnTo>
                  <a:lnTo>
                    <a:pt x="120091" y="0"/>
                  </a:lnTo>
                  <a:lnTo>
                    <a:pt x="166844" y="6451"/>
                  </a:lnTo>
                  <a:lnTo>
                    <a:pt x="205016" y="24039"/>
                  </a:lnTo>
                  <a:lnTo>
                    <a:pt x="230747" y="50111"/>
                  </a:lnTo>
                  <a:lnTo>
                    <a:pt x="240182" y="82016"/>
                  </a:lnTo>
                  <a:lnTo>
                    <a:pt x="230747" y="113921"/>
                  </a:lnTo>
                  <a:lnTo>
                    <a:pt x="205016" y="139993"/>
                  </a:lnTo>
                  <a:lnTo>
                    <a:pt x="166844" y="157581"/>
                  </a:lnTo>
                  <a:lnTo>
                    <a:pt x="120091" y="164033"/>
                  </a:lnTo>
                  <a:lnTo>
                    <a:pt x="73337" y="157581"/>
                  </a:lnTo>
                  <a:lnTo>
                    <a:pt x="35166" y="139993"/>
                  </a:lnTo>
                  <a:lnTo>
                    <a:pt x="9434" y="113921"/>
                  </a:lnTo>
                  <a:lnTo>
                    <a:pt x="0" y="82016"/>
                  </a:lnTo>
                  <a:close/>
                </a:path>
              </a:pathLst>
            </a:custGeom>
            <a:ln w="14643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0" name="object 80"/>
          <p:cNvGrpSpPr/>
          <p:nvPr/>
        </p:nvGrpSpPr>
        <p:grpSpPr>
          <a:xfrm>
            <a:off x="7095838" y="2007465"/>
            <a:ext cx="225238" cy="165847"/>
            <a:chOff x="6162350" y="2275127"/>
            <a:chExt cx="255270" cy="187960"/>
          </a:xfrm>
        </p:grpSpPr>
        <p:pic>
          <p:nvPicPr>
            <p:cNvPr id="81" name="object 8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236017" y="2275127"/>
              <a:ext cx="149378" cy="187821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6169672" y="2283104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4" h="167005">
                  <a:moveTo>
                    <a:pt x="0" y="83477"/>
                  </a:moveTo>
                  <a:lnTo>
                    <a:pt x="9434" y="50974"/>
                  </a:lnTo>
                  <a:lnTo>
                    <a:pt x="35166" y="24441"/>
                  </a:lnTo>
                  <a:lnTo>
                    <a:pt x="73337" y="6556"/>
                  </a:lnTo>
                  <a:lnTo>
                    <a:pt x="120091" y="0"/>
                  </a:lnTo>
                  <a:lnTo>
                    <a:pt x="166844" y="6556"/>
                  </a:lnTo>
                  <a:lnTo>
                    <a:pt x="205016" y="24441"/>
                  </a:lnTo>
                  <a:lnTo>
                    <a:pt x="230747" y="50974"/>
                  </a:lnTo>
                  <a:lnTo>
                    <a:pt x="240182" y="83477"/>
                  </a:lnTo>
                  <a:lnTo>
                    <a:pt x="230747" y="115979"/>
                  </a:lnTo>
                  <a:lnTo>
                    <a:pt x="205016" y="142513"/>
                  </a:lnTo>
                  <a:lnTo>
                    <a:pt x="166844" y="160397"/>
                  </a:lnTo>
                  <a:lnTo>
                    <a:pt x="120091" y="166954"/>
                  </a:lnTo>
                  <a:lnTo>
                    <a:pt x="73337" y="160397"/>
                  </a:lnTo>
                  <a:lnTo>
                    <a:pt x="35166" y="142513"/>
                  </a:lnTo>
                  <a:lnTo>
                    <a:pt x="9434" y="11597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3" name="object 83"/>
          <p:cNvGrpSpPr/>
          <p:nvPr/>
        </p:nvGrpSpPr>
        <p:grpSpPr>
          <a:xfrm>
            <a:off x="9543271" y="2645750"/>
            <a:ext cx="225238" cy="166407"/>
            <a:chOff x="8936107" y="2998516"/>
            <a:chExt cx="255270" cy="188595"/>
          </a:xfrm>
        </p:grpSpPr>
        <p:pic>
          <p:nvPicPr>
            <p:cNvPr id="84" name="object 8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9014752" y="2998516"/>
              <a:ext cx="127411" cy="187455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8943428" y="3015348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016"/>
                  </a:moveTo>
                  <a:lnTo>
                    <a:pt x="9434" y="50111"/>
                  </a:lnTo>
                  <a:lnTo>
                    <a:pt x="35166" y="24039"/>
                  </a:lnTo>
                  <a:lnTo>
                    <a:pt x="73337" y="6451"/>
                  </a:lnTo>
                  <a:lnTo>
                    <a:pt x="120091" y="0"/>
                  </a:lnTo>
                  <a:lnTo>
                    <a:pt x="166844" y="6451"/>
                  </a:lnTo>
                  <a:lnTo>
                    <a:pt x="205016" y="24039"/>
                  </a:lnTo>
                  <a:lnTo>
                    <a:pt x="230747" y="50111"/>
                  </a:lnTo>
                  <a:lnTo>
                    <a:pt x="240182" y="82016"/>
                  </a:lnTo>
                  <a:lnTo>
                    <a:pt x="230747" y="113921"/>
                  </a:lnTo>
                  <a:lnTo>
                    <a:pt x="205016" y="139993"/>
                  </a:lnTo>
                  <a:lnTo>
                    <a:pt x="166844" y="157581"/>
                  </a:lnTo>
                  <a:lnTo>
                    <a:pt x="120091" y="164033"/>
                  </a:lnTo>
                  <a:lnTo>
                    <a:pt x="73337" y="157581"/>
                  </a:lnTo>
                  <a:lnTo>
                    <a:pt x="35166" y="139993"/>
                  </a:lnTo>
                  <a:lnTo>
                    <a:pt x="9434" y="113921"/>
                  </a:lnTo>
                  <a:lnTo>
                    <a:pt x="0" y="82016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6" name="object 86"/>
          <p:cNvGrpSpPr/>
          <p:nvPr/>
        </p:nvGrpSpPr>
        <p:grpSpPr>
          <a:xfrm>
            <a:off x="9122020" y="3271820"/>
            <a:ext cx="222437" cy="177053"/>
            <a:chOff x="8458689" y="3708063"/>
            <a:chExt cx="252095" cy="200660"/>
          </a:xfrm>
        </p:grpSpPr>
        <p:pic>
          <p:nvPicPr>
            <p:cNvPr id="87" name="object 8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560028" y="3721236"/>
              <a:ext cx="93728" cy="187455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458689" y="3708063"/>
              <a:ext cx="251891" cy="181597"/>
            </a:xfrm>
            <a:prstGeom prst="rect">
              <a:avLst/>
            </a:prstGeom>
          </p:spPr>
        </p:pic>
      </p:grpSp>
      <p:grpSp>
        <p:nvGrpSpPr>
          <p:cNvPr id="89" name="object 89"/>
          <p:cNvGrpSpPr/>
          <p:nvPr/>
        </p:nvGrpSpPr>
        <p:grpSpPr>
          <a:xfrm>
            <a:off x="7095838" y="2956520"/>
            <a:ext cx="225238" cy="173691"/>
            <a:chOff x="6162350" y="3350723"/>
            <a:chExt cx="255270" cy="196850"/>
          </a:xfrm>
        </p:grpSpPr>
        <p:pic>
          <p:nvPicPr>
            <p:cNvPr id="90" name="object 9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44805" y="3359946"/>
              <a:ext cx="127411" cy="187455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6169672" y="3358044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4" h="167004">
                  <a:moveTo>
                    <a:pt x="0" y="83477"/>
                  </a:moveTo>
                  <a:lnTo>
                    <a:pt x="9434" y="50974"/>
                  </a:lnTo>
                  <a:lnTo>
                    <a:pt x="35166" y="24441"/>
                  </a:lnTo>
                  <a:lnTo>
                    <a:pt x="73337" y="6556"/>
                  </a:lnTo>
                  <a:lnTo>
                    <a:pt x="120091" y="0"/>
                  </a:lnTo>
                  <a:lnTo>
                    <a:pt x="166844" y="6556"/>
                  </a:lnTo>
                  <a:lnTo>
                    <a:pt x="205016" y="24441"/>
                  </a:lnTo>
                  <a:lnTo>
                    <a:pt x="230747" y="50974"/>
                  </a:lnTo>
                  <a:lnTo>
                    <a:pt x="240182" y="83477"/>
                  </a:lnTo>
                  <a:lnTo>
                    <a:pt x="230747" y="115979"/>
                  </a:lnTo>
                  <a:lnTo>
                    <a:pt x="205016" y="142513"/>
                  </a:lnTo>
                  <a:lnTo>
                    <a:pt x="166844" y="160397"/>
                  </a:lnTo>
                  <a:lnTo>
                    <a:pt x="120091" y="166954"/>
                  </a:lnTo>
                  <a:lnTo>
                    <a:pt x="73337" y="160397"/>
                  </a:lnTo>
                  <a:lnTo>
                    <a:pt x="35166" y="142513"/>
                  </a:lnTo>
                  <a:lnTo>
                    <a:pt x="9434" y="11597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2" name="object 92"/>
          <p:cNvGrpSpPr/>
          <p:nvPr/>
        </p:nvGrpSpPr>
        <p:grpSpPr>
          <a:xfrm>
            <a:off x="2134945" y="1020218"/>
            <a:ext cx="7763435" cy="5361454"/>
            <a:chOff x="540004" y="1156246"/>
            <a:chExt cx="8798560" cy="6076315"/>
          </a:xfrm>
        </p:grpSpPr>
        <p:sp>
          <p:nvSpPr>
            <p:cNvPr id="93" name="object 93"/>
            <p:cNvSpPr/>
            <p:nvPr/>
          </p:nvSpPr>
          <p:spPr>
            <a:xfrm>
              <a:off x="540004" y="1156246"/>
              <a:ext cx="8798560" cy="6076315"/>
            </a:xfrm>
            <a:custGeom>
              <a:avLst/>
              <a:gdLst/>
              <a:ahLst/>
              <a:cxnLst/>
              <a:rect l="l" t="t" r="r" b="b"/>
              <a:pathLst>
                <a:path w="8798560" h="6076315">
                  <a:moveTo>
                    <a:pt x="8798407" y="0"/>
                  </a:moveTo>
                  <a:lnTo>
                    <a:pt x="0" y="0"/>
                  </a:lnTo>
                  <a:lnTo>
                    <a:pt x="0" y="6076149"/>
                  </a:lnTo>
                  <a:lnTo>
                    <a:pt x="8798407" y="6076149"/>
                  </a:lnTo>
                  <a:lnTo>
                    <a:pt x="87984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object 94"/>
            <p:cNvSpPr/>
            <p:nvPr/>
          </p:nvSpPr>
          <p:spPr>
            <a:xfrm>
              <a:off x="8346795" y="1720443"/>
              <a:ext cx="472440" cy="4747895"/>
            </a:xfrm>
            <a:custGeom>
              <a:avLst/>
              <a:gdLst/>
              <a:ahLst/>
              <a:cxnLst/>
              <a:rect l="l" t="t" r="r" b="b"/>
              <a:pathLst>
                <a:path w="472440" h="4747895">
                  <a:moveTo>
                    <a:pt x="471932" y="4434535"/>
                  </a:moveTo>
                  <a:lnTo>
                    <a:pt x="0" y="4434535"/>
                  </a:lnTo>
                  <a:lnTo>
                    <a:pt x="0" y="4747793"/>
                  </a:lnTo>
                  <a:lnTo>
                    <a:pt x="471932" y="4747793"/>
                  </a:lnTo>
                  <a:lnTo>
                    <a:pt x="471932" y="4434535"/>
                  </a:lnTo>
                  <a:close/>
                </a:path>
                <a:path w="472440" h="4747895">
                  <a:moveTo>
                    <a:pt x="471932" y="4073220"/>
                  </a:moveTo>
                  <a:lnTo>
                    <a:pt x="0" y="4073220"/>
                  </a:lnTo>
                  <a:lnTo>
                    <a:pt x="0" y="4434510"/>
                  </a:lnTo>
                  <a:lnTo>
                    <a:pt x="471932" y="4434510"/>
                  </a:lnTo>
                  <a:lnTo>
                    <a:pt x="471932" y="4073220"/>
                  </a:lnTo>
                  <a:close/>
                </a:path>
                <a:path w="472440" h="4747895">
                  <a:moveTo>
                    <a:pt x="471932" y="2266772"/>
                  </a:moveTo>
                  <a:lnTo>
                    <a:pt x="0" y="2266772"/>
                  </a:lnTo>
                  <a:lnTo>
                    <a:pt x="0" y="2628049"/>
                  </a:lnTo>
                  <a:lnTo>
                    <a:pt x="0" y="2989338"/>
                  </a:lnTo>
                  <a:lnTo>
                    <a:pt x="0" y="3350628"/>
                  </a:lnTo>
                  <a:lnTo>
                    <a:pt x="0" y="3711918"/>
                  </a:lnTo>
                  <a:lnTo>
                    <a:pt x="0" y="4073207"/>
                  </a:lnTo>
                  <a:lnTo>
                    <a:pt x="471932" y="4073207"/>
                  </a:lnTo>
                  <a:lnTo>
                    <a:pt x="471932" y="3711918"/>
                  </a:lnTo>
                  <a:lnTo>
                    <a:pt x="471932" y="3350628"/>
                  </a:lnTo>
                  <a:lnTo>
                    <a:pt x="471932" y="2989338"/>
                  </a:lnTo>
                  <a:lnTo>
                    <a:pt x="471932" y="2628049"/>
                  </a:lnTo>
                  <a:lnTo>
                    <a:pt x="471932" y="2266772"/>
                  </a:lnTo>
                  <a:close/>
                </a:path>
                <a:path w="472440" h="4747895">
                  <a:moveTo>
                    <a:pt x="471932" y="1544180"/>
                  </a:moveTo>
                  <a:lnTo>
                    <a:pt x="0" y="1544180"/>
                  </a:lnTo>
                  <a:lnTo>
                    <a:pt x="0" y="1905457"/>
                  </a:lnTo>
                  <a:lnTo>
                    <a:pt x="0" y="2266746"/>
                  </a:lnTo>
                  <a:lnTo>
                    <a:pt x="471932" y="2266746"/>
                  </a:lnTo>
                  <a:lnTo>
                    <a:pt x="471932" y="1905457"/>
                  </a:lnTo>
                  <a:lnTo>
                    <a:pt x="471932" y="1544180"/>
                  </a:lnTo>
                  <a:close/>
                </a:path>
                <a:path w="472440" h="4747895">
                  <a:moveTo>
                    <a:pt x="471932" y="460311"/>
                  </a:moveTo>
                  <a:lnTo>
                    <a:pt x="0" y="460311"/>
                  </a:lnTo>
                  <a:lnTo>
                    <a:pt x="0" y="821588"/>
                  </a:lnTo>
                  <a:lnTo>
                    <a:pt x="0" y="1182878"/>
                  </a:lnTo>
                  <a:lnTo>
                    <a:pt x="0" y="1544167"/>
                  </a:lnTo>
                  <a:lnTo>
                    <a:pt x="471932" y="1544167"/>
                  </a:lnTo>
                  <a:lnTo>
                    <a:pt x="471932" y="1182878"/>
                  </a:lnTo>
                  <a:lnTo>
                    <a:pt x="471932" y="821588"/>
                  </a:lnTo>
                  <a:lnTo>
                    <a:pt x="471932" y="460311"/>
                  </a:lnTo>
                  <a:close/>
                </a:path>
                <a:path w="472440" h="4747895">
                  <a:moveTo>
                    <a:pt x="471932" y="0"/>
                  </a:moveTo>
                  <a:lnTo>
                    <a:pt x="0" y="0"/>
                  </a:lnTo>
                  <a:lnTo>
                    <a:pt x="0" y="460286"/>
                  </a:lnTo>
                  <a:lnTo>
                    <a:pt x="471932" y="460286"/>
                  </a:lnTo>
                  <a:lnTo>
                    <a:pt x="471932" y="0"/>
                  </a:lnTo>
                  <a:close/>
                </a:path>
              </a:pathLst>
            </a:custGeom>
            <a:solidFill>
              <a:srgbClr val="F6F4F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5" name="object 9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009089" y="6295100"/>
              <a:ext cx="246024" cy="175740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478164" y="6295100"/>
              <a:ext cx="253065" cy="175740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964675" y="6295100"/>
              <a:ext cx="221871" cy="175740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6521450" y="1720443"/>
              <a:ext cx="472440" cy="4747895"/>
            </a:xfrm>
            <a:custGeom>
              <a:avLst/>
              <a:gdLst/>
              <a:ahLst/>
              <a:cxnLst/>
              <a:rect l="l" t="t" r="r" b="b"/>
              <a:pathLst>
                <a:path w="472440" h="4747895">
                  <a:moveTo>
                    <a:pt x="471944" y="4434535"/>
                  </a:moveTo>
                  <a:lnTo>
                    <a:pt x="0" y="4434535"/>
                  </a:lnTo>
                  <a:lnTo>
                    <a:pt x="0" y="4747793"/>
                  </a:lnTo>
                  <a:lnTo>
                    <a:pt x="471944" y="4747793"/>
                  </a:lnTo>
                  <a:lnTo>
                    <a:pt x="471944" y="4434535"/>
                  </a:lnTo>
                  <a:close/>
                </a:path>
                <a:path w="472440" h="4747895">
                  <a:moveTo>
                    <a:pt x="471944" y="4073220"/>
                  </a:moveTo>
                  <a:lnTo>
                    <a:pt x="0" y="4073220"/>
                  </a:lnTo>
                  <a:lnTo>
                    <a:pt x="0" y="4434510"/>
                  </a:lnTo>
                  <a:lnTo>
                    <a:pt x="471944" y="4434510"/>
                  </a:lnTo>
                  <a:lnTo>
                    <a:pt x="471944" y="4073220"/>
                  </a:lnTo>
                  <a:close/>
                </a:path>
                <a:path w="472440" h="4747895">
                  <a:moveTo>
                    <a:pt x="471944" y="2266772"/>
                  </a:moveTo>
                  <a:lnTo>
                    <a:pt x="0" y="2266772"/>
                  </a:lnTo>
                  <a:lnTo>
                    <a:pt x="0" y="2628049"/>
                  </a:lnTo>
                  <a:lnTo>
                    <a:pt x="0" y="2989338"/>
                  </a:lnTo>
                  <a:lnTo>
                    <a:pt x="0" y="3350628"/>
                  </a:lnTo>
                  <a:lnTo>
                    <a:pt x="0" y="3711918"/>
                  </a:lnTo>
                  <a:lnTo>
                    <a:pt x="0" y="4073207"/>
                  </a:lnTo>
                  <a:lnTo>
                    <a:pt x="471944" y="4073207"/>
                  </a:lnTo>
                  <a:lnTo>
                    <a:pt x="471944" y="3711918"/>
                  </a:lnTo>
                  <a:lnTo>
                    <a:pt x="471944" y="3350628"/>
                  </a:lnTo>
                  <a:lnTo>
                    <a:pt x="471944" y="2989338"/>
                  </a:lnTo>
                  <a:lnTo>
                    <a:pt x="471944" y="2628049"/>
                  </a:lnTo>
                  <a:lnTo>
                    <a:pt x="471944" y="2266772"/>
                  </a:lnTo>
                  <a:close/>
                </a:path>
                <a:path w="472440" h="4747895">
                  <a:moveTo>
                    <a:pt x="471944" y="1544180"/>
                  </a:moveTo>
                  <a:lnTo>
                    <a:pt x="0" y="1544180"/>
                  </a:lnTo>
                  <a:lnTo>
                    <a:pt x="0" y="1905457"/>
                  </a:lnTo>
                  <a:lnTo>
                    <a:pt x="0" y="2266746"/>
                  </a:lnTo>
                  <a:lnTo>
                    <a:pt x="471944" y="2266746"/>
                  </a:lnTo>
                  <a:lnTo>
                    <a:pt x="471944" y="1905457"/>
                  </a:lnTo>
                  <a:lnTo>
                    <a:pt x="471944" y="1544180"/>
                  </a:lnTo>
                  <a:close/>
                </a:path>
                <a:path w="472440" h="4747895">
                  <a:moveTo>
                    <a:pt x="471944" y="460311"/>
                  </a:moveTo>
                  <a:lnTo>
                    <a:pt x="0" y="460311"/>
                  </a:lnTo>
                  <a:lnTo>
                    <a:pt x="0" y="821588"/>
                  </a:lnTo>
                  <a:lnTo>
                    <a:pt x="0" y="1182878"/>
                  </a:lnTo>
                  <a:lnTo>
                    <a:pt x="0" y="1544167"/>
                  </a:lnTo>
                  <a:lnTo>
                    <a:pt x="471944" y="1544167"/>
                  </a:lnTo>
                  <a:lnTo>
                    <a:pt x="471944" y="1182878"/>
                  </a:lnTo>
                  <a:lnTo>
                    <a:pt x="471944" y="821588"/>
                  </a:lnTo>
                  <a:lnTo>
                    <a:pt x="471944" y="460311"/>
                  </a:lnTo>
                  <a:close/>
                </a:path>
                <a:path w="472440" h="4747895">
                  <a:moveTo>
                    <a:pt x="471944" y="0"/>
                  </a:moveTo>
                  <a:lnTo>
                    <a:pt x="0" y="0"/>
                  </a:lnTo>
                  <a:lnTo>
                    <a:pt x="0" y="460286"/>
                  </a:lnTo>
                  <a:lnTo>
                    <a:pt x="471944" y="460286"/>
                  </a:lnTo>
                  <a:lnTo>
                    <a:pt x="471944" y="0"/>
                  </a:lnTo>
                  <a:close/>
                </a:path>
              </a:pathLst>
            </a:custGeom>
            <a:solidFill>
              <a:srgbClr val="F6F4F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9" name="object 9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156934" y="6295100"/>
              <a:ext cx="300705" cy="175740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646367" y="6295100"/>
              <a:ext cx="267124" cy="175740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118667" y="6295100"/>
              <a:ext cx="267124" cy="175740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3157182" y="2240635"/>
              <a:ext cx="2600960" cy="3843020"/>
            </a:xfrm>
            <a:custGeom>
              <a:avLst/>
              <a:gdLst/>
              <a:ahLst/>
              <a:cxnLst/>
              <a:rect l="l" t="t" r="r" b="b"/>
              <a:pathLst>
                <a:path w="2600960" h="3843020">
                  <a:moveTo>
                    <a:pt x="111315" y="3257042"/>
                  </a:moveTo>
                  <a:lnTo>
                    <a:pt x="12" y="3257042"/>
                  </a:lnTo>
                  <a:lnTo>
                    <a:pt x="12" y="3482581"/>
                  </a:lnTo>
                  <a:lnTo>
                    <a:pt x="111315" y="3482581"/>
                  </a:lnTo>
                  <a:lnTo>
                    <a:pt x="111315" y="3257042"/>
                  </a:lnTo>
                  <a:close/>
                </a:path>
                <a:path w="2600960" h="3843020">
                  <a:moveTo>
                    <a:pt x="111315" y="2893847"/>
                  </a:moveTo>
                  <a:lnTo>
                    <a:pt x="12" y="2893847"/>
                  </a:lnTo>
                  <a:lnTo>
                    <a:pt x="12" y="3119386"/>
                  </a:lnTo>
                  <a:lnTo>
                    <a:pt x="111315" y="3119386"/>
                  </a:lnTo>
                  <a:lnTo>
                    <a:pt x="111315" y="2893847"/>
                  </a:lnTo>
                  <a:close/>
                </a:path>
                <a:path w="2600960" h="3843020">
                  <a:moveTo>
                    <a:pt x="225552" y="3617315"/>
                  </a:moveTo>
                  <a:lnTo>
                    <a:pt x="12" y="3617315"/>
                  </a:lnTo>
                  <a:lnTo>
                    <a:pt x="12" y="3842842"/>
                  </a:lnTo>
                  <a:lnTo>
                    <a:pt x="225552" y="3842842"/>
                  </a:lnTo>
                  <a:lnTo>
                    <a:pt x="225552" y="3617315"/>
                  </a:lnTo>
                  <a:close/>
                </a:path>
                <a:path w="2600960" h="3843020">
                  <a:moveTo>
                    <a:pt x="451078" y="2533586"/>
                  </a:moveTo>
                  <a:lnTo>
                    <a:pt x="12" y="2533586"/>
                  </a:lnTo>
                  <a:lnTo>
                    <a:pt x="12" y="2759113"/>
                  </a:lnTo>
                  <a:lnTo>
                    <a:pt x="451078" y="2759113"/>
                  </a:lnTo>
                  <a:lnTo>
                    <a:pt x="451078" y="2533586"/>
                  </a:lnTo>
                  <a:close/>
                </a:path>
                <a:path w="2600960" h="3843020">
                  <a:moveTo>
                    <a:pt x="451078" y="2170379"/>
                  </a:moveTo>
                  <a:lnTo>
                    <a:pt x="12" y="2170379"/>
                  </a:lnTo>
                  <a:lnTo>
                    <a:pt x="12" y="2395931"/>
                  </a:lnTo>
                  <a:lnTo>
                    <a:pt x="451078" y="2395931"/>
                  </a:lnTo>
                  <a:lnTo>
                    <a:pt x="451078" y="2170379"/>
                  </a:lnTo>
                  <a:close/>
                </a:path>
                <a:path w="2600960" h="3843020">
                  <a:moveTo>
                    <a:pt x="790841" y="1810118"/>
                  </a:moveTo>
                  <a:lnTo>
                    <a:pt x="0" y="1810118"/>
                  </a:lnTo>
                  <a:lnTo>
                    <a:pt x="0" y="2035657"/>
                  </a:lnTo>
                  <a:lnTo>
                    <a:pt x="790841" y="2035657"/>
                  </a:lnTo>
                  <a:lnTo>
                    <a:pt x="790841" y="1810118"/>
                  </a:lnTo>
                  <a:close/>
                </a:path>
                <a:path w="2600960" h="3843020">
                  <a:moveTo>
                    <a:pt x="1241907" y="1446923"/>
                  </a:moveTo>
                  <a:lnTo>
                    <a:pt x="0" y="1446923"/>
                  </a:lnTo>
                  <a:lnTo>
                    <a:pt x="0" y="1672450"/>
                  </a:lnTo>
                  <a:lnTo>
                    <a:pt x="1241907" y="1672450"/>
                  </a:lnTo>
                  <a:lnTo>
                    <a:pt x="1241907" y="1446923"/>
                  </a:lnTo>
                  <a:close/>
                </a:path>
                <a:path w="2600960" h="3843020">
                  <a:moveTo>
                    <a:pt x="1241907" y="1086650"/>
                  </a:moveTo>
                  <a:lnTo>
                    <a:pt x="0" y="1086650"/>
                  </a:lnTo>
                  <a:lnTo>
                    <a:pt x="0" y="1312189"/>
                  </a:lnTo>
                  <a:lnTo>
                    <a:pt x="1241907" y="1312189"/>
                  </a:lnTo>
                  <a:lnTo>
                    <a:pt x="1241907" y="1086650"/>
                  </a:lnTo>
                  <a:close/>
                </a:path>
                <a:path w="2600960" h="3843020">
                  <a:moveTo>
                    <a:pt x="1695907" y="723455"/>
                  </a:moveTo>
                  <a:lnTo>
                    <a:pt x="0" y="723455"/>
                  </a:lnTo>
                  <a:lnTo>
                    <a:pt x="0" y="948994"/>
                  </a:lnTo>
                  <a:lnTo>
                    <a:pt x="1695907" y="948994"/>
                  </a:lnTo>
                  <a:lnTo>
                    <a:pt x="1695907" y="723455"/>
                  </a:lnTo>
                  <a:close/>
                </a:path>
                <a:path w="2600960" h="3843020">
                  <a:moveTo>
                    <a:pt x="2372499" y="363194"/>
                  </a:moveTo>
                  <a:lnTo>
                    <a:pt x="12" y="363194"/>
                  </a:lnTo>
                  <a:lnTo>
                    <a:pt x="12" y="588721"/>
                  </a:lnTo>
                  <a:lnTo>
                    <a:pt x="2372499" y="588721"/>
                  </a:lnTo>
                  <a:lnTo>
                    <a:pt x="2372499" y="363194"/>
                  </a:lnTo>
                  <a:close/>
                </a:path>
                <a:path w="2600960" h="3843020">
                  <a:moveTo>
                    <a:pt x="2600960" y="0"/>
                  </a:moveTo>
                  <a:lnTo>
                    <a:pt x="0" y="0"/>
                  </a:lnTo>
                  <a:lnTo>
                    <a:pt x="0" y="225539"/>
                  </a:lnTo>
                  <a:lnTo>
                    <a:pt x="2600960" y="225539"/>
                  </a:lnTo>
                  <a:lnTo>
                    <a:pt x="2600960" y="0"/>
                  </a:lnTo>
                  <a:close/>
                </a:path>
              </a:pathLst>
            </a:custGeom>
            <a:solidFill>
              <a:srgbClr val="FFE160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object 103"/>
            <p:cNvSpPr/>
            <p:nvPr/>
          </p:nvSpPr>
          <p:spPr>
            <a:xfrm>
              <a:off x="3157194" y="2173262"/>
              <a:ext cx="0" cy="3980815"/>
            </a:xfrm>
            <a:custGeom>
              <a:avLst/>
              <a:gdLst/>
              <a:ahLst/>
              <a:cxnLst/>
              <a:rect l="l" t="t" r="r" b="b"/>
              <a:pathLst>
                <a:path h="3980815">
                  <a:moveTo>
                    <a:pt x="0" y="0"/>
                  </a:moveTo>
                  <a:lnTo>
                    <a:pt x="0" y="3980510"/>
                  </a:lnTo>
                </a:path>
              </a:pathLst>
            </a:custGeom>
            <a:ln w="11722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4" name="object 104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846025" y="2259012"/>
              <a:ext cx="166940" cy="187820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5619318" y="2621406"/>
              <a:ext cx="145415" cy="187960"/>
            </a:xfrm>
            <a:custGeom>
              <a:avLst/>
              <a:gdLst/>
              <a:ahLst/>
              <a:cxnLst/>
              <a:rect l="l" t="t" r="r" b="b"/>
              <a:pathLst>
                <a:path w="145414" h="187960">
                  <a:moveTo>
                    <a:pt x="0" y="187451"/>
                  </a:moveTo>
                  <a:lnTo>
                    <a:pt x="144970" y="187451"/>
                  </a:lnTo>
                  <a:lnTo>
                    <a:pt x="144970" y="0"/>
                  </a:lnTo>
                  <a:lnTo>
                    <a:pt x="0" y="0"/>
                  </a:lnTo>
                  <a:lnTo>
                    <a:pt x="0" y="187451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6" name="object 10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940960" y="2982771"/>
              <a:ext cx="144985" cy="187821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489894" y="3345307"/>
              <a:ext cx="123012" cy="187451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489894" y="3706520"/>
              <a:ext cx="123012" cy="187820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4037355" y="4069063"/>
              <a:ext cx="106045" cy="187960"/>
            </a:xfrm>
            <a:custGeom>
              <a:avLst/>
              <a:gdLst/>
              <a:ahLst/>
              <a:cxnLst/>
              <a:rect l="l" t="t" r="r" b="b"/>
              <a:pathLst>
                <a:path w="106045" h="187960">
                  <a:moveTo>
                    <a:pt x="0" y="187455"/>
                  </a:moveTo>
                  <a:lnTo>
                    <a:pt x="105435" y="187455"/>
                  </a:lnTo>
                  <a:lnTo>
                    <a:pt x="105435" y="0"/>
                  </a:lnTo>
                  <a:lnTo>
                    <a:pt x="0" y="0"/>
                  </a:lnTo>
                  <a:lnTo>
                    <a:pt x="0" y="187455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0" name="object 110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697592" y="4430431"/>
              <a:ext cx="128875" cy="187821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697592" y="4792963"/>
              <a:ext cx="128875" cy="187455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358565" y="5154331"/>
              <a:ext cx="82003" cy="187821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358565" y="5516727"/>
              <a:ext cx="82003" cy="187451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469576" y="5878080"/>
              <a:ext cx="111290" cy="187820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493964" y="2251251"/>
              <a:ext cx="1569504" cy="187821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2135708" y="2613643"/>
              <a:ext cx="927511" cy="187455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679039" y="2975151"/>
              <a:ext cx="384949" cy="187821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2553817" y="3337543"/>
              <a:ext cx="520630" cy="187455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518968" y="3698911"/>
              <a:ext cx="560171" cy="187821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915299" y="4061443"/>
              <a:ext cx="1149573" cy="187455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2193988" y="4422659"/>
              <a:ext cx="871772" cy="187821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728571" y="4785203"/>
              <a:ext cx="1335671" cy="187455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2665856" y="5146572"/>
              <a:ext cx="398768" cy="187821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2570226" y="5509103"/>
              <a:ext cx="500849" cy="187455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2322868" y="5870319"/>
              <a:ext cx="740450" cy="187821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5988075" y="6317066"/>
              <a:ext cx="95186" cy="140591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7881670" y="6317066"/>
              <a:ext cx="93725" cy="140591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986078" y="1156246"/>
              <a:ext cx="3618632" cy="201294"/>
            </a:xfrm>
            <a:prstGeom prst="rect">
              <a:avLst/>
            </a:prstGeom>
          </p:spPr>
        </p:pic>
        <p:sp>
          <p:nvSpPr>
            <p:cNvPr id="129" name="object 129"/>
            <p:cNvSpPr/>
            <p:nvPr/>
          </p:nvSpPr>
          <p:spPr>
            <a:xfrm>
              <a:off x="1011703" y="6919705"/>
              <a:ext cx="299085" cy="164465"/>
            </a:xfrm>
            <a:custGeom>
              <a:avLst/>
              <a:gdLst/>
              <a:ahLst/>
              <a:cxnLst/>
              <a:rect l="l" t="t" r="r" b="b"/>
              <a:pathLst>
                <a:path w="299084" h="164465">
                  <a:moveTo>
                    <a:pt x="0" y="82016"/>
                  </a:moveTo>
                  <a:lnTo>
                    <a:pt x="11738" y="50090"/>
                  </a:lnTo>
                  <a:lnTo>
                    <a:pt x="43751" y="24020"/>
                  </a:lnTo>
                  <a:lnTo>
                    <a:pt x="91232" y="6444"/>
                  </a:lnTo>
                  <a:lnTo>
                    <a:pt x="149377" y="0"/>
                  </a:lnTo>
                  <a:lnTo>
                    <a:pt x="207521" y="6444"/>
                  </a:lnTo>
                  <a:lnTo>
                    <a:pt x="255003" y="24020"/>
                  </a:lnTo>
                  <a:lnTo>
                    <a:pt x="287016" y="50090"/>
                  </a:lnTo>
                  <a:lnTo>
                    <a:pt x="298754" y="82016"/>
                  </a:lnTo>
                  <a:lnTo>
                    <a:pt x="287016" y="113943"/>
                  </a:lnTo>
                  <a:lnTo>
                    <a:pt x="255003" y="140012"/>
                  </a:lnTo>
                  <a:lnTo>
                    <a:pt x="207521" y="157588"/>
                  </a:lnTo>
                  <a:lnTo>
                    <a:pt x="149377" y="164033"/>
                  </a:lnTo>
                  <a:lnTo>
                    <a:pt x="91232" y="157588"/>
                  </a:lnTo>
                  <a:lnTo>
                    <a:pt x="43751" y="140012"/>
                  </a:lnTo>
                  <a:lnTo>
                    <a:pt x="11738" y="113943"/>
                  </a:lnTo>
                  <a:lnTo>
                    <a:pt x="0" y="82016"/>
                  </a:lnTo>
                  <a:close/>
                </a:path>
              </a:pathLst>
            </a:custGeom>
            <a:ln w="14643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" name="object 130"/>
            <p:cNvSpPr/>
            <p:nvPr/>
          </p:nvSpPr>
          <p:spPr>
            <a:xfrm>
              <a:off x="1011703" y="6831835"/>
              <a:ext cx="299085" cy="164465"/>
            </a:xfrm>
            <a:custGeom>
              <a:avLst/>
              <a:gdLst/>
              <a:ahLst/>
              <a:cxnLst/>
              <a:rect l="l" t="t" r="r" b="b"/>
              <a:pathLst>
                <a:path w="299084" h="164465">
                  <a:moveTo>
                    <a:pt x="0" y="82016"/>
                  </a:moveTo>
                  <a:lnTo>
                    <a:pt x="11738" y="50090"/>
                  </a:lnTo>
                  <a:lnTo>
                    <a:pt x="43751" y="24020"/>
                  </a:lnTo>
                  <a:lnTo>
                    <a:pt x="91232" y="6444"/>
                  </a:lnTo>
                  <a:lnTo>
                    <a:pt x="149377" y="0"/>
                  </a:lnTo>
                  <a:lnTo>
                    <a:pt x="207521" y="6444"/>
                  </a:lnTo>
                  <a:lnTo>
                    <a:pt x="255003" y="24020"/>
                  </a:lnTo>
                  <a:lnTo>
                    <a:pt x="287016" y="50090"/>
                  </a:lnTo>
                  <a:lnTo>
                    <a:pt x="298754" y="82016"/>
                  </a:lnTo>
                  <a:lnTo>
                    <a:pt x="287016" y="113943"/>
                  </a:lnTo>
                  <a:lnTo>
                    <a:pt x="255003" y="140012"/>
                  </a:lnTo>
                  <a:lnTo>
                    <a:pt x="207521" y="157588"/>
                  </a:lnTo>
                  <a:lnTo>
                    <a:pt x="149377" y="164033"/>
                  </a:lnTo>
                  <a:lnTo>
                    <a:pt x="91232" y="157588"/>
                  </a:lnTo>
                  <a:lnTo>
                    <a:pt x="43751" y="140012"/>
                  </a:lnTo>
                  <a:lnTo>
                    <a:pt x="11738" y="113943"/>
                  </a:lnTo>
                  <a:lnTo>
                    <a:pt x="0" y="82016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31" name="object 131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376070" y="6888955"/>
              <a:ext cx="883913" cy="140958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986078" y="1658495"/>
              <a:ext cx="415592" cy="175727"/>
            </a:xfrm>
            <a:prstGeom prst="rect">
              <a:avLst/>
            </a:prstGeom>
          </p:spPr>
        </p:pic>
      </p:grpSp>
      <p:grpSp>
        <p:nvGrpSpPr>
          <p:cNvPr id="133" name="object 133"/>
          <p:cNvGrpSpPr/>
          <p:nvPr/>
        </p:nvGrpSpPr>
        <p:grpSpPr>
          <a:xfrm>
            <a:off x="7514513" y="2007465"/>
            <a:ext cx="225238" cy="165847"/>
            <a:chOff x="6636848" y="2275127"/>
            <a:chExt cx="255270" cy="187960"/>
          </a:xfrm>
        </p:grpSpPr>
        <p:pic>
          <p:nvPicPr>
            <p:cNvPr id="134" name="object 13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13727" y="2275127"/>
              <a:ext cx="131804" cy="187821"/>
            </a:xfrm>
            <a:prstGeom prst="rect">
              <a:avLst/>
            </a:prstGeom>
          </p:spPr>
        </p:pic>
        <p:sp>
          <p:nvSpPr>
            <p:cNvPr id="135" name="object 135"/>
            <p:cNvSpPr/>
            <p:nvPr/>
          </p:nvSpPr>
          <p:spPr>
            <a:xfrm>
              <a:off x="6644169" y="2283104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5">
                  <a:moveTo>
                    <a:pt x="0" y="83477"/>
                  </a:moveTo>
                  <a:lnTo>
                    <a:pt x="9434" y="50974"/>
                  </a:lnTo>
                  <a:lnTo>
                    <a:pt x="35166" y="24441"/>
                  </a:lnTo>
                  <a:lnTo>
                    <a:pt x="73337" y="6556"/>
                  </a:lnTo>
                  <a:lnTo>
                    <a:pt x="120091" y="0"/>
                  </a:lnTo>
                  <a:lnTo>
                    <a:pt x="166844" y="6556"/>
                  </a:lnTo>
                  <a:lnTo>
                    <a:pt x="205016" y="24441"/>
                  </a:lnTo>
                  <a:lnTo>
                    <a:pt x="230747" y="50974"/>
                  </a:lnTo>
                  <a:lnTo>
                    <a:pt x="240182" y="83477"/>
                  </a:lnTo>
                  <a:lnTo>
                    <a:pt x="230747" y="115979"/>
                  </a:lnTo>
                  <a:lnTo>
                    <a:pt x="205016" y="142513"/>
                  </a:lnTo>
                  <a:lnTo>
                    <a:pt x="166844" y="160397"/>
                  </a:lnTo>
                  <a:lnTo>
                    <a:pt x="120091" y="166954"/>
                  </a:lnTo>
                  <a:lnTo>
                    <a:pt x="73337" y="160397"/>
                  </a:lnTo>
                  <a:lnTo>
                    <a:pt x="35166" y="142513"/>
                  </a:lnTo>
                  <a:lnTo>
                    <a:pt x="9434" y="11597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6" name="object 136"/>
          <p:cNvGrpSpPr/>
          <p:nvPr/>
        </p:nvGrpSpPr>
        <p:grpSpPr>
          <a:xfrm>
            <a:off x="8703345" y="2318167"/>
            <a:ext cx="225238" cy="174251"/>
            <a:chOff x="7984191" y="2627255"/>
            <a:chExt cx="255270" cy="197485"/>
          </a:xfrm>
        </p:grpSpPr>
        <p:pic>
          <p:nvPicPr>
            <p:cNvPr id="137" name="object 13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058886" y="2637218"/>
              <a:ext cx="158153" cy="187451"/>
            </a:xfrm>
            <a:prstGeom prst="rect">
              <a:avLst/>
            </a:prstGeom>
          </p:spPr>
        </p:pic>
        <p:sp>
          <p:nvSpPr>
            <p:cNvPr id="138" name="object 138"/>
            <p:cNvSpPr/>
            <p:nvPr/>
          </p:nvSpPr>
          <p:spPr>
            <a:xfrm>
              <a:off x="7991513" y="2634576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016"/>
                  </a:moveTo>
                  <a:lnTo>
                    <a:pt x="9434" y="50111"/>
                  </a:lnTo>
                  <a:lnTo>
                    <a:pt x="35166" y="24039"/>
                  </a:lnTo>
                  <a:lnTo>
                    <a:pt x="73337" y="6451"/>
                  </a:lnTo>
                  <a:lnTo>
                    <a:pt x="120091" y="0"/>
                  </a:lnTo>
                  <a:lnTo>
                    <a:pt x="166844" y="6451"/>
                  </a:lnTo>
                  <a:lnTo>
                    <a:pt x="205016" y="24039"/>
                  </a:lnTo>
                  <a:lnTo>
                    <a:pt x="230747" y="50111"/>
                  </a:lnTo>
                  <a:lnTo>
                    <a:pt x="240182" y="82016"/>
                  </a:lnTo>
                  <a:lnTo>
                    <a:pt x="230747" y="113921"/>
                  </a:lnTo>
                  <a:lnTo>
                    <a:pt x="205016" y="139993"/>
                  </a:lnTo>
                  <a:lnTo>
                    <a:pt x="166844" y="157581"/>
                  </a:lnTo>
                  <a:lnTo>
                    <a:pt x="120091" y="164033"/>
                  </a:lnTo>
                  <a:lnTo>
                    <a:pt x="73337" y="157581"/>
                  </a:lnTo>
                  <a:lnTo>
                    <a:pt x="35166" y="139993"/>
                  </a:lnTo>
                  <a:lnTo>
                    <a:pt x="9434" y="113921"/>
                  </a:lnTo>
                  <a:lnTo>
                    <a:pt x="0" y="82016"/>
                  </a:lnTo>
                  <a:close/>
                </a:path>
              </a:pathLst>
            </a:custGeom>
            <a:ln w="14643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9" name="object 139"/>
          <p:cNvGrpSpPr/>
          <p:nvPr/>
        </p:nvGrpSpPr>
        <p:grpSpPr>
          <a:xfrm>
            <a:off x="9122020" y="2318167"/>
            <a:ext cx="222437" cy="174251"/>
            <a:chOff x="8458689" y="2627255"/>
            <a:chExt cx="252095" cy="197485"/>
          </a:xfrm>
        </p:grpSpPr>
        <p:pic>
          <p:nvPicPr>
            <p:cNvPr id="140" name="object 14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39670" y="2637214"/>
              <a:ext cx="131804" cy="187455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8458689" y="2627255"/>
              <a:ext cx="251891" cy="178676"/>
            </a:xfrm>
            <a:prstGeom prst="rect">
              <a:avLst/>
            </a:prstGeom>
          </p:spPr>
        </p:pic>
      </p:grpSp>
      <p:grpSp>
        <p:nvGrpSpPr>
          <p:cNvPr id="142" name="object 142"/>
          <p:cNvGrpSpPr/>
          <p:nvPr/>
        </p:nvGrpSpPr>
        <p:grpSpPr>
          <a:xfrm>
            <a:off x="9543271" y="2318167"/>
            <a:ext cx="225238" cy="174251"/>
            <a:chOff x="8936107" y="2627255"/>
            <a:chExt cx="255270" cy="197485"/>
          </a:xfrm>
        </p:grpSpPr>
        <p:pic>
          <p:nvPicPr>
            <p:cNvPr id="143" name="object 14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005671" y="2637214"/>
              <a:ext cx="149920" cy="187455"/>
            </a:xfrm>
            <a:prstGeom prst="rect">
              <a:avLst/>
            </a:prstGeom>
          </p:spPr>
        </p:pic>
        <p:sp>
          <p:nvSpPr>
            <p:cNvPr id="144" name="object 144"/>
            <p:cNvSpPr/>
            <p:nvPr/>
          </p:nvSpPr>
          <p:spPr>
            <a:xfrm>
              <a:off x="8943428" y="2634576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016"/>
                  </a:moveTo>
                  <a:lnTo>
                    <a:pt x="9434" y="50111"/>
                  </a:lnTo>
                  <a:lnTo>
                    <a:pt x="35166" y="24039"/>
                  </a:lnTo>
                  <a:lnTo>
                    <a:pt x="73337" y="6451"/>
                  </a:lnTo>
                  <a:lnTo>
                    <a:pt x="120091" y="0"/>
                  </a:lnTo>
                  <a:lnTo>
                    <a:pt x="166844" y="6451"/>
                  </a:lnTo>
                  <a:lnTo>
                    <a:pt x="205016" y="24039"/>
                  </a:lnTo>
                  <a:lnTo>
                    <a:pt x="230747" y="50111"/>
                  </a:lnTo>
                  <a:lnTo>
                    <a:pt x="240182" y="82016"/>
                  </a:lnTo>
                  <a:lnTo>
                    <a:pt x="230747" y="113921"/>
                  </a:lnTo>
                  <a:lnTo>
                    <a:pt x="205016" y="139993"/>
                  </a:lnTo>
                  <a:lnTo>
                    <a:pt x="166844" y="157581"/>
                  </a:lnTo>
                  <a:lnTo>
                    <a:pt x="120091" y="164033"/>
                  </a:lnTo>
                  <a:lnTo>
                    <a:pt x="73337" y="157581"/>
                  </a:lnTo>
                  <a:lnTo>
                    <a:pt x="35166" y="139993"/>
                  </a:lnTo>
                  <a:lnTo>
                    <a:pt x="9434" y="113921"/>
                  </a:lnTo>
                  <a:lnTo>
                    <a:pt x="0" y="82016"/>
                  </a:lnTo>
                  <a:close/>
                </a:path>
              </a:pathLst>
            </a:custGeom>
            <a:ln w="14643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5" name="object 145"/>
          <p:cNvGrpSpPr/>
          <p:nvPr/>
        </p:nvGrpSpPr>
        <p:grpSpPr>
          <a:xfrm>
            <a:off x="7095838" y="2318167"/>
            <a:ext cx="225238" cy="174251"/>
            <a:chOff x="6162350" y="2627255"/>
            <a:chExt cx="255270" cy="197485"/>
          </a:xfrm>
        </p:grpSpPr>
        <p:pic>
          <p:nvPicPr>
            <p:cNvPr id="146" name="object 146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6241719" y="2637214"/>
              <a:ext cx="136198" cy="187455"/>
            </a:xfrm>
            <a:prstGeom prst="rect">
              <a:avLst/>
            </a:prstGeom>
          </p:spPr>
        </p:pic>
        <p:sp>
          <p:nvSpPr>
            <p:cNvPr id="147" name="object 147"/>
            <p:cNvSpPr/>
            <p:nvPr/>
          </p:nvSpPr>
          <p:spPr>
            <a:xfrm>
              <a:off x="6169672" y="2634576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4" h="164464">
                  <a:moveTo>
                    <a:pt x="0" y="82016"/>
                  </a:moveTo>
                  <a:lnTo>
                    <a:pt x="9434" y="50111"/>
                  </a:lnTo>
                  <a:lnTo>
                    <a:pt x="35166" y="24039"/>
                  </a:lnTo>
                  <a:lnTo>
                    <a:pt x="73337" y="6451"/>
                  </a:lnTo>
                  <a:lnTo>
                    <a:pt x="120091" y="0"/>
                  </a:lnTo>
                  <a:lnTo>
                    <a:pt x="166844" y="6451"/>
                  </a:lnTo>
                  <a:lnTo>
                    <a:pt x="205016" y="24039"/>
                  </a:lnTo>
                  <a:lnTo>
                    <a:pt x="230747" y="50111"/>
                  </a:lnTo>
                  <a:lnTo>
                    <a:pt x="240182" y="82016"/>
                  </a:lnTo>
                  <a:lnTo>
                    <a:pt x="230747" y="113921"/>
                  </a:lnTo>
                  <a:lnTo>
                    <a:pt x="205016" y="139993"/>
                  </a:lnTo>
                  <a:lnTo>
                    <a:pt x="166844" y="157581"/>
                  </a:lnTo>
                  <a:lnTo>
                    <a:pt x="120091" y="164033"/>
                  </a:lnTo>
                  <a:lnTo>
                    <a:pt x="73337" y="157581"/>
                  </a:lnTo>
                  <a:lnTo>
                    <a:pt x="35166" y="139993"/>
                  </a:lnTo>
                  <a:lnTo>
                    <a:pt x="9434" y="113921"/>
                  </a:lnTo>
                  <a:lnTo>
                    <a:pt x="0" y="82016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8" name="object 148"/>
          <p:cNvGrpSpPr/>
          <p:nvPr/>
        </p:nvGrpSpPr>
        <p:grpSpPr>
          <a:xfrm>
            <a:off x="7514513" y="2318167"/>
            <a:ext cx="225238" cy="174251"/>
            <a:chOff x="6636848" y="2627255"/>
            <a:chExt cx="255270" cy="197485"/>
          </a:xfrm>
        </p:grpSpPr>
        <p:pic>
          <p:nvPicPr>
            <p:cNvPr id="149" name="object 14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716661" y="2637214"/>
              <a:ext cx="127411" cy="187455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6644169" y="2634576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016"/>
                  </a:moveTo>
                  <a:lnTo>
                    <a:pt x="9434" y="50111"/>
                  </a:lnTo>
                  <a:lnTo>
                    <a:pt x="35166" y="24039"/>
                  </a:lnTo>
                  <a:lnTo>
                    <a:pt x="73337" y="6451"/>
                  </a:lnTo>
                  <a:lnTo>
                    <a:pt x="120091" y="0"/>
                  </a:lnTo>
                  <a:lnTo>
                    <a:pt x="166844" y="6451"/>
                  </a:lnTo>
                  <a:lnTo>
                    <a:pt x="205016" y="24039"/>
                  </a:lnTo>
                  <a:lnTo>
                    <a:pt x="230747" y="50111"/>
                  </a:lnTo>
                  <a:lnTo>
                    <a:pt x="240182" y="82016"/>
                  </a:lnTo>
                  <a:lnTo>
                    <a:pt x="230747" y="113921"/>
                  </a:lnTo>
                  <a:lnTo>
                    <a:pt x="205016" y="139993"/>
                  </a:lnTo>
                  <a:lnTo>
                    <a:pt x="166844" y="157581"/>
                  </a:lnTo>
                  <a:lnTo>
                    <a:pt x="120091" y="164033"/>
                  </a:lnTo>
                  <a:lnTo>
                    <a:pt x="73337" y="157581"/>
                  </a:lnTo>
                  <a:lnTo>
                    <a:pt x="35166" y="139993"/>
                  </a:lnTo>
                  <a:lnTo>
                    <a:pt x="9434" y="113921"/>
                  </a:lnTo>
                  <a:lnTo>
                    <a:pt x="0" y="82016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1" name="object 151"/>
          <p:cNvGrpSpPr/>
          <p:nvPr/>
        </p:nvGrpSpPr>
        <p:grpSpPr>
          <a:xfrm>
            <a:off x="7514513" y="2638643"/>
            <a:ext cx="225238" cy="172571"/>
            <a:chOff x="6636848" y="2990462"/>
            <a:chExt cx="255270" cy="195580"/>
          </a:xfrm>
        </p:grpSpPr>
        <p:pic>
          <p:nvPicPr>
            <p:cNvPr id="152" name="object 15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16661" y="2998516"/>
              <a:ext cx="123018" cy="187455"/>
            </a:xfrm>
            <a:prstGeom prst="rect">
              <a:avLst/>
            </a:prstGeom>
          </p:spPr>
        </p:pic>
        <p:sp>
          <p:nvSpPr>
            <p:cNvPr id="153" name="object 153"/>
            <p:cNvSpPr/>
            <p:nvPr/>
          </p:nvSpPr>
          <p:spPr>
            <a:xfrm>
              <a:off x="6644169" y="2997784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5">
                  <a:moveTo>
                    <a:pt x="0" y="83477"/>
                  </a:moveTo>
                  <a:lnTo>
                    <a:pt x="9434" y="50974"/>
                  </a:lnTo>
                  <a:lnTo>
                    <a:pt x="35166" y="24441"/>
                  </a:lnTo>
                  <a:lnTo>
                    <a:pt x="73337" y="6556"/>
                  </a:lnTo>
                  <a:lnTo>
                    <a:pt x="120091" y="0"/>
                  </a:lnTo>
                  <a:lnTo>
                    <a:pt x="166844" y="6556"/>
                  </a:lnTo>
                  <a:lnTo>
                    <a:pt x="205016" y="24441"/>
                  </a:lnTo>
                  <a:lnTo>
                    <a:pt x="230747" y="50974"/>
                  </a:lnTo>
                  <a:lnTo>
                    <a:pt x="240182" y="83477"/>
                  </a:lnTo>
                  <a:lnTo>
                    <a:pt x="230747" y="115979"/>
                  </a:lnTo>
                  <a:lnTo>
                    <a:pt x="205016" y="142513"/>
                  </a:lnTo>
                  <a:lnTo>
                    <a:pt x="166844" y="160397"/>
                  </a:lnTo>
                  <a:lnTo>
                    <a:pt x="120091" y="166954"/>
                  </a:lnTo>
                  <a:lnTo>
                    <a:pt x="73337" y="160397"/>
                  </a:lnTo>
                  <a:lnTo>
                    <a:pt x="35166" y="142513"/>
                  </a:lnTo>
                  <a:lnTo>
                    <a:pt x="9434" y="11597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4" name="object 154"/>
          <p:cNvGrpSpPr/>
          <p:nvPr/>
        </p:nvGrpSpPr>
        <p:grpSpPr>
          <a:xfrm>
            <a:off x="7935776" y="2638643"/>
            <a:ext cx="222437" cy="172571"/>
            <a:chOff x="7114279" y="2990462"/>
            <a:chExt cx="252095" cy="195580"/>
          </a:xfrm>
        </p:grpSpPr>
        <p:pic>
          <p:nvPicPr>
            <p:cNvPr id="155" name="object 15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188962" y="2998516"/>
              <a:ext cx="127411" cy="187455"/>
            </a:xfrm>
            <a:prstGeom prst="rect">
              <a:avLst/>
            </a:prstGeom>
          </p:spPr>
        </p:pic>
        <p:pic>
          <p:nvPicPr>
            <p:cNvPr id="156" name="object 15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114279" y="2990462"/>
              <a:ext cx="251891" cy="181597"/>
            </a:xfrm>
            <a:prstGeom prst="rect">
              <a:avLst/>
            </a:prstGeom>
          </p:spPr>
        </p:pic>
      </p:grpSp>
      <p:grpSp>
        <p:nvGrpSpPr>
          <p:cNvPr id="157" name="object 157"/>
          <p:cNvGrpSpPr/>
          <p:nvPr/>
        </p:nvGrpSpPr>
        <p:grpSpPr>
          <a:xfrm>
            <a:off x="7514513" y="2956520"/>
            <a:ext cx="225238" cy="173691"/>
            <a:chOff x="6636848" y="3350723"/>
            <a:chExt cx="255270" cy="196850"/>
          </a:xfrm>
        </p:grpSpPr>
        <p:pic>
          <p:nvPicPr>
            <p:cNvPr id="158" name="object 158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6713727" y="3359946"/>
              <a:ext cx="136198" cy="187455"/>
            </a:xfrm>
            <a:prstGeom prst="rect">
              <a:avLst/>
            </a:prstGeom>
          </p:spPr>
        </p:pic>
        <p:sp>
          <p:nvSpPr>
            <p:cNvPr id="159" name="object 159"/>
            <p:cNvSpPr/>
            <p:nvPr/>
          </p:nvSpPr>
          <p:spPr>
            <a:xfrm>
              <a:off x="6644169" y="3358044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4">
                  <a:moveTo>
                    <a:pt x="0" y="83477"/>
                  </a:moveTo>
                  <a:lnTo>
                    <a:pt x="9434" y="50974"/>
                  </a:lnTo>
                  <a:lnTo>
                    <a:pt x="35166" y="24441"/>
                  </a:lnTo>
                  <a:lnTo>
                    <a:pt x="73337" y="6556"/>
                  </a:lnTo>
                  <a:lnTo>
                    <a:pt x="120091" y="0"/>
                  </a:lnTo>
                  <a:lnTo>
                    <a:pt x="166844" y="6556"/>
                  </a:lnTo>
                  <a:lnTo>
                    <a:pt x="205016" y="24441"/>
                  </a:lnTo>
                  <a:lnTo>
                    <a:pt x="230747" y="50974"/>
                  </a:lnTo>
                  <a:lnTo>
                    <a:pt x="240182" y="83477"/>
                  </a:lnTo>
                  <a:lnTo>
                    <a:pt x="230747" y="115979"/>
                  </a:lnTo>
                  <a:lnTo>
                    <a:pt x="205016" y="142513"/>
                  </a:lnTo>
                  <a:lnTo>
                    <a:pt x="166844" y="160397"/>
                  </a:lnTo>
                  <a:lnTo>
                    <a:pt x="120091" y="166954"/>
                  </a:lnTo>
                  <a:lnTo>
                    <a:pt x="73337" y="160397"/>
                  </a:lnTo>
                  <a:lnTo>
                    <a:pt x="35166" y="142513"/>
                  </a:lnTo>
                  <a:lnTo>
                    <a:pt x="9434" y="11597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0" name="object 160"/>
          <p:cNvGrpSpPr/>
          <p:nvPr/>
        </p:nvGrpSpPr>
        <p:grpSpPr>
          <a:xfrm>
            <a:off x="9122020" y="2956520"/>
            <a:ext cx="222437" cy="173691"/>
            <a:chOff x="8458689" y="3350723"/>
            <a:chExt cx="252095" cy="196850"/>
          </a:xfrm>
        </p:grpSpPr>
        <p:pic>
          <p:nvPicPr>
            <p:cNvPr id="161" name="object 16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542604" y="3359946"/>
              <a:ext cx="123018" cy="187455"/>
            </a:xfrm>
            <a:prstGeom prst="rect">
              <a:avLst/>
            </a:prstGeom>
          </p:spPr>
        </p:pic>
        <p:pic>
          <p:nvPicPr>
            <p:cNvPr id="162" name="object 162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8458689" y="3350723"/>
              <a:ext cx="251891" cy="181597"/>
            </a:xfrm>
            <a:prstGeom prst="rect">
              <a:avLst/>
            </a:prstGeom>
          </p:spPr>
        </p:pic>
      </p:grpSp>
      <p:grpSp>
        <p:nvGrpSpPr>
          <p:cNvPr id="163" name="object 163"/>
          <p:cNvGrpSpPr/>
          <p:nvPr/>
        </p:nvGrpSpPr>
        <p:grpSpPr>
          <a:xfrm>
            <a:off x="7935776" y="2956520"/>
            <a:ext cx="222437" cy="173691"/>
            <a:chOff x="7114279" y="3350723"/>
            <a:chExt cx="252095" cy="196850"/>
          </a:xfrm>
        </p:grpSpPr>
        <p:pic>
          <p:nvPicPr>
            <p:cNvPr id="164" name="object 16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203605" y="3359946"/>
              <a:ext cx="105444" cy="187455"/>
            </a:xfrm>
            <a:prstGeom prst="rect">
              <a:avLst/>
            </a:prstGeom>
          </p:spPr>
        </p:pic>
        <p:pic>
          <p:nvPicPr>
            <p:cNvPr id="165" name="object 16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114279" y="3350723"/>
              <a:ext cx="251891" cy="181597"/>
            </a:xfrm>
            <a:prstGeom prst="rect">
              <a:avLst/>
            </a:prstGeom>
          </p:spPr>
        </p:pic>
      </p:grpSp>
      <p:grpSp>
        <p:nvGrpSpPr>
          <p:cNvPr id="166" name="object 166"/>
          <p:cNvGrpSpPr/>
          <p:nvPr/>
        </p:nvGrpSpPr>
        <p:grpSpPr>
          <a:xfrm>
            <a:off x="9543271" y="2956520"/>
            <a:ext cx="225238" cy="173691"/>
            <a:chOff x="8936107" y="3350723"/>
            <a:chExt cx="255270" cy="196850"/>
          </a:xfrm>
        </p:grpSpPr>
        <p:pic>
          <p:nvPicPr>
            <p:cNvPr id="167" name="object 16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029547" y="3359949"/>
              <a:ext cx="105435" cy="187451"/>
            </a:xfrm>
            <a:prstGeom prst="rect">
              <a:avLst/>
            </a:prstGeom>
          </p:spPr>
        </p:pic>
        <p:sp>
          <p:nvSpPr>
            <p:cNvPr id="168" name="object 168"/>
            <p:cNvSpPr/>
            <p:nvPr/>
          </p:nvSpPr>
          <p:spPr>
            <a:xfrm>
              <a:off x="8943428" y="3358044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4">
                  <a:moveTo>
                    <a:pt x="0" y="83477"/>
                  </a:moveTo>
                  <a:lnTo>
                    <a:pt x="9434" y="50974"/>
                  </a:lnTo>
                  <a:lnTo>
                    <a:pt x="35166" y="24441"/>
                  </a:lnTo>
                  <a:lnTo>
                    <a:pt x="73337" y="6556"/>
                  </a:lnTo>
                  <a:lnTo>
                    <a:pt x="120091" y="0"/>
                  </a:lnTo>
                  <a:lnTo>
                    <a:pt x="166844" y="6556"/>
                  </a:lnTo>
                  <a:lnTo>
                    <a:pt x="205016" y="24441"/>
                  </a:lnTo>
                  <a:lnTo>
                    <a:pt x="230747" y="50974"/>
                  </a:lnTo>
                  <a:lnTo>
                    <a:pt x="240182" y="83477"/>
                  </a:lnTo>
                  <a:lnTo>
                    <a:pt x="230747" y="115979"/>
                  </a:lnTo>
                  <a:lnTo>
                    <a:pt x="205016" y="142513"/>
                  </a:lnTo>
                  <a:lnTo>
                    <a:pt x="166844" y="160397"/>
                  </a:lnTo>
                  <a:lnTo>
                    <a:pt x="120091" y="166954"/>
                  </a:lnTo>
                  <a:lnTo>
                    <a:pt x="73337" y="160397"/>
                  </a:lnTo>
                  <a:lnTo>
                    <a:pt x="35166" y="142513"/>
                  </a:lnTo>
                  <a:lnTo>
                    <a:pt x="9434" y="11597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9" name="object 169"/>
          <p:cNvGrpSpPr/>
          <p:nvPr/>
        </p:nvGrpSpPr>
        <p:grpSpPr>
          <a:xfrm>
            <a:off x="7514513" y="3271820"/>
            <a:ext cx="225238" cy="177053"/>
            <a:chOff x="6636848" y="3708063"/>
            <a:chExt cx="255270" cy="200660"/>
          </a:xfrm>
        </p:grpSpPr>
        <p:pic>
          <p:nvPicPr>
            <p:cNvPr id="170" name="object 17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734238" y="3721236"/>
              <a:ext cx="93728" cy="187455"/>
            </a:xfrm>
            <a:prstGeom prst="rect">
              <a:avLst/>
            </a:prstGeom>
          </p:spPr>
        </p:pic>
        <p:sp>
          <p:nvSpPr>
            <p:cNvPr id="171" name="object 171"/>
            <p:cNvSpPr/>
            <p:nvPr/>
          </p:nvSpPr>
          <p:spPr>
            <a:xfrm>
              <a:off x="6644169" y="3715385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016"/>
                  </a:moveTo>
                  <a:lnTo>
                    <a:pt x="9434" y="50111"/>
                  </a:lnTo>
                  <a:lnTo>
                    <a:pt x="35166" y="24039"/>
                  </a:lnTo>
                  <a:lnTo>
                    <a:pt x="73337" y="6451"/>
                  </a:lnTo>
                  <a:lnTo>
                    <a:pt x="120091" y="0"/>
                  </a:lnTo>
                  <a:lnTo>
                    <a:pt x="166844" y="6451"/>
                  </a:lnTo>
                  <a:lnTo>
                    <a:pt x="205016" y="24039"/>
                  </a:lnTo>
                  <a:lnTo>
                    <a:pt x="230747" y="50111"/>
                  </a:lnTo>
                  <a:lnTo>
                    <a:pt x="240182" y="82016"/>
                  </a:lnTo>
                  <a:lnTo>
                    <a:pt x="230747" y="113921"/>
                  </a:lnTo>
                  <a:lnTo>
                    <a:pt x="205016" y="139993"/>
                  </a:lnTo>
                  <a:lnTo>
                    <a:pt x="166844" y="157581"/>
                  </a:lnTo>
                  <a:lnTo>
                    <a:pt x="120091" y="164033"/>
                  </a:lnTo>
                  <a:lnTo>
                    <a:pt x="73337" y="157581"/>
                  </a:lnTo>
                  <a:lnTo>
                    <a:pt x="35166" y="139993"/>
                  </a:lnTo>
                  <a:lnTo>
                    <a:pt x="9434" y="113921"/>
                  </a:lnTo>
                  <a:lnTo>
                    <a:pt x="0" y="82016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2" name="object 172"/>
          <p:cNvGrpSpPr/>
          <p:nvPr/>
        </p:nvGrpSpPr>
        <p:grpSpPr>
          <a:xfrm>
            <a:off x="7935776" y="3271820"/>
            <a:ext cx="222437" cy="177053"/>
            <a:chOff x="7114279" y="3708063"/>
            <a:chExt cx="252095" cy="200660"/>
          </a:xfrm>
        </p:grpSpPr>
        <p:pic>
          <p:nvPicPr>
            <p:cNvPr id="173" name="object 17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188962" y="3721236"/>
              <a:ext cx="127411" cy="187455"/>
            </a:xfrm>
            <a:prstGeom prst="rect">
              <a:avLst/>
            </a:prstGeom>
          </p:spPr>
        </p:pic>
        <p:pic>
          <p:nvPicPr>
            <p:cNvPr id="174" name="object 17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114279" y="3708063"/>
              <a:ext cx="251891" cy="178676"/>
            </a:xfrm>
            <a:prstGeom prst="rect">
              <a:avLst/>
            </a:prstGeom>
          </p:spPr>
        </p:pic>
      </p:grpSp>
      <p:grpSp>
        <p:nvGrpSpPr>
          <p:cNvPr id="175" name="object 175"/>
          <p:cNvGrpSpPr/>
          <p:nvPr/>
        </p:nvGrpSpPr>
        <p:grpSpPr>
          <a:xfrm>
            <a:off x="9543271" y="3602298"/>
            <a:ext cx="225238" cy="165847"/>
            <a:chOff x="8936107" y="4082604"/>
            <a:chExt cx="255270" cy="187960"/>
          </a:xfrm>
        </p:grpSpPr>
        <p:pic>
          <p:nvPicPr>
            <p:cNvPr id="176" name="object 17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032481" y="4082604"/>
              <a:ext cx="99586" cy="187821"/>
            </a:xfrm>
            <a:prstGeom prst="rect">
              <a:avLst/>
            </a:prstGeom>
          </p:spPr>
        </p:pic>
        <p:sp>
          <p:nvSpPr>
            <p:cNvPr id="177" name="object 177"/>
            <p:cNvSpPr/>
            <p:nvPr/>
          </p:nvSpPr>
          <p:spPr>
            <a:xfrm>
              <a:off x="8943428" y="4096143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016"/>
                  </a:moveTo>
                  <a:lnTo>
                    <a:pt x="9434" y="50111"/>
                  </a:lnTo>
                  <a:lnTo>
                    <a:pt x="35166" y="24039"/>
                  </a:lnTo>
                  <a:lnTo>
                    <a:pt x="73337" y="6451"/>
                  </a:lnTo>
                  <a:lnTo>
                    <a:pt x="120091" y="0"/>
                  </a:lnTo>
                  <a:lnTo>
                    <a:pt x="166844" y="6451"/>
                  </a:lnTo>
                  <a:lnTo>
                    <a:pt x="205016" y="24039"/>
                  </a:lnTo>
                  <a:lnTo>
                    <a:pt x="230747" y="50111"/>
                  </a:lnTo>
                  <a:lnTo>
                    <a:pt x="240182" y="82016"/>
                  </a:lnTo>
                  <a:lnTo>
                    <a:pt x="230747" y="113921"/>
                  </a:lnTo>
                  <a:lnTo>
                    <a:pt x="205016" y="139993"/>
                  </a:lnTo>
                  <a:lnTo>
                    <a:pt x="166844" y="157581"/>
                  </a:lnTo>
                  <a:lnTo>
                    <a:pt x="120091" y="164033"/>
                  </a:lnTo>
                  <a:lnTo>
                    <a:pt x="73337" y="157581"/>
                  </a:lnTo>
                  <a:lnTo>
                    <a:pt x="35166" y="139993"/>
                  </a:lnTo>
                  <a:lnTo>
                    <a:pt x="9434" y="113921"/>
                  </a:lnTo>
                  <a:lnTo>
                    <a:pt x="0" y="82016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8" name="object 178"/>
          <p:cNvGrpSpPr/>
          <p:nvPr/>
        </p:nvGrpSpPr>
        <p:grpSpPr>
          <a:xfrm>
            <a:off x="7514513" y="3920824"/>
            <a:ext cx="225238" cy="165847"/>
            <a:chOff x="6636848" y="4443601"/>
            <a:chExt cx="255270" cy="187960"/>
          </a:xfrm>
        </p:grpSpPr>
        <p:pic>
          <p:nvPicPr>
            <p:cNvPr id="179" name="object 17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734238" y="4443601"/>
              <a:ext cx="99586" cy="187821"/>
            </a:xfrm>
            <a:prstGeom prst="rect">
              <a:avLst/>
            </a:prstGeom>
          </p:spPr>
        </p:pic>
        <p:sp>
          <p:nvSpPr>
            <p:cNvPr id="180" name="object 180"/>
            <p:cNvSpPr/>
            <p:nvPr/>
          </p:nvSpPr>
          <p:spPr>
            <a:xfrm>
              <a:off x="6644169" y="4453483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016"/>
                  </a:moveTo>
                  <a:lnTo>
                    <a:pt x="9434" y="50111"/>
                  </a:lnTo>
                  <a:lnTo>
                    <a:pt x="35166" y="24039"/>
                  </a:lnTo>
                  <a:lnTo>
                    <a:pt x="73337" y="6451"/>
                  </a:lnTo>
                  <a:lnTo>
                    <a:pt x="120091" y="0"/>
                  </a:lnTo>
                  <a:lnTo>
                    <a:pt x="166844" y="6451"/>
                  </a:lnTo>
                  <a:lnTo>
                    <a:pt x="205016" y="24039"/>
                  </a:lnTo>
                  <a:lnTo>
                    <a:pt x="230747" y="50111"/>
                  </a:lnTo>
                  <a:lnTo>
                    <a:pt x="240182" y="82016"/>
                  </a:lnTo>
                  <a:lnTo>
                    <a:pt x="230747" y="113921"/>
                  </a:lnTo>
                  <a:lnTo>
                    <a:pt x="205016" y="139993"/>
                  </a:lnTo>
                  <a:lnTo>
                    <a:pt x="166844" y="157581"/>
                  </a:lnTo>
                  <a:lnTo>
                    <a:pt x="120091" y="164033"/>
                  </a:lnTo>
                  <a:lnTo>
                    <a:pt x="73337" y="157581"/>
                  </a:lnTo>
                  <a:lnTo>
                    <a:pt x="35166" y="139993"/>
                  </a:lnTo>
                  <a:lnTo>
                    <a:pt x="9434" y="113921"/>
                  </a:lnTo>
                  <a:lnTo>
                    <a:pt x="0" y="82016"/>
                  </a:lnTo>
                  <a:close/>
                </a:path>
              </a:pathLst>
            </a:custGeom>
            <a:ln w="14643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1" name="object 181"/>
          <p:cNvGrpSpPr/>
          <p:nvPr/>
        </p:nvGrpSpPr>
        <p:grpSpPr>
          <a:xfrm>
            <a:off x="7935776" y="3920824"/>
            <a:ext cx="222437" cy="165847"/>
            <a:chOff x="7114279" y="4443601"/>
            <a:chExt cx="252095" cy="187960"/>
          </a:xfrm>
        </p:grpSpPr>
        <p:pic>
          <p:nvPicPr>
            <p:cNvPr id="182" name="object 18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206538" y="4443601"/>
              <a:ext cx="99586" cy="187821"/>
            </a:xfrm>
            <a:prstGeom prst="rect">
              <a:avLst/>
            </a:prstGeom>
          </p:spPr>
        </p:pic>
        <p:pic>
          <p:nvPicPr>
            <p:cNvPr id="183" name="object 18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114279" y="4446161"/>
              <a:ext cx="251891" cy="178676"/>
            </a:xfrm>
            <a:prstGeom prst="rect">
              <a:avLst/>
            </a:prstGeom>
          </p:spPr>
        </p:pic>
      </p:grpSp>
      <p:grpSp>
        <p:nvGrpSpPr>
          <p:cNvPr id="184" name="object 184"/>
          <p:cNvGrpSpPr/>
          <p:nvPr/>
        </p:nvGrpSpPr>
        <p:grpSpPr>
          <a:xfrm>
            <a:off x="8703345" y="3920826"/>
            <a:ext cx="225238" cy="165847"/>
            <a:chOff x="7984191" y="4443603"/>
            <a:chExt cx="255270" cy="187960"/>
          </a:xfrm>
        </p:grpSpPr>
        <p:pic>
          <p:nvPicPr>
            <p:cNvPr id="185" name="object 185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8088172" y="4443603"/>
              <a:ext cx="99580" cy="187820"/>
            </a:xfrm>
            <a:prstGeom prst="rect">
              <a:avLst/>
            </a:prstGeom>
          </p:spPr>
        </p:pic>
        <p:sp>
          <p:nvSpPr>
            <p:cNvPr id="186" name="object 186"/>
            <p:cNvSpPr/>
            <p:nvPr/>
          </p:nvSpPr>
          <p:spPr>
            <a:xfrm>
              <a:off x="7991513" y="4453483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016"/>
                  </a:moveTo>
                  <a:lnTo>
                    <a:pt x="9434" y="50111"/>
                  </a:lnTo>
                  <a:lnTo>
                    <a:pt x="35166" y="24039"/>
                  </a:lnTo>
                  <a:lnTo>
                    <a:pt x="73337" y="6451"/>
                  </a:lnTo>
                  <a:lnTo>
                    <a:pt x="120091" y="0"/>
                  </a:lnTo>
                  <a:lnTo>
                    <a:pt x="166844" y="6451"/>
                  </a:lnTo>
                  <a:lnTo>
                    <a:pt x="205016" y="24039"/>
                  </a:lnTo>
                  <a:lnTo>
                    <a:pt x="230747" y="50111"/>
                  </a:lnTo>
                  <a:lnTo>
                    <a:pt x="240182" y="82016"/>
                  </a:lnTo>
                  <a:lnTo>
                    <a:pt x="230747" y="113921"/>
                  </a:lnTo>
                  <a:lnTo>
                    <a:pt x="205016" y="139993"/>
                  </a:lnTo>
                  <a:lnTo>
                    <a:pt x="166844" y="157581"/>
                  </a:lnTo>
                  <a:lnTo>
                    <a:pt x="120091" y="164033"/>
                  </a:lnTo>
                  <a:lnTo>
                    <a:pt x="73337" y="157581"/>
                  </a:lnTo>
                  <a:lnTo>
                    <a:pt x="35166" y="139993"/>
                  </a:lnTo>
                  <a:lnTo>
                    <a:pt x="9434" y="113921"/>
                  </a:lnTo>
                  <a:lnTo>
                    <a:pt x="0" y="82016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7" name="object 187"/>
          <p:cNvGrpSpPr/>
          <p:nvPr/>
        </p:nvGrpSpPr>
        <p:grpSpPr>
          <a:xfrm>
            <a:off x="9543271" y="3920824"/>
            <a:ext cx="225238" cy="165847"/>
            <a:chOff x="8936107" y="4443601"/>
            <a:chExt cx="255270" cy="187960"/>
          </a:xfrm>
        </p:grpSpPr>
        <p:pic>
          <p:nvPicPr>
            <p:cNvPr id="188" name="object 188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9032481" y="4443601"/>
              <a:ext cx="99586" cy="187821"/>
            </a:xfrm>
            <a:prstGeom prst="rect">
              <a:avLst/>
            </a:prstGeom>
          </p:spPr>
        </p:pic>
        <p:sp>
          <p:nvSpPr>
            <p:cNvPr id="189" name="object 189"/>
            <p:cNvSpPr/>
            <p:nvPr/>
          </p:nvSpPr>
          <p:spPr>
            <a:xfrm>
              <a:off x="8943428" y="4453483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016"/>
                  </a:moveTo>
                  <a:lnTo>
                    <a:pt x="9434" y="50111"/>
                  </a:lnTo>
                  <a:lnTo>
                    <a:pt x="35166" y="24039"/>
                  </a:lnTo>
                  <a:lnTo>
                    <a:pt x="73337" y="6451"/>
                  </a:lnTo>
                  <a:lnTo>
                    <a:pt x="120091" y="0"/>
                  </a:lnTo>
                  <a:lnTo>
                    <a:pt x="166844" y="6451"/>
                  </a:lnTo>
                  <a:lnTo>
                    <a:pt x="205016" y="24039"/>
                  </a:lnTo>
                  <a:lnTo>
                    <a:pt x="230747" y="50111"/>
                  </a:lnTo>
                  <a:lnTo>
                    <a:pt x="240182" y="82016"/>
                  </a:lnTo>
                  <a:lnTo>
                    <a:pt x="230747" y="113921"/>
                  </a:lnTo>
                  <a:lnTo>
                    <a:pt x="205016" y="139993"/>
                  </a:lnTo>
                  <a:lnTo>
                    <a:pt x="166844" y="157581"/>
                  </a:lnTo>
                  <a:lnTo>
                    <a:pt x="120091" y="164033"/>
                  </a:lnTo>
                  <a:lnTo>
                    <a:pt x="73337" y="157581"/>
                  </a:lnTo>
                  <a:lnTo>
                    <a:pt x="35166" y="139993"/>
                  </a:lnTo>
                  <a:lnTo>
                    <a:pt x="9434" y="113921"/>
                  </a:lnTo>
                  <a:lnTo>
                    <a:pt x="0" y="82016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90" name="object 190"/>
          <p:cNvGrpSpPr/>
          <p:nvPr/>
        </p:nvGrpSpPr>
        <p:grpSpPr>
          <a:xfrm>
            <a:off x="7095838" y="4240324"/>
            <a:ext cx="225238" cy="165847"/>
            <a:chOff x="6162350" y="4805701"/>
            <a:chExt cx="255270" cy="187960"/>
          </a:xfrm>
        </p:grpSpPr>
        <p:pic>
          <p:nvPicPr>
            <p:cNvPr id="191" name="object 19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262230" y="4805701"/>
              <a:ext cx="99586" cy="187455"/>
            </a:xfrm>
            <a:prstGeom prst="rect">
              <a:avLst/>
            </a:prstGeom>
          </p:spPr>
        </p:pic>
        <p:sp>
          <p:nvSpPr>
            <p:cNvPr id="192" name="object 192"/>
            <p:cNvSpPr/>
            <p:nvPr/>
          </p:nvSpPr>
          <p:spPr>
            <a:xfrm>
              <a:off x="6169672" y="4816678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4" h="164464">
                  <a:moveTo>
                    <a:pt x="0" y="82016"/>
                  </a:moveTo>
                  <a:lnTo>
                    <a:pt x="9434" y="50111"/>
                  </a:lnTo>
                  <a:lnTo>
                    <a:pt x="35166" y="24039"/>
                  </a:lnTo>
                  <a:lnTo>
                    <a:pt x="73337" y="6451"/>
                  </a:lnTo>
                  <a:lnTo>
                    <a:pt x="120091" y="0"/>
                  </a:lnTo>
                  <a:lnTo>
                    <a:pt x="166844" y="6451"/>
                  </a:lnTo>
                  <a:lnTo>
                    <a:pt x="205016" y="24039"/>
                  </a:lnTo>
                  <a:lnTo>
                    <a:pt x="230747" y="50111"/>
                  </a:lnTo>
                  <a:lnTo>
                    <a:pt x="240182" y="82016"/>
                  </a:lnTo>
                  <a:lnTo>
                    <a:pt x="230747" y="113921"/>
                  </a:lnTo>
                  <a:lnTo>
                    <a:pt x="205016" y="139993"/>
                  </a:lnTo>
                  <a:lnTo>
                    <a:pt x="166844" y="157581"/>
                  </a:lnTo>
                  <a:lnTo>
                    <a:pt x="120091" y="164033"/>
                  </a:lnTo>
                  <a:lnTo>
                    <a:pt x="73337" y="157581"/>
                  </a:lnTo>
                  <a:lnTo>
                    <a:pt x="35166" y="139993"/>
                  </a:lnTo>
                  <a:lnTo>
                    <a:pt x="9434" y="113921"/>
                  </a:lnTo>
                  <a:lnTo>
                    <a:pt x="0" y="82016"/>
                  </a:lnTo>
                  <a:close/>
                </a:path>
              </a:pathLst>
            </a:custGeom>
            <a:ln w="14643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93" name="object 193"/>
          <p:cNvGrpSpPr/>
          <p:nvPr/>
        </p:nvGrpSpPr>
        <p:grpSpPr>
          <a:xfrm>
            <a:off x="7514513" y="4240324"/>
            <a:ext cx="225238" cy="165847"/>
            <a:chOff x="6636848" y="4805701"/>
            <a:chExt cx="255270" cy="187960"/>
          </a:xfrm>
        </p:grpSpPr>
        <p:pic>
          <p:nvPicPr>
            <p:cNvPr id="194" name="object 19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734238" y="4805701"/>
              <a:ext cx="99586" cy="187455"/>
            </a:xfrm>
            <a:prstGeom prst="rect">
              <a:avLst/>
            </a:prstGeom>
          </p:spPr>
        </p:pic>
        <p:sp>
          <p:nvSpPr>
            <p:cNvPr id="195" name="object 195"/>
            <p:cNvSpPr/>
            <p:nvPr/>
          </p:nvSpPr>
          <p:spPr>
            <a:xfrm>
              <a:off x="6644169" y="4816678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016"/>
                  </a:moveTo>
                  <a:lnTo>
                    <a:pt x="9434" y="50111"/>
                  </a:lnTo>
                  <a:lnTo>
                    <a:pt x="35166" y="24039"/>
                  </a:lnTo>
                  <a:lnTo>
                    <a:pt x="73337" y="6451"/>
                  </a:lnTo>
                  <a:lnTo>
                    <a:pt x="120091" y="0"/>
                  </a:lnTo>
                  <a:lnTo>
                    <a:pt x="166844" y="6451"/>
                  </a:lnTo>
                  <a:lnTo>
                    <a:pt x="205016" y="24039"/>
                  </a:lnTo>
                  <a:lnTo>
                    <a:pt x="230747" y="50111"/>
                  </a:lnTo>
                  <a:lnTo>
                    <a:pt x="240182" y="82016"/>
                  </a:lnTo>
                  <a:lnTo>
                    <a:pt x="230747" y="113921"/>
                  </a:lnTo>
                  <a:lnTo>
                    <a:pt x="205016" y="139993"/>
                  </a:lnTo>
                  <a:lnTo>
                    <a:pt x="166844" y="157581"/>
                  </a:lnTo>
                  <a:lnTo>
                    <a:pt x="120091" y="164033"/>
                  </a:lnTo>
                  <a:lnTo>
                    <a:pt x="73337" y="157581"/>
                  </a:lnTo>
                  <a:lnTo>
                    <a:pt x="35166" y="139993"/>
                  </a:lnTo>
                  <a:lnTo>
                    <a:pt x="9434" y="113921"/>
                  </a:lnTo>
                  <a:lnTo>
                    <a:pt x="0" y="82016"/>
                  </a:lnTo>
                  <a:close/>
                </a:path>
              </a:pathLst>
            </a:custGeom>
            <a:ln w="14643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96" name="object 196"/>
          <p:cNvGrpSpPr/>
          <p:nvPr/>
        </p:nvGrpSpPr>
        <p:grpSpPr>
          <a:xfrm>
            <a:off x="7935776" y="4240324"/>
            <a:ext cx="222437" cy="165847"/>
            <a:chOff x="7114279" y="4805701"/>
            <a:chExt cx="252095" cy="187960"/>
          </a:xfrm>
        </p:grpSpPr>
        <p:pic>
          <p:nvPicPr>
            <p:cNvPr id="197" name="object 19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206538" y="4805701"/>
              <a:ext cx="99586" cy="187455"/>
            </a:xfrm>
            <a:prstGeom prst="rect">
              <a:avLst/>
            </a:prstGeom>
          </p:spPr>
        </p:pic>
        <p:pic>
          <p:nvPicPr>
            <p:cNvPr id="198" name="object 19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114279" y="4809356"/>
              <a:ext cx="251891" cy="178676"/>
            </a:xfrm>
            <a:prstGeom prst="rect">
              <a:avLst/>
            </a:prstGeom>
          </p:spPr>
        </p:pic>
      </p:grpSp>
      <p:grpSp>
        <p:nvGrpSpPr>
          <p:cNvPr id="199" name="object 199"/>
          <p:cNvGrpSpPr/>
          <p:nvPr/>
        </p:nvGrpSpPr>
        <p:grpSpPr>
          <a:xfrm>
            <a:off x="8703345" y="4240328"/>
            <a:ext cx="225238" cy="165847"/>
            <a:chOff x="7984191" y="4805705"/>
            <a:chExt cx="255270" cy="187960"/>
          </a:xfrm>
        </p:grpSpPr>
        <p:pic>
          <p:nvPicPr>
            <p:cNvPr id="200" name="object 200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8088172" y="4805705"/>
              <a:ext cx="99580" cy="187451"/>
            </a:xfrm>
            <a:prstGeom prst="rect">
              <a:avLst/>
            </a:prstGeom>
          </p:spPr>
        </p:pic>
        <p:sp>
          <p:nvSpPr>
            <p:cNvPr id="201" name="object 201"/>
            <p:cNvSpPr/>
            <p:nvPr/>
          </p:nvSpPr>
          <p:spPr>
            <a:xfrm>
              <a:off x="7991513" y="4816678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016"/>
                  </a:moveTo>
                  <a:lnTo>
                    <a:pt x="9434" y="50111"/>
                  </a:lnTo>
                  <a:lnTo>
                    <a:pt x="35166" y="24039"/>
                  </a:lnTo>
                  <a:lnTo>
                    <a:pt x="73337" y="6451"/>
                  </a:lnTo>
                  <a:lnTo>
                    <a:pt x="120091" y="0"/>
                  </a:lnTo>
                  <a:lnTo>
                    <a:pt x="166844" y="6451"/>
                  </a:lnTo>
                  <a:lnTo>
                    <a:pt x="205016" y="24039"/>
                  </a:lnTo>
                  <a:lnTo>
                    <a:pt x="230747" y="50111"/>
                  </a:lnTo>
                  <a:lnTo>
                    <a:pt x="240182" y="82016"/>
                  </a:lnTo>
                  <a:lnTo>
                    <a:pt x="230747" y="113921"/>
                  </a:lnTo>
                  <a:lnTo>
                    <a:pt x="205016" y="139993"/>
                  </a:lnTo>
                  <a:lnTo>
                    <a:pt x="166844" y="157581"/>
                  </a:lnTo>
                  <a:lnTo>
                    <a:pt x="120091" y="164033"/>
                  </a:lnTo>
                  <a:lnTo>
                    <a:pt x="73337" y="157581"/>
                  </a:lnTo>
                  <a:lnTo>
                    <a:pt x="35166" y="139993"/>
                  </a:lnTo>
                  <a:lnTo>
                    <a:pt x="9434" y="113921"/>
                  </a:lnTo>
                  <a:lnTo>
                    <a:pt x="0" y="82016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2" name="object 202"/>
          <p:cNvGrpSpPr/>
          <p:nvPr/>
        </p:nvGrpSpPr>
        <p:grpSpPr>
          <a:xfrm>
            <a:off x="9543271" y="4240324"/>
            <a:ext cx="225238" cy="165847"/>
            <a:chOff x="8936107" y="4805701"/>
            <a:chExt cx="255270" cy="187960"/>
          </a:xfrm>
        </p:grpSpPr>
        <p:pic>
          <p:nvPicPr>
            <p:cNvPr id="203" name="object 203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9032481" y="4805701"/>
              <a:ext cx="99586" cy="187455"/>
            </a:xfrm>
            <a:prstGeom prst="rect">
              <a:avLst/>
            </a:prstGeom>
          </p:spPr>
        </p:pic>
        <p:sp>
          <p:nvSpPr>
            <p:cNvPr id="204" name="object 204"/>
            <p:cNvSpPr/>
            <p:nvPr/>
          </p:nvSpPr>
          <p:spPr>
            <a:xfrm>
              <a:off x="8943428" y="4816678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016"/>
                  </a:moveTo>
                  <a:lnTo>
                    <a:pt x="9434" y="50111"/>
                  </a:lnTo>
                  <a:lnTo>
                    <a:pt x="35166" y="24039"/>
                  </a:lnTo>
                  <a:lnTo>
                    <a:pt x="73337" y="6451"/>
                  </a:lnTo>
                  <a:lnTo>
                    <a:pt x="120091" y="0"/>
                  </a:lnTo>
                  <a:lnTo>
                    <a:pt x="166844" y="6451"/>
                  </a:lnTo>
                  <a:lnTo>
                    <a:pt x="205016" y="24039"/>
                  </a:lnTo>
                  <a:lnTo>
                    <a:pt x="230747" y="50111"/>
                  </a:lnTo>
                  <a:lnTo>
                    <a:pt x="240182" y="82016"/>
                  </a:lnTo>
                  <a:lnTo>
                    <a:pt x="230747" y="113921"/>
                  </a:lnTo>
                  <a:lnTo>
                    <a:pt x="205016" y="139993"/>
                  </a:lnTo>
                  <a:lnTo>
                    <a:pt x="166844" y="157581"/>
                  </a:lnTo>
                  <a:lnTo>
                    <a:pt x="120091" y="164033"/>
                  </a:lnTo>
                  <a:lnTo>
                    <a:pt x="73337" y="157581"/>
                  </a:lnTo>
                  <a:lnTo>
                    <a:pt x="35166" y="139993"/>
                  </a:lnTo>
                  <a:lnTo>
                    <a:pt x="9434" y="113921"/>
                  </a:lnTo>
                  <a:lnTo>
                    <a:pt x="0" y="82016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5" name="object 205"/>
          <p:cNvGrpSpPr/>
          <p:nvPr/>
        </p:nvGrpSpPr>
        <p:grpSpPr>
          <a:xfrm>
            <a:off x="7514513" y="5192038"/>
            <a:ext cx="225238" cy="170329"/>
            <a:chOff x="6636848" y="5884310"/>
            <a:chExt cx="255270" cy="193040"/>
          </a:xfrm>
        </p:grpSpPr>
        <p:pic>
          <p:nvPicPr>
            <p:cNvPr id="206" name="object 206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6734238" y="5889875"/>
              <a:ext cx="99586" cy="187455"/>
            </a:xfrm>
            <a:prstGeom prst="rect">
              <a:avLst/>
            </a:prstGeom>
          </p:spPr>
        </p:pic>
        <p:sp>
          <p:nvSpPr>
            <p:cNvPr id="207" name="object 207"/>
            <p:cNvSpPr/>
            <p:nvPr/>
          </p:nvSpPr>
          <p:spPr>
            <a:xfrm>
              <a:off x="6644169" y="5891631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4">
                  <a:moveTo>
                    <a:pt x="0" y="83477"/>
                  </a:moveTo>
                  <a:lnTo>
                    <a:pt x="9434" y="50974"/>
                  </a:lnTo>
                  <a:lnTo>
                    <a:pt x="35166" y="24441"/>
                  </a:lnTo>
                  <a:lnTo>
                    <a:pt x="73337" y="6556"/>
                  </a:lnTo>
                  <a:lnTo>
                    <a:pt x="120091" y="0"/>
                  </a:lnTo>
                  <a:lnTo>
                    <a:pt x="166844" y="6556"/>
                  </a:lnTo>
                  <a:lnTo>
                    <a:pt x="205016" y="24441"/>
                  </a:lnTo>
                  <a:lnTo>
                    <a:pt x="230747" y="50974"/>
                  </a:lnTo>
                  <a:lnTo>
                    <a:pt x="240182" y="83477"/>
                  </a:lnTo>
                  <a:lnTo>
                    <a:pt x="230747" y="115979"/>
                  </a:lnTo>
                  <a:lnTo>
                    <a:pt x="205016" y="142513"/>
                  </a:lnTo>
                  <a:lnTo>
                    <a:pt x="166844" y="160397"/>
                  </a:lnTo>
                  <a:lnTo>
                    <a:pt x="120091" y="166954"/>
                  </a:lnTo>
                  <a:lnTo>
                    <a:pt x="73337" y="160397"/>
                  </a:lnTo>
                  <a:lnTo>
                    <a:pt x="35166" y="142513"/>
                  </a:lnTo>
                  <a:lnTo>
                    <a:pt x="9434" y="11597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8" name="object 208"/>
          <p:cNvGrpSpPr/>
          <p:nvPr/>
        </p:nvGrpSpPr>
        <p:grpSpPr>
          <a:xfrm>
            <a:off x="9122020" y="5192038"/>
            <a:ext cx="222437" cy="170329"/>
            <a:chOff x="8458689" y="5884310"/>
            <a:chExt cx="252095" cy="193040"/>
          </a:xfrm>
        </p:grpSpPr>
        <p:pic>
          <p:nvPicPr>
            <p:cNvPr id="209" name="object 209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8560028" y="5889875"/>
              <a:ext cx="99586" cy="187455"/>
            </a:xfrm>
            <a:prstGeom prst="rect">
              <a:avLst/>
            </a:prstGeom>
          </p:spPr>
        </p:pic>
        <p:pic>
          <p:nvPicPr>
            <p:cNvPr id="210" name="object 210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8458689" y="5884310"/>
              <a:ext cx="251891" cy="18159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2558" y="6331102"/>
            <a:ext cx="251572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35" b="0" i="0" u="heavy" strike="noStrike" kern="0" cap="none" spc="-22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6DBDD1"/>
                  </a:solidFill>
                </a:uFill>
                <a:latin typeface="Arial Narrow"/>
                <a:ea typeface="+mn-ea"/>
                <a:cs typeface="Arial Narrow"/>
              </a:rPr>
              <a:t>94</a:t>
            </a:r>
            <a:r>
              <a:rPr kumimoji="0" sz="1235" b="0" i="0" u="heavy" strike="noStrike" kern="0" cap="none" spc="441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6DBDD1"/>
                  </a:solidFill>
                </a:uFill>
                <a:latin typeface="Arial Narrow"/>
                <a:ea typeface="+mn-ea"/>
                <a:cs typeface="Arial Narrow"/>
              </a:rPr>
              <a:t> </a:t>
            </a:r>
            <a:endParaRPr kumimoji="0" sz="123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47266" y="403703"/>
            <a:ext cx="4182035" cy="3507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  <a:tabLst>
                <a:tab pos="697043" algn="l"/>
              </a:tabLst>
            </a:pPr>
            <a:r>
              <a:rPr u="heavy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	</a:t>
            </a:r>
            <a:r>
              <a:rPr spc="247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LA</a:t>
            </a:r>
            <a:r>
              <a:rPr spc="190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 </a:t>
            </a:r>
            <a:r>
              <a:rPr spc="229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TECNOLOGÍA</a:t>
            </a:r>
            <a:r>
              <a:rPr spc="190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 Y </a:t>
            </a:r>
            <a:r>
              <a:rPr spc="137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YO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528231" y="1530314"/>
          <a:ext cx="1331819" cy="38570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7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74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84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3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3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3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3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3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3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3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53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53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48229" y="1694385"/>
            <a:ext cx="229876" cy="165679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9475100" y="1612716"/>
            <a:ext cx="268381" cy="329453"/>
            <a:chOff x="8858846" y="1827745"/>
            <a:chExt cx="304165" cy="37338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58846" y="1827745"/>
              <a:ext cx="132017" cy="18776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46718" y="1827745"/>
              <a:ext cx="88011" cy="18776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90876" y="1827745"/>
              <a:ext cx="172110" cy="18776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70568" y="2012727"/>
              <a:ext cx="264059" cy="187775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117195" y="2122383"/>
            <a:ext cx="132019" cy="166003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02589" y="2498474"/>
            <a:ext cx="124263" cy="16567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124962" y="2498474"/>
            <a:ext cx="112601" cy="16567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537225" y="2498474"/>
            <a:ext cx="124262" cy="16567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720709" y="2874241"/>
            <a:ext cx="98375" cy="165679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137769" y="2874241"/>
            <a:ext cx="98375" cy="16567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555345" y="2874241"/>
            <a:ext cx="98375" cy="165679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723297" y="3249879"/>
            <a:ext cx="88010" cy="165684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137769" y="3249879"/>
            <a:ext cx="98375" cy="165684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557934" y="3249879"/>
            <a:ext cx="88010" cy="165684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723297" y="3625528"/>
            <a:ext cx="82842" cy="165667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137769" y="3625528"/>
            <a:ext cx="98375" cy="165667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557934" y="3625528"/>
            <a:ext cx="82842" cy="165667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723297" y="4001676"/>
            <a:ext cx="82842" cy="165679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137769" y="4001676"/>
            <a:ext cx="93197" cy="165679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723297" y="4377315"/>
            <a:ext cx="88010" cy="165673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137769" y="4377315"/>
            <a:ext cx="98375" cy="165673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720709" y="4753081"/>
            <a:ext cx="98375" cy="165673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137769" y="4753081"/>
            <a:ext cx="98375" cy="165673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723297" y="5128719"/>
            <a:ext cx="88010" cy="165679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557934" y="5128719"/>
            <a:ext cx="88010" cy="165679"/>
          </a:xfrm>
          <a:prstGeom prst="rect">
            <a:avLst/>
          </a:prstGeom>
        </p:spPr>
      </p:pic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6915010" y="1530314"/>
          <a:ext cx="1331819" cy="38570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6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68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84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3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3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3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3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3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3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3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53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53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33" name="object 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34346" y="1694385"/>
            <a:ext cx="230276" cy="165679"/>
          </a:xfrm>
          <a:prstGeom prst="rect">
            <a:avLst/>
          </a:prstGeom>
        </p:spPr>
      </p:pic>
      <p:grpSp>
        <p:nvGrpSpPr>
          <p:cNvPr id="34" name="object 34"/>
          <p:cNvGrpSpPr/>
          <p:nvPr/>
        </p:nvGrpSpPr>
        <p:grpSpPr>
          <a:xfrm>
            <a:off x="7861218" y="1612716"/>
            <a:ext cx="268381" cy="329453"/>
            <a:chOff x="7029780" y="1827745"/>
            <a:chExt cx="304165" cy="373380"/>
          </a:xfrm>
        </p:grpSpPr>
        <p:pic>
          <p:nvPicPr>
            <p:cNvPr id="35" name="object 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29780" y="1827745"/>
              <a:ext cx="132029" cy="18776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17803" y="1827745"/>
              <a:ext cx="88020" cy="18776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61809" y="1827745"/>
              <a:ext cx="172123" cy="18776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41515" y="2012727"/>
              <a:ext cx="264059" cy="187775"/>
            </a:xfrm>
            <a:prstGeom prst="rect">
              <a:avLst/>
            </a:prstGeom>
          </p:spPr>
        </p:pic>
      </p:grpSp>
      <p:pic>
        <p:nvPicPr>
          <p:cNvPr id="39" name="object 3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920767" y="2122383"/>
            <a:ext cx="132027" cy="166003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505901" y="2498474"/>
            <a:ext cx="124262" cy="165679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928531" y="2498474"/>
            <a:ext cx="112608" cy="165679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106972" y="2874241"/>
            <a:ext cx="98375" cy="165679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941474" y="2874241"/>
            <a:ext cx="98375" cy="165679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109427" y="3249879"/>
            <a:ext cx="88010" cy="165684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526621" y="3249879"/>
            <a:ext cx="88009" cy="165684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944063" y="3249879"/>
            <a:ext cx="88019" cy="165684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109427" y="3625528"/>
            <a:ext cx="82842" cy="165667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526621" y="3625528"/>
            <a:ext cx="82831" cy="165667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944063" y="3625528"/>
            <a:ext cx="82842" cy="165667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109427" y="4001676"/>
            <a:ext cx="82842" cy="165679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944063" y="4001676"/>
            <a:ext cx="82842" cy="165679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109427" y="4377315"/>
            <a:ext cx="88010" cy="165673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526621" y="4377315"/>
            <a:ext cx="88009" cy="165673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106972" y="4753081"/>
            <a:ext cx="98375" cy="165673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941474" y="4753081"/>
            <a:ext cx="98375" cy="165673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109427" y="5128719"/>
            <a:ext cx="88010" cy="165679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526621" y="5128719"/>
            <a:ext cx="88009" cy="165679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944063" y="5128719"/>
            <a:ext cx="88019" cy="165679"/>
          </a:xfrm>
          <a:prstGeom prst="rect">
            <a:avLst/>
          </a:prstGeom>
        </p:spPr>
      </p:pic>
      <p:grpSp>
        <p:nvGrpSpPr>
          <p:cNvPr id="59" name="object 59"/>
          <p:cNvGrpSpPr/>
          <p:nvPr/>
        </p:nvGrpSpPr>
        <p:grpSpPr>
          <a:xfrm>
            <a:off x="7380989" y="1124452"/>
            <a:ext cx="341779" cy="817469"/>
            <a:chOff x="6485521" y="1274378"/>
            <a:chExt cx="387350" cy="926465"/>
          </a:xfrm>
        </p:grpSpPr>
        <p:pic>
          <p:nvPicPr>
            <p:cNvPr id="60" name="object 6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568858" y="1827745"/>
              <a:ext cx="127615" cy="187769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53796" y="1827745"/>
              <a:ext cx="88020" cy="187769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697802" y="1827745"/>
              <a:ext cx="136918" cy="187769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68846" y="2012727"/>
              <a:ext cx="264059" cy="187775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485521" y="1274378"/>
              <a:ext cx="387287" cy="519318"/>
            </a:xfrm>
            <a:prstGeom prst="rect">
              <a:avLst/>
            </a:prstGeom>
          </p:spPr>
        </p:pic>
      </p:grpSp>
      <p:grpSp>
        <p:nvGrpSpPr>
          <p:cNvPr id="65" name="object 65"/>
          <p:cNvGrpSpPr/>
          <p:nvPr/>
        </p:nvGrpSpPr>
        <p:grpSpPr>
          <a:xfrm>
            <a:off x="8965357" y="1064918"/>
            <a:ext cx="427504" cy="876860"/>
            <a:chOff x="8281137" y="1206906"/>
            <a:chExt cx="484505" cy="993775"/>
          </a:xfrm>
        </p:grpSpPr>
        <p:pic>
          <p:nvPicPr>
            <p:cNvPr id="66" name="object 6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397760" y="1827745"/>
              <a:ext cx="127622" cy="187769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82850" y="1827745"/>
              <a:ext cx="88011" cy="187769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526856" y="1827745"/>
              <a:ext cx="136918" cy="187769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97760" y="2012727"/>
              <a:ext cx="264059" cy="187775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281137" y="1206906"/>
              <a:ext cx="484110" cy="648411"/>
            </a:xfrm>
            <a:prstGeom prst="rect">
              <a:avLst/>
            </a:prstGeom>
          </p:spPr>
        </p:pic>
      </p:grpSp>
      <p:grpSp>
        <p:nvGrpSpPr>
          <p:cNvPr id="71" name="object 71"/>
          <p:cNvGrpSpPr/>
          <p:nvPr/>
        </p:nvGrpSpPr>
        <p:grpSpPr>
          <a:xfrm>
            <a:off x="7023740" y="2122383"/>
            <a:ext cx="225238" cy="166407"/>
            <a:chOff x="6080639" y="2405367"/>
            <a:chExt cx="255270" cy="188595"/>
          </a:xfrm>
        </p:grpSpPr>
        <p:pic>
          <p:nvPicPr>
            <p:cNvPr id="72" name="object 7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51486" y="2405367"/>
              <a:ext cx="149631" cy="188137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6087973" y="2417165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4" h="164464">
                  <a:moveTo>
                    <a:pt x="0" y="82156"/>
                  </a:moveTo>
                  <a:lnTo>
                    <a:pt x="9450" y="50197"/>
                  </a:lnTo>
                  <a:lnTo>
                    <a:pt x="35225" y="24080"/>
                  </a:lnTo>
                  <a:lnTo>
                    <a:pt x="73460" y="6462"/>
                  </a:lnTo>
                  <a:lnTo>
                    <a:pt x="120294" y="0"/>
                  </a:lnTo>
                  <a:lnTo>
                    <a:pt x="167127" y="6462"/>
                  </a:lnTo>
                  <a:lnTo>
                    <a:pt x="205363" y="24080"/>
                  </a:lnTo>
                  <a:lnTo>
                    <a:pt x="231138" y="50197"/>
                  </a:lnTo>
                  <a:lnTo>
                    <a:pt x="240588" y="82156"/>
                  </a:lnTo>
                  <a:lnTo>
                    <a:pt x="231138" y="114115"/>
                  </a:lnTo>
                  <a:lnTo>
                    <a:pt x="205363" y="140231"/>
                  </a:lnTo>
                  <a:lnTo>
                    <a:pt x="167127" y="157849"/>
                  </a:lnTo>
                  <a:lnTo>
                    <a:pt x="120294" y="164312"/>
                  </a:lnTo>
                  <a:lnTo>
                    <a:pt x="73460" y="157849"/>
                  </a:lnTo>
                  <a:lnTo>
                    <a:pt x="35225" y="140231"/>
                  </a:lnTo>
                  <a:lnTo>
                    <a:pt x="9450" y="114115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4" name="object 74"/>
          <p:cNvGrpSpPr/>
          <p:nvPr/>
        </p:nvGrpSpPr>
        <p:grpSpPr>
          <a:xfrm>
            <a:off x="7023740" y="2486176"/>
            <a:ext cx="225238" cy="178174"/>
            <a:chOff x="6080639" y="2817666"/>
            <a:chExt cx="255270" cy="201930"/>
          </a:xfrm>
        </p:grpSpPr>
        <p:pic>
          <p:nvPicPr>
            <p:cNvPr id="75" name="object 7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160287" y="2831604"/>
              <a:ext cx="127622" cy="187769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6087973" y="2825000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4" h="164464">
                  <a:moveTo>
                    <a:pt x="0" y="82156"/>
                  </a:moveTo>
                  <a:lnTo>
                    <a:pt x="9450" y="50197"/>
                  </a:lnTo>
                  <a:lnTo>
                    <a:pt x="35225" y="24080"/>
                  </a:lnTo>
                  <a:lnTo>
                    <a:pt x="73460" y="6462"/>
                  </a:lnTo>
                  <a:lnTo>
                    <a:pt x="120294" y="0"/>
                  </a:lnTo>
                  <a:lnTo>
                    <a:pt x="167127" y="6462"/>
                  </a:lnTo>
                  <a:lnTo>
                    <a:pt x="205363" y="24080"/>
                  </a:lnTo>
                  <a:lnTo>
                    <a:pt x="231138" y="50197"/>
                  </a:lnTo>
                  <a:lnTo>
                    <a:pt x="240588" y="82156"/>
                  </a:lnTo>
                  <a:lnTo>
                    <a:pt x="231138" y="114115"/>
                  </a:lnTo>
                  <a:lnTo>
                    <a:pt x="205363" y="140231"/>
                  </a:lnTo>
                  <a:lnTo>
                    <a:pt x="167127" y="157849"/>
                  </a:lnTo>
                  <a:lnTo>
                    <a:pt x="120294" y="164312"/>
                  </a:lnTo>
                  <a:lnTo>
                    <a:pt x="73460" y="157849"/>
                  </a:lnTo>
                  <a:lnTo>
                    <a:pt x="35225" y="140231"/>
                  </a:lnTo>
                  <a:lnTo>
                    <a:pt x="9450" y="114115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7" name="object 77"/>
          <p:cNvGrpSpPr/>
          <p:nvPr/>
        </p:nvGrpSpPr>
        <p:grpSpPr>
          <a:xfrm>
            <a:off x="9470175" y="2122383"/>
            <a:ext cx="225238" cy="166407"/>
            <a:chOff x="8853265" y="2405367"/>
            <a:chExt cx="255270" cy="188595"/>
          </a:xfrm>
        </p:grpSpPr>
        <p:pic>
          <p:nvPicPr>
            <p:cNvPr id="78" name="object 7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929255" y="2405367"/>
              <a:ext cx="145224" cy="188137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8860599" y="2417165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156"/>
                  </a:moveTo>
                  <a:lnTo>
                    <a:pt x="9450" y="50197"/>
                  </a:lnTo>
                  <a:lnTo>
                    <a:pt x="35225" y="24080"/>
                  </a:lnTo>
                  <a:lnTo>
                    <a:pt x="73460" y="6462"/>
                  </a:lnTo>
                  <a:lnTo>
                    <a:pt x="120294" y="0"/>
                  </a:lnTo>
                  <a:lnTo>
                    <a:pt x="167127" y="6462"/>
                  </a:lnTo>
                  <a:lnTo>
                    <a:pt x="205363" y="24080"/>
                  </a:lnTo>
                  <a:lnTo>
                    <a:pt x="231138" y="50197"/>
                  </a:lnTo>
                  <a:lnTo>
                    <a:pt x="240588" y="82156"/>
                  </a:lnTo>
                  <a:lnTo>
                    <a:pt x="231138" y="114115"/>
                  </a:lnTo>
                  <a:lnTo>
                    <a:pt x="205363" y="140231"/>
                  </a:lnTo>
                  <a:lnTo>
                    <a:pt x="167127" y="157849"/>
                  </a:lnTo>
                  <a:lnTo>
                    <a:pt x="120294" y="164312"/>
                  </a:lnTo>
                  <a:lnTo>
                    <a:pt x="73460" y="157849"/>
                  </a:lnTo>
                  <a:lnTo>
                    <a:pt x="35225" y="140231"/>
                  </a:lnTo>
                  <a:lnTo>
                    <a:pt x="9450" y="114115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0" name="object 80"/>
          <p:cNvGrpSpPr/>
          <p:nvPr/>
        </p:nvGrpSpPr>
        <p:grpSpPr>
          <a:xfrm>
            <a:off x="8636570" y="2122383"/>
            <a:ext cx="225238" cy="166407"/>
            <a:chOff x="7908512" y="2405367"/>
            <a:chExt cx="255270" cy="188595"/>
          </a:xfrm>
        </p:grpSpPr>
        <p:pic>
          <p:nvPicPr>
            <p:cNvPr id="81" name="object 8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977467" y="2405367"/>
              <a:ext cx="158432" cy="188137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7915846" y="2417165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156"/>
                  </a:moveTo>
                  <a:lnTo>
                    <a:pt x="9450" y="50197"/>
                  </a:lnTo>
                  <a:lnTo>
                    <a:pt x="35225" y="24080"/>
                  </a:lnTo>
                  <a:lnTo>
                    <a:pt x="73460" y="6462"/>
                  </a:lnTo>
                  <a:lnTo>
                    <a:pt x="120294" y="0"/>
                  </a:lnTo>
                  <a:lnTo>
                    <a:pt x="167127" y="6462"/>
                  </a:lnTo>
                  <a:lnTo>
                    <a:pt x="205363" y="24080"/>
                  </a:lnTo>
                  <a:lnTo>
                    <a:pt x="231138" y="50197"/>
                  </a:lnTo>
                  <a:lnTo>
                    <a:pt x="240588" y="82156"/>
                  </a:lnTo>
                  <a:lnTo>
                    <a:pt x="231138" y="114115"/>
                  </a:lnTo>
                  <a:lnTo>
                    <a:pt x="205363" y="140231"/>
                  </a:lnTo>
                  <a:lnTo>
                    <a:pt x="167127" y="157849"/>
                  </a:lnTo>
                  <a:lnTo>
                    <a:pt x="120294" y="164312"/>
                  </a:lnTo>
                  <a:lnTo>
                    <a:pt x="73460" y="157849"/>
                  </a:lnTo>
                  <a:lnTo>
                    <a:pt x="35225" y="140231"/>
                  </a:lnTo>
                  <a:lnTo>
                    <a:pt x="9450" y="114115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3" name="object 83"/>
          <p:cNvGrpSpPr/>
          <p:nvPr/>
        </p:nvGrpSpPr>
        <p:grpSpPr>
          <a:xfrm>
            <a:off x="7435355" y="2874241"/>
            <a:ext cx="225238" cy="165847"/>
            <a:chOff x="6547136" y="3257473"/>
            <a:chExt cx="255270" cy="187960"/>
          </a:xfrm>
        </p:grpSpPr>
        <p:pic>
          <p:nvPicPr>
            <p:cNvPr id="84" name="object 8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650571" y="3257473"/>
              <a:ext cx="93875" cy="187769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6554470" y="3268027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156"/>
                  </a:moveTo>
                  <a:lnTo>
                    <a:pt x="9450" y="50197"/>
                  </a:lnTo>
                  <a:lnTo>
                    <a:pt x="35225" y="24080"/>
                  </a:lnTo>
                  <a:lnTo>
                    <a:pt x="73460" y="6462"/>
                  </a:lnTo>
                  <a:lnTo>
                    <a:pt x="120294" y="0"/>
                  </a:lnTo>
                  <a:lnTo>
                    <a:pt x="167127" y="6462"/>
                  </a:lnTo>
                  <a:lnTo>
                    <a:pt x="205363" y="24080"/>
                  </a:lnTo>
                  <a:lnTo>
                    <a:pt x="231138" y="50197"/>
                  </a:lnTo>
                  <a:lnTo>
                    <a:pt x="240588" y="82156"/>
                  </a:lnTo>
                  <a:lnTo>
                    <a:pt x="231138" y="114115"/>
                  </a:lnTo>
                  <a:lnTo>
                    <a:pt x="205363" y="140231"/>
                  </a:lnTo>
                  <a:lnTo>
                    <a:pt x="167127" y="157849"/>
                  </a:lnTo>
                  <a:lnTo>
                    <a:pt x="120294" y="164312"/>
                  </a:lnTo>
                  <a:lnTo>
                    <a:pt x="73460" y="157849"/>
                  </a:lnTo>
                  <a:lnTo>
                    <a:pt x="35225" y="140231"/>
                  </a:lnTo>
                  <a:lnTo>
                    <a:pt x="9450" y="114115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6" name="object 86"/>
          <p:cNvGrpSpPr/>
          <p:nvPr/>
        </p:nvGrpSpPr>
        <p:grpSpPr>
          <a:xfrm>
            <a:off x="7435355" y="2122383"/>
            <a:ext cx="225238" cy="166407"/>
            <a:chOff x="6547136" y="2405367"/>
            <a:chExt cx="255270" cy="188595"/>
          </a:xfrm>
        </p:grpSpPr>
        <p:pic>
          <p:nvPicPr>
            <p:cNvPr id="87" name="object 8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632956" y="2405367"/>
              <a:ext cx="127628" cy="188137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6554470" y="2417165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156"/>
                  </a:moveTo>
                  <a:lnTo>
                    <a:pt x="9450" y="50197"/>
                  </a:lnTo>
                  <a:lnTo>
                    <a:pt x="35225" y="24080"/>
                  </a:lnTo>
                  <a:lnTo>
                    <a:pt x="73460" y="6462"/>
                  </a:lnTo>
                  <a:lnTo>
                    <a:pt x="120294" y="0"/>
                  </a:lnTo>
                  <a:lnTo>
                    <a:pt x="167127" y="6462"/>
                  </a:lnTo>
                  <a:lnTo>
                    <a:pt x="205363" y="24080"/>
                  </a:lnTo>
                  <a:lnTo>
                    <a:pt x="231138" y="50197"/>
                  </a:lnTo>
                  <a:lnTo>
                    <a:pt x="240588" y="82156"/>
                  </a:lnTo>
                  <a:lnTo>
                    <a:pt x="231138" y="114115"/>
                  </a:lnTo>
                  <a:lnTo>
                    <a:pt x="205363" y="140231"/>
                  </a:lnTo>
                  <a:lnTo>
                    <a:pt x="167127" y="157849"/>
                  </a:lnTo>
                  <a:lnTo>
                    <a:pt x="120294" y="164312"/>
                  </a:lnTo>
                  <a:lnTo>
                    <a:pt x="73460" y="157849"/>
                  </a:lnTo>
                  <a:lnTo>
                    <a:pt x="35225" y="140231"/>
                  </a:lnTo>
                  <a:lnTo>
                    <a:pt x="9450" y="114115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9" name="object 89"/>
          <p:cNvGrpSpPr/>
          <p:nvPr/>
        </p:nvGrpSpPr>
        <p:grpSpPr>
          <a:xfrm>
            <a:off x="7435355" y="4001676"/>
            <a:ext cx="225238" cy="165847"/>
            <a:chOff x="6547136" y="4535233"/>
            <a:chExt cx="255270" cy="187960"/>
          </a:xfrm>
        </p:grpSpPr>
        <p:pic>
          <p:nvPicPr>
            <p:cNvPr id="90" name="object 9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647624" y="4535233"/>
              <a:ext cx="105623" cy="187769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6554470" y="4544326"/>
              <a:ext cx="240665" cy="167640"/>
            </a:xfrm>
            <a:custGeom>
              <a:avLst/>
              <a:gdLst/>
              <a:ahLst/>
              <a:cxnLst/>
              <a:rect l="l" t="t" r="r" b="b"/>
              <a:pathLst>
                <a:path w="240665" h="167639">
                  <a:moveTo>
                    <a:pt x="0" y="83616"/>
                  </a:moveTo>
                  <a:lnTo>
                    <a:pt x="9450" y="51054"/>
                  </a:lnTo>
                  <a:lnTo>
                    <a:pt x="35225" y="24477"/>
                  </a:lnTo>
                  <a:lnTo>
                    <a:pt x="73460" y="6566"/>
                  </a:lnTo>
                  <a:lnTo>
                    <a:pt x="120294" y="0"/>
                  </a:lnTo>
                  <a:lnTo>
                    <a:pt x="167127" y="6566"/>
                  </a:lnTo>
                  <a:lnTo>
                    <a:pt x="205363" y="24477"/>
                  </a:lnTo>
                  <a:lnTo>
                    <a:pt x="231138" y="51054"/>
                  </a:lnTo>
                  <a:lnTo>
                    <a:pt x="240588" y="83616"/>
                  </a:lnTo>
                  <a:lnTo>
                    <a:pt x="231138" y="116179"/>
                  </a:lnTo>
                  <a:lnTo>
                    <a:pt x="205363" y="142755"/>
                  </a:lnTo>
                  <a:lnTo>
                    <a:pt x="167127" y="160667"/>
                  </a:lnTo>
                  <a:lnTo>
                    <a:pt x="120294" y="167233"/>
                  </a:lnTo>
                  <a:lnTo>
                    <a:pt x="73460" y="160667"/>
                  </a:lnTo>
                  <a:lnTo>
                    <a:pt x="35225" y="142755"/>
                  </a:lnTo>
                  <a:lnTo>
                    <a:pt x="9450" y="116179"/>
                  </a:lnTo>
                  <a:lnTo>
                    <a:pt x="0" y="83616"/>
                  </a:lnTo>
                  <a:close/>
                </a:path>
              </a:pathLst>
            </a:custGeom>
            <a:ln w="14668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2" name="object 92"/>
          <p:cNvGrpSpPr/>
          <p:nvPr/>
        </p:nvGrpSpPr>
        <p:grpSpPr>
          <a:xfrm>
            <a:off x="9470175" y="4001676"/>
            <a:ext cx="225238" cy="165847"/>
            <a:chOff x="8853265" y="4535233"/>
            <a:chExt cx="255270" cy="187960"/>
          </a:xfrm>
        </p:grpSpPr>
        <p:pic>
          <p:nvPicPr>
            <p:cNvPr id="93" name="object 9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949791" y="4535233"/>
              <a:ext cx="111492" cy="187769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8860599" y="4544326"/>
              <a:ext cx="240665" cy="167640"/>
            </a:xfrm>
            <a:custGeom>
              <a:avLst/>
              <a:gdLst/>
              <a:ahLst/>
              <a:cxnLst/>
              <a:rect l="l" t="t" r="r" b="b"/>
              <a:pathLst>
                <a:path w="240665" h="167639">
                  <a:moveTo>
                    <a:pt x="0" y="83616"/>
                  </a:moveTo>
                  <a:lnTo>
                    <a:pt x="9450" y="51054"/>
                  </a:lnTo>
                  <a:lnTo>
                    <a:pt x="35225" y="24477"/>
                  </a:lnTo>
                  <a:lnTo>
                    <a:pt x="73460" y="6566"/>
                  </a:lnTo>
                  <a:lnTo>
                    <a:pt x="120294" y="0"/>
                  </a:lnTo>
                  <a:lnTo>
                    <a:pt x="167127" y="6566"/>
                  </a:lnTo>
                  <a:lnTo>
                    <a:pt x="205363" y="24477"/>
                  </a:lnTo>
                  <a:lnTo>
                    <a:pt x="231138" y="51054"/>
                  </a:lnTo>
                  <a:lnTo>
                    <a:pt x="240588" y="83616"/>
                  </a:lnTo>
                  <a:lnTo>
                    <a:pt x="231138" y="116179"/>
                  </a:lnTo>
                  <a:lnTo>
                    <a:pt x="205363" y="142755"/>
                  </a:lnTo>
                  <a:lnTo>
                    <a:pt x="167127" y="160667"/>
                  </a:lnTo>
                  <a:lnTo>
                    <a:pt x="120294" y="167233"/>
                  </a:lnTo>
                  <a:lnTo>
                    <a:pt x="73460" y="160667"/>
                  </a:lnTo>
                  <a:lnTo>
                    <a:pt x="35225" y="142755"/>
                  </a:lnTo>
                  <a:lnTo>
                    <a:pt x="9450" y="116179"/>
                  </a:lnTo>
                  <a:lnTo>
                    <a:pt x="0" y="83616"/>
                  </a:lnTo>
                  <a:close/>
                </a:path>
              </a:pathLst>
            </a:custGeom>
            <a:ln w="14668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5" name="object 95"/>
          <p:cNvGrpSpPr/>
          <p:nvPr/>
        </p:nvGrpSpPr>
        <p:grpSpPr>
          <a:xfrm>
            <a:off x="7857335" y="4377314"/>
            <a:ext cx="225238" cy="165847"/>
            <a:chOff x="7025379" y="4960956"/>
            <a:chExt cx="255270" cy="187960"/>
          </a:xfrm>
        </p:grpSpPr>
        <p:pic>
          <p:nvPicPr>
            <p:cNvPr id="96" name="object 9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120737" y="4960956"/>
              <a:ext cx="111492" cy="187763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7032713" y="4969751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156"/>
                  </a:moveTo>
                  <a:lnTo>
                    <a:pt x="9450" y="50197"/>
                  </a:lnTo>
                  <a:lnTo>
                    <a:pt x="35225" y="24080"/>
                  </a:lnTo>
                  <a:lnTo>
                    <a:pt x="73460" y="6462"/>
                  </a:lnTo>
                  <a:lnTo>
                    <a:pt x="120294" y="0"/>
                  </a:lnTo>
                  <a:lnTo>
                    <a:pt x="167127" y="6462"/>
                  </a:lnTo>
                  <a:lnTo>
                    <a:pt x="205363" y="24080"/>
                  </a:lnTo>
                  <a:lnTo>
                    <a:pt x="231138" y="50197"/>
                  </a:lnTo>
                  <a:lnTo>
                    <a:pt x="240588" y="82156"/>
                  </a:lnTo>
                  <a:lnTo>
                    <a:pt x="231138" y="114115"/>
                  </a:lnTo>
                  <a:lnTo>
                    <a:pt x="205363" y="140231"/>
                  </a:lnTo>
                  <a:lnTo>
                    <a:pt x="167127" y="157849"/>
                  </a:lnTo>
                  <a:lnTo>
                    <a:pt x="120294" y="164312"/>
                  </a:lnTo>
                  <a:lnTo>
                    <a:pt x="73460" y="157849"/>
                  </a:lnTo>
                  <a:lnTo>
                    <a:pt x="35225" y="140231"/>
                  </a:lnTo>
                  <a:lnTo>
                    <a:pt x="9450" y="114115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8" name="object 98"/>
          <p:cNvGrpSpPr/>
          <p:nvPr/>
        </p:nvGrpSpPr>
        <p:grpSpPr>
          <a:xfrm>
            <a:off x="2293766" y="1020218"/>
            <a:ext cx="7763435" cy="5361454"/>
            <a:chOff x="720001" y="1156246"/>
            <a:chExt cx="8798560" cy="6076315"/>
          </a:xfrm>
        </p:grpSpPr>
        <p:sp>
          <p:nvSpPr>
            <p:cNvPr id="99" name="object 99"/>
            <p:cNvSpPr/>
            <p:nvPr/>
          </p:nvSpPr>
          <p:spPr>
            <a:xfrm>
              <a:off x="720001" y="1156246"/>
              <a:ext cx="8798560" cy="6076315"/>
            </a:xfrm>
            <a:custGeom>
              <a:avLst/>
              <a:gdLst/>
              <a:ahLst/>
              <a:cxnLst/>
              <a:rect l="l" t="t" r="r" b="b"/>
              <a:pathLst>
                <a:path w="8798560" h="6076315">
                  <a:moveTo>
                    <a:pt x="8798407" y="0"/>
                  </a:moveTo>
                  <a:lnTo>
                    <a:pt x="0" y="0"/>
                  </a:lnTo>
                  <a:lnTo>
                    <a:pt x="0" y="6076149"/>
                  </a:lnTo>
                  <a:lnTo>
                    <a:pt x="8798407" y="6076149"/>
                  </a:lnTo>
                  <a:lnTo>
                    <a:pt x="87984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object 100"/>
            <p:cNvSpPr/>
            <p:nvPr/>
          </p:nvSpPr>
          <p:spPr>
            <a:xfrm>
              <a:off x="8265871" y="1736165"/>
              <a:ext cx="473075" cy="4688840"/>
            </a:xfrm>
            <a:custGeom>
              <a:avLst/>
              <a:gdLst/>
              <a:ahLst/>
              <a:cxnLst/>
              <a:rect l="l" t="t" r="r" b="b"/>
              <a:pathLst>
                <a:path w="473075" h="4688840">
                  <a:moveTo>
                    <a:pt x="472757" y="3522599"/>
                  </a:moveTo>
                  <a:lnTo>
                    <a:pt x="0" y="3522599"/>
                  </a:lnTo>
                  <a:lnTo>
                    <a:pt x="0" y="3948303"/>
                  </a:lnTo>
                  <a:lnTo>
                    <a:pt x="0" y="4374007"/>
                  </a:lnTo>
                  <a:lnTo>
                    <a:pt x="0" y="4688776"/>
                  </a:lnTo>
                  <a:lnTo>
                    <a:pt x="472757" y="4688776"/>
                  </a:lnTo>
                  <a:lnTo>
                    <a:pt x="472757" y="4374032"/>
                  </a:lnTo>
                  <a:lnTo>
                    <a:pt x="472757" y="3948315"/>
                  </a:lnTo>
                  <a:lnTo>
                    <a:pt x="472757" y="3522599"/>
                  </a:lnTo>
                  <a:close/>
                </a:path>
                <a:path w="473075" h="4688840">
                  <a:moveTo>
                    <a:pt x="472757" y="1819706"/>
                  </a:moveTo>
                  <a:lnTo>
                    <a:pt x="0" y="1819706"/>
                  </a:lnTo>
                  <a:lnTo>
                    <a:pt x="0" y="2245410"/>
                  </a:lnTo>
                  <a:lnTo>
                    <a:pt x="0" y="2671140"/>
                  </a:lnTo>
                  <a:lnTo>
                    <a:pt x="0" y="3096857"/>
                  </a:lnTo>
                  <a:lnTo>
                    <a:pt x="0" y="3522586"/>
                  </a:lnTo>
                  <a:lnTo>
                    <a:pt x="472757" y="3522586"/>
                  </a:lnTo>
                  <a:lnTo>
                    <a:pt x="472757" y="2245410"/>
                  </a:lnTo>
                  <a:lnTo>
                    <a:pt x="472757" y="1819706"/>
                  </a:lnTo>
                  <a:close/>
                </a:path>
                <a:path w="473075" h="4688840">
                  <a:moveTo>
                    <a:pt x="472757" y="542531"/>
                  </a:moveTo>
                  <a:lnTo>
                    <a:pt x="0" y="542531"/>
                  </a:lnTo>
                  <a:lnTo>
                    <a:pt x="0" y="968235"/>
                  </a:lnTo>
                  <a:lnTo>
                    <a:pt x="0" y="1393964"/>
                  </a:lnTo>
                  <a:lnTo>
                    <a:pt x="0" y="1819694"/>
                  </a:lnTo>
                  <a:lnTo>
                    <a:pt x="472757" y="1819694"/>
                  </a:lnTo>
                  <a:lnTo>
                    <a:pt x="472757" y="1393964"/>
                  </a:lnTo>
                  <a:lnTo>
                    <a:pt x="472757" y="968248"/>
                  </a:lnTo>
                  <a:lnTo>
                    <a:pt x="472757" y="542531"/>
                  </a:lnTo>
                  <a:close/>
                </a:path>
                <a:path w="473075" h="4688840">
                  <a:moveTo>
                    <a:pt x="472757" y="0"/>
                  </a:moveTo>
                  <a:lnTo>
                    <a:pt x="0" y="0"/>
                  </a:lnTo>
                  <a:lnTo>
                    <a:pt x="0" y="542378"/>
                  </a:lnTo>
                  <a:lnTo>
                    <a:pt x="472757" y="542378"/>
                  </a:lnTo>
                  <a:lnTo>
                    <a:pt x="472757" y="0"/>
                  </a:lnTo>
                  <a:close/>
                </a:path>
              </a:pathLst>
            </a:custGeom>
            <a:solidFill>
              <a:srgbClr val="F6F4F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1" name="object 10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927581" y="6250809"/>
              <a:ext cx="246456" cy="176406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397468" y="6250809"/>
              <a:ext cx="253497" cy="176406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884805" y="6250809"/>
              <a:ext cx="222250" cy="176406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6437414" y="1736165"/>
              <a:ext cx="473075" cy="4688840"/>
            </a:xfrm>
            <a:custGeom>
              <a:avLst/>
              <a:gdLst/>
              <a:ahLst/>
              <a:cxnLst/>
              <a:rect l="l" t="t" r="r" b="b"/>
              <a:pathLst>
                <a:path w="473075" h="4688840">
                  <a:moveTo>
                    <a:pt x="472757" y="3522599"/>
                  </a:moveTo>
                  <a:lnTo>
                    <a:pt x="0" y="3522599"/>
                  </a:lnTo>
                  <a:lnTo>
                    <a:pt x="0" y="3948303"/>
                  </a:lnTo>
                  <a:lnTo>
                    <a:pt x="0" y="4374007"/>
                  </a:lnTo>
                  <a:lnTo>
                    <a:pt x="0" y="4688776"/>
                  </a:lnTo>
                  <a:lnTo>
                    <a:pt x="472757" y="4688776"/>
                  </a:lnTo>
                  <a:lnTo>
                    <a:pt x="472757" y="4374032"/>
                  </a:lnTo>
                  <a:lnTo>
                    <a:pt x="472757" y="3948315"/>
                  </a:lnTo>
                  <a:lnTo>
                    <a:pt x="472757" y="3522599"/>
                  </a:lnTo>
                  <a:close/>
                </a:path>
                <a:path w="473075" h="4688840">
                  <a:moveTo>
                    <a:pt x="472757" y="1819706"/>
                  </a:moveTo>
                  <a:lnTo>
                    <a:pt x="0" y="1819706"/>
                  </a:lnTo>
                  <a:lnTo>
                    <a:pt x="0" y="2245410"/>
                  </a:lnTo>
                  <a:lnTo>
                    <a:pt x="0" y="2671140"/>
                  </a:lnTo>
                  <a:lnTo>
                    <a:pt x="0" y="3096857"/>
                  </a:lnTo>
                  <a:lnTo>
                    <a:pt x="0" y="3522586"/>
                  </a:lnTo>
                  <a:lnTo>
                    <a:pt x="472757" y="3522586"/>
                  </a:lnTo>
                  <a:lnTo>
                    <a:pt x="472757" y="2245410"/>
                  </a:lnTo>
                  <a:lnTo>
                    <a:pt x="472757" y="1819706"/>
                  </a:lnTo>
                  <a:close/>
                </a:path>
                <a:path w="473075" h="4688840">
                  <a:moveTo>
                    <a:pt x="472757" y="542531"/>
                  </a:moveTo>
                  <a:lnTo>
                    <a:pt x="0" y="542531"/>
                  </a:lnTo>
                  <a:lnTo>
                    <a:pt x="0" y="968235"/>
                  </a:lnTo>
                  <a:lnTo>
                    <a:pt x="0" y="1393964"/>
                  </a:lnTo>
                  <a:lnTo>
                    <a:pt x="0" y="1819694"/>
                  </a:lnTo>
                  <a:lnTo>
                    <a:pt x="472757" y="1819694"/>
                  </a:lnTo>
                  <a:lnTo>
                    <a:pt x="472757" y="1393964"/>
                  </a:lnTo>
                  <a:lnTo>
                    <a:pt x="472757" y="968248"/>
                  </a:lnTo>
                  <a:lnTo>
                    <a:pt x="472757" y="542531"/>
                  </a:lnTo>
                  <a:close/>
                </a:path>
                <a:path w="473075" h="4688840">
                  <a:moveTo>
                    <a:pt x="472757" y="0"/>
                  </a:moveTo>
                  <a:lnTo>
                    <a:pt x="0" y="0"/>
                  </a:lnTo>
                  <a:lnTo>
                    <a:pt x="0" y="542378"/>
                  </a:lnTo>
                  <a:lnTo>
                    <a:pt x="472757" y="542378"/>
                  </a:lnTo>
                  <a:lnTo>
                    <a:pt x="472757" y="0"/>
                  </a:lnTo>
                  <a:close/>
                </a:path>
              </a:pathLst>
            </a:custGeom>
            <a:solidFill>
              <a:srgbClr val="F6F4F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5" name="object 10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072276" y="6250813"/>
              <a:ext cx="301218" cy="176403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562547" y="6250809"/>
              <a:ext cx="267581" cy="176406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035647" y="6250809"/>
              <a:ext cx="267581" cy="176406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3202381" y="2345295"/>
              <a:ext cx="2318385" cy="1534795"/>
            </a:xfrm>
            <a:custGeom>
              <a:avLst/>
              <a:gdLst/>
              <a:ahLst/>
              <a:cxnLst/>
              <a:rect l="l" t="t" r="r" b="b"/>
              <a:pathLst>
                <a:path w="2318385" h="1534795">
                  <a:moveTo>
                    <a:pt x="217119" y="1270419"/>
                  </a:moveTo>
                  <a:lnTo>
                    <a:pt x="0" y="1270419"/>
                  </a:lnTo>
                  <a:lnTo>
                    <a:pt x="0" y="1534477"/>
                  </a:lnTo>
                  <a:lnTo>
                    <a:pt x="217119" y="1534477"/>
                  </a:lnTo>
                  <a:lnTo>
                    <a:pt x="217119" y="1270419"/>
                  </a:lnTo>
                  <a:close/>
                </a:path>
                <a:path w="2318385" h="1534795">
                  <a:moveTo>
                    <a:pt x="261124" y="847928"/>
                  </a:moveTo>
                  <a:lnTo>
                    <a:pt x="0" y="847928"/>
                  </a:lnTo>
                  <a:lnTo>
                    <a:pt x="0" y="1111986"/>
                  </a:lnTo>
                  <a:lnTo>
                    <a:pt x="261124" y="1111986"/>
                  </a:lnTo>
                  <a:lnTo>
                    <a:pt x="261124" y="847928"/>
                  </a:lnTo>
                  <a:close/>
                </a:path>
                <a:path w="2318385" h="1534795">
                  <a:moveTo>
                    <a:pt x="481177" y="422490"/>
                  </a:moveTo>
                  <a:lnTo>
                    <a:pt x="0" y="422490"/>
                  </a:lnTo>
                  <a:lnTo>
                    <a:pt x="0" y="689483"/>
                  </a:lnTo>
                  <a:lnTo>
                    <a:pt x="481177" y="689483"/>
                  </a:lnTo>
                  <a:lnTo>
                    <a:pt x="481177" y="422490"/>
                  </a:lnTo>
                  <a:close/>
                </a:path>
                <a:path w="2318385" h="1534795">
                  <a:moveTo>
                    <a:pt x="2317851" y="0"/>
                  </a:moveTo>
                  <a:lnTo>
                    <a:pt x="0" y="0"/>
                  </a:lnTo>
                  <a:lnTo>
                    <a:pt x="0" y="264058"/>
                  </a:lnTo>
                  <a:lnTo>
                    <a:pt x="2317851" y="264058"/>
                  </a:lnTo>
                  <a:lnTo>
                    <a:pt x="2317851" y="0"/>
                  </a:lnTo>
                  <a:close/>
                </a:path>
              </a:pathLst>
            </a:custGeom>
            <a:solidFill>
              <a:srgbClr val="E493B5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object 109"/>
            <p:cNvSpPr/>
            <p:nvPr/>
          </p:nvSpPr>
          <p:spPr>
            <a:xfrm>
              <a:off x="3202368" y="4041139"/>
              <a:ext cx="305435" cy="1960245"/>
            </a:xfrm>
            <a:custGeom>
              <a:avLst/>
              <a:gdLst/>
              <a:ahLst/>
              <a:cxnLst/>
              <a:rect l="l" t="t" r="r" b="b"/>
              <a:pathLst>
                <a:path w="305435" h="1960245">
                  <a:moveTo>
                    <a:pt x="88036" y="1692922"/>
                  </a:moveTo>
                  <a:lnTo>
                    <a:pt x="0" y="1692922"/>
                  </a:lnTo>
                  <a:lnTo>
                    <a:pt x="0" y="1959914"/>
                  </a:lnTo>
                  <a:lnTo>
                    <a:pt x="88036" y="1959914"/>
                  </a:lnTo>
                  <a:lnTo>
                    <a:pt x="88036" y="1692922"/>
                  </a:lnTo>
                  <a:close/>
                </a:path>
                <a:path w="305435" h="1960245">
                  <a:moveTo>
                    <a:pt x="176047" y="1270431"/>
                  </a:moveTo>
                  <a:lnTo>
                    <a:pt x="12" y="1270431"/>
                  </a:lnTo>
                  <a:lnTo>
                    <a:pt x="12" y="1534490"/>
                  </a:lnTo>
                  <a:lnTo>
                    <a:pt x="176047" y="1534490"/>
                  </a:lnTo>
                  <a:lnTo>
                    <a:pt x="176047" y="1270431"/>
                  </a:lnTo>
                  <a:close/>
                </a:path>
                <a:path w="305435" h="1960245">
                  <a:moveTo>
                    <a:pt x="217131" y="844994"/>
                  </a:moveTo>
                  <a:lnTo>
                    <a:pt x="12" y="844994"/>
                  </a:lnTo>
                  <a:lnTo>
                    <a:pt x="12" y="1111986"/>
                  </a:lnTo>
                  <a:lnTo>
                    <a:pt x="217131" y="1111986"/>
                  </a:lnTo>
                  <a:lnTo>
                    <a:pt x="217131" y="844994"/>
                  </a:lnTo>
                  <a:close/>
                </a:path>
                <a:path w="305435" h="1960245">
                  <a:moveTo>
                    <a:pt x="305142" y="422516"/>
                  </a:moveTo>
                  <a:lnTo>
                    <a:pt x="12" y="422516"/>
                  </a:lnTo>
                  <a:lnTo>
                    <a:pt x="12" y="686574"/>
                  </a:lnTo>
                  <a:lnTo>
                    <a:pt x="305142" y="686574"/>
                  </a:lnTo>
                  <a:lnTo>
                    <a:pt x="305142" y="422516"/>
                  </a:lnTo>
                  <a:close/>
                </a:path>
                <a:path w="305435" h="1960245">
                  <a:moveTo>
                    <a:pt x="305142" y="0"/>
                  </a:moveTo>
                  <a:lnTo>
                    <a:pt x="12" y="0"/>
                  </a:lnTo>
                  <a:lnTo>
                    <a:pt x="12" y="264058"/>
                  </a:lnTo>
                  <a:lnTo>
                    <a:pt x="305142" y="264058"/>
                  </a:lnTo>
                  <a:lnTo>
                    <a:pt x="305142" y="0"/>
                  </a:lnTo>
                  <a:close/>
                </a:path>
              </a:pathLst>
            </a:custGeom>
            <a:solidFill>
              <a:srgbClr val="73BBD0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object 110"/>
            <p:cNvSpPr/>
            <p:nvPr/>
          </p:nvSpPr>
          <p:spPr>
            <a:xfrm>
              <a:off x="3202381" y="2266073"/>
              <a:ext cx="0" cy="3814445"/>
            </a:xfrm>
            <a:custGeom>
              <a:avLst/>
              <a:gdLst/>
              <a:ahLst/>
              <a:cxnLst/>
              <a:rect l="l" t="t" r="r" b="b"/>
              <a:pathLst>
                <a:path h="3814445">
                  <a:moveTo>
                    <a:pt x="0" y="0"/>
                  </a:moveTo>
                  <a:lnTo>
                    <a:pt x="0" y="3814203"/>
                  </a:lnTo>
                </a:path>
              </a:pathLst>
            </a:custGeom>
            <a:ln w="11734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object 111"/>
            <p:cNvSpPr/>
            <p:nvPr/>
          </p:nvSpPr>
          <p:spPr>
            <a:xfrm>
              <a:off x="5607240" y="2383066"/>
              <a:ext cx="168275" cy="188595"/>
            </a:xfrm>
            <a:custGeom>
              <a:avLst/>
              <a:gdLst/>
              <a:ahLst/>
              <a:cxnLst/>
              <a:rect l="l" t="t" r="r" b="b"/>
              <a:pathLst>
                <a:path w="168275" h="188594">
                  <a:moveTo>
                    <a:pt x="0" y="188137"/>
                  </a:moveTo>
                  <a:lnTo>
                    <a:pt x="167768" y="188137"/>
                  </a:lnTo>
                  <a:lnTo>
                    <a:pt x="167768" y="0"/>
                  </a:lnTo>
                  <a:lnTo>
                    <a:pt x="0" y="0"/>
                  </a:lnTo>
                  <a:lnTo>
                    <a:pt x="0" y="188137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2" name="object 11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770845" y="2806960"/>
              <a:ext cx="123227" cy="187763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3553282" y="3230924"/>
              <a:ext cx="123825" cy="187960"/>
            </a:xfrm>
            <a:custGeom>
              <a:avLst/>
              <a:gdLst/>
              <a:ahLst/>
              <a:cxnLst/>
              <a:rect l="l" t="t" r="r" b="b"/>
              <a:pathLst>
                <a:path w="123825" h="187960">
                  <a:moveTo>
                    <a:pt x="0" y="187775"/>
                  </a:moveTo>
                  <a:lnTo>
                    <a:pt x="123227" y="187775"/>
                  </a:lnTo>
                  <a:lnTo>
                    <a:pt x="123227" y="0"/>
                  </a:lnTo>
                  <a:lnTo>
                    <a:pt x="0" y="0"/>
                  </a:lnTo>
                  <a:lnTo>
                    <a:pt x="0" y="187775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4" name="object 11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509721" y="3654888"/>
              <a:ext cx="111492" cy="187775"/>
            </a:xfrm>
            <a:prstGeom prst="rect">
              <a:avLst/>
            </a:prstGeom>
          </p:spPr>
        </p:pic>
        <p:sp>
          <p:nvSpPr>
            <p:cNvPr id="115" name="object 115"/>
            <p:cNvSpPr/>
            <p:nvPr/>
          </p:nvSpPr>
          <p:spPr>
            <a:xfrm>
              <a:off x="3595979" y="4078554"/>
              <a:ext cx="106045" cy="187960"/>
            </a:xfrm>
            <a:custGeom>
              <a:avLst/>
              <a:gdLst/>
              <a:ahLst/>
              <a:cxnLst/>
              <a:rect l="l" t="t" r="r" b="b"/>
              <a:pathLst>
                <a:path w="106045" h="187960">
                  <a:moveTo>
                    <a:pt x="0" y="187769"/>
                  </a:moveTo>
                  <a:lnTo>
                    <a:pt x="105623" y="187769"/>
                  </a:lnTo>
                  <a:lnTo>
                    <a:pt x="105623" y="0"/>
                  </a:lnTo>
                  <a:lnTo>
                    <a:pt x="0" y="0"/>
                  </a:lnTo>
                  <a:lnTo>
                    <a:pt x="0" y="187769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6" name="object 116"/>
            <p:cNvSpPr/>
            <p:nvPr/>
          </p:nvSpPr>
          <p:spPr>
            <a:xfrm>
              <a:off x="3595979" y="4502518"/>
              <a:ext cx="106045" cy="187960"/>
            </a:xfrm>
            <a:custGeom>
              <a:avLst/>
              <a:gdLst/>
              <a:ahLst/>
              <a:cxnLst/>
              <a:rect l="l" t="t" r="r" b="b"/>
              <a:pathLst>
                <a:path w="106045" h="187960">
                  <a:moveTo>
                    <a:pt x="0" y="187769"/>
                  </a:moveTo>
                  <a:lnTo>
                    <a:pt x="105623" y="187769"/>
                  </a:lnTo>
                  <a:lnTo>
                    <a:pt x="105623" y="0"/>
                  </a:lnTo>
                  <a:lnTo>
                    <a:pt x="0" y="0"/>
                  </a:lnTo>
                  <a:lnTo>
                    <a:pt x="0" y="187769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7" name="object 11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509721" y="4926482"/>
              <a:ext cx="111492" cy="187769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464242" y="5349780"/>
              <a:ext cx="129095" cy="188142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377984" y="5774118"/>
              <a:ext cx="111492" cy="187769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544967" y="2382997"/>
              <a:ext cx="1569250" cy="176039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016182" y="2718937"/>
              <a:ext cx="2077275" cy="176039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994911" y="2895125"/>
              <a:ext cx="2119223" cy="176039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101636" y="3230925"/>
              <a:ext cx="2013013" cy="176039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77185" y="3566206"/>
              <a:ext cx="2237765" cy="176406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656156" y="3742905"/>
              <a:ext cx="682879" cy="176034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738020" y="4078549"/>
              <a:ext cx="1378699" cy="176039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304810" y="4502513"/>
              <a:ext cx="1810131" cy="176039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844544" y="4838458"/>
              <a:ext cx="2271064" cy="176034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739049" y="5014500"/>
              <a:ext cx="482481" cy="176039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857870" y="5349782"/>
              <a:ext cx="1257541" cy="176406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738553" y="5685949"/>
              <a:ext cx="2376982" cy="176039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422908" y="5862137"/>
              <a:ext cx="1005481" cy="176039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903125" y="6255219"/>
              <a:ext cx="95364" cy="140830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7799958" y="6255219"/>
              <a:ext cx="93891" cy="140830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892594" y="1156246"/>
              <a:ext cx="1997755" cy="216420"/>
            </a:xfrm>
            <a:prstGeom prst="rect">
              <a:avLst/>
            </a:prstGeom>
          </p:spPr>
        </p:pic>
        <p:sp>
          <p:nvSpPr>
            <p:cNvPr id="136" name="object 136"/>
            <p:cNvSpPr/>
            <p:nvPr/>
          </p:nvSpPr>
          <p:spPr>
            <a:xfrm>
              <a:off x="918260" y="6944333"/>
              <a:ext cx="299720" cy="164465"/>
            </a:xfrm>
            <a:custGeom>
              <a:avLst/>
              <a:gdLst/>
              <a:ahLst/>
              <a:cxnLst/>
              <a:rect l="l" t="t" r="r" b="b"/>
              <a:pathLst>
                <a:path w="299719" h="164465">
                  <a:moveTo>
                    <a:pt x="0" y="82156"/>
                  </a:moveTo>
                  <a:lnTo>
                    <a:pt x="11758" y="50175"/>
                  </a:lnTo>
                  <a:lnTo>
                    <a:pt x="43826" y="24061"/>
                  </a:lnTo>
                  <a:lnTo>
                    <a:pt x="91388" y="6455"/>
                  </a:lnTo>
                  <a:lnTo>
                    <a:pt x="149631" y="0"/>
                  </a:lnTo>
                  <a:lnTo>
                    <a:pt x="207874" y="6455"/>
                  </a:lnTo>
                  <a:lnTo>
                    <a:pt x="255436" y="24061"/>
                  </a:lnTo>
                  <a:lnTo>
                    <a:pt x="287503" y="50175"/>
                  </a:lnTo>
                  <a:lnTo>
                    <a:pt x="299262" y="82156"/>
                  </a:lnTo>
                  <a:lnTo>
                    <a:pt x="287503" y="114136"/>
                  </a:lnTo>
                  <a:lnTo>
                    <a:pt x="255436" y="140250"/>
                  </a:lnTo>
                  <a:lnTo>
                    <a:pt x="207874" y="157856"/>
                  </a:lnTo>
                  <a:lnTo>
                    <a:pt x="149631" y="164312"/>
                  </a:lnTo>
                  <a:lnTo>
                    <a:pt x="91388" y="157856"/>
                  </a:lnTo>
                  <a:lnTo>
                    <a:pt x="43826" y="140250"/>
                  </a:lnTo>
                  <a:lnTo>
                    <a:pt x="11758" y="114136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7" name="object 137"/>
            <p:cNvSpPr/>
            <p:nvPr/>
          </p:nvSpPr>
          <p:spPr>
            <a:xfrm>
              <a:off x="918260" y="6856313"/>
              <a:ext cx="299720" cy="164465"/>
            </a:xfrm>
            <a:custGeom>
              <a:avLst/>
              <a:gdLst/>
              <a:ahLst/>
              <a:cxnLst/>
              <a:rect l="l" t="t" r="r" b="b"/>
              <a:pathLst>
                <a:path w="299719" h="164465">
                  <a:moveTo>
                    <a:pt x="0" y="82156"/>
                  </a:moveTo>
                  <a:lnTo>
                    <a:pt x="11758" y="50175"/>
                  </a:lnTo>
                  <a:lnTo>
                    <a:pt x="43826" y="24061"/>
                  </a:lnTo>
                  <a:lnTo>
                    <a:pt x="91388" y="6455"/>
                  </a:lnTo>
                  <a:lnTo>
                    <a:pt x="149631" y="0"/>
                  </a:lnTo>
                  <a:lnTo>
                    <a:pt x="207874" y="6455"/>
                  </a:lnTo>
                  <a:lnTo>
                    <a:pt x="255436" y="24061"/>
                  </a:lnTo>
                  <a:lnTo>
                    <a:pt x="287503" y="50175"/>
                  </a:lnTo>
                  <a:lnTo>
                    <a:pt x="299262" y="82156"/>
                  </a:lnTo>
                  <a:lnTo>
                    <a:pt x="287503" y="114136"/>
                  </a:lnTo>
                  <a:lnTo>
                    <a:pt x="255436" y="140250"/>
                  </a:lnTo>
                  <a:lnTo>
                    <a:pt x="207874" y="157856"/>
                  </a:lnTo>
                  <a:lnTo>
                    <a:pt x="149631" y="164312"/>
                  </a:lnTo>
                  <a:lnTo>
                    <a:pt x="91388" y="157856"/>
                  </a:lnTo>
                  <a:lnTo>
                    <a:pt x="43826" y="140250"/>
                  </a:lnTo>
                  <a:lnTo>
                    <a:pt x="11758" y="114136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38" name="object 138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283246" y="6913530"/>
              <a:ext cx="885418" cy="141198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892594" y="1674139"/>
              <a:ext cx="416299" cy="176034"/>
            </a:xfrm>
            <a:prstGeom prst="rect">
              <a:avLst/>
            </a:prstGeom>
          </p:spPr>
        </p:pic>
      </p:grpSp>
      <p:grpSp>
        <p:nvGrpSpPr>
          <p:cNvPr id="140" name="object 140"/>
          <p:cNvGrpSpPr/>
          <p:nvPr/>
        </p:nvGrpSpPr>
        <p:grpSpPr>
          <a:xfrm>
            <a:off x="9470175" y="4377314"/>
            <a:ext cx="225238" cy="165847"/>
            <a:chOff x="8853265" y="4960956"/>
            <a:chExt cx="255270" cy="187960"/>
          </a:xfrm>
        </p:grpSpPr>
        <p:pic>
          <p:nvPicPr>
            <p:cNvPr id="141" name="object 14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949791" y="4960956"/>
              <a:ext cx="111492" cy="187763"/>
            </a:xfrm>
            <a:prstGeom prst="rect">
              <a:avLst/>
            </a:prstGeom>
          </p:spPr>
        </p:pic>
        <p:sp>
          <p:nvSpPr>
            <p:cNvPr id="142" name="object 142"/>
            <p:cNvSpPr/>
            <p:nvPr/>
          </p:nvSpPr>
          <p:spPr>
            <a:xfrm>
              <a:off x="8860599" y="4972684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156"/>
                  </a:moveTo>
                  <a:lnTo>
                    <a:pt x="9450" y="50197"/>
                  </a:lnTo>
                  <a:lnTo>
                    <a:pt x="35225" y="24080"/>
                  </a:lnTo>
                  <a:lnTo>
                    <a:pt x="73460" y="6462"/>
                  </a:lnTo>
                  <a:lnTo>
                    <a:pt x="120294" y="0"/>
                  </a:lnTo>
                  <a:lnTo>
                    <a:pt x="167127" y="6462"/>
                  </a:lnTo>
                  <a:lnTo>
                    <a:pt x="205363" y="24080"/>
                  </a:lnTo>
                  <a:lnTo>
                    <a:pt x="231138" y="50197"/>
                  </a:lnTo>
                  <a:lnTo>
                    <a:pt x="240588" y="82156"/>
                  </a:lnTo>
                  <a:lnTo>
                    <a:pt x="231138" y="114115"/>
                  </a:lnTo>
                  <a:lnTo>
                    <a:pt x="205363" y="140231"/>
                  </a:lnTo>
                  <a:lnTo>
                    <a:pt x="167127" y="157849"/>
                  </a:lnTo>
                  <a:lnTo>
                    <a:pt x="120294" y="164312"/>
                  </a:lnTo>
                  <a:lnTo>
                    <a:pt x="73460" y="157849"/>
                  </a:lnTo>
                  <a:lnTo>
                    <a:pt x="35225" y="140231"/>
                  </a:lnTo>
                  <a:lnTo>
                    <a:pt x="9450" y="114115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3" name="object 143"/>
          <p:cNvGrpSpPr/>
          <p:nvPr/>
        </p:nvGrpSpPr>
        <p:grpSpPr>
          <a:xfrm>
            <a:off x="7435355" y="4753081"/>
            <a:ext cx="225238" cy="169209"/>
            <a:chOff x="6547136" y="5386825"/>
            <a:chExt cx="255270" cy="191770"/>
          </a:xfrm>
        </p:grpSpPr>
        <p:pic>
          <p:nvPicPr>
            <p:cNvPr id="144" name="object 14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50571" y="5386825"/>
              <a:ext cx="99743" cy="187763"/>
            </a:xfrm>
            <a:prstGeom prst="rect">
              <a:avLst/>
            </a:prstGeom>
          </p:spPr>
        </p:pic>
        <p:sp>
          <p:nvSpPr>
            <p:cNvPr id="145" name="object 145"/>
            <p:cNvSpPr/>
            <p:nvPr/>
          </p:nvSpPr>
          <p:spPr>
            <a:xfrm>
              <a:off x="6554470" y="5403989"/>
              <a:ext cx="240665" cy="167640"/>
            </a:xfrm>
            <a:custGeom>
              <a:avLst/>
              <a:gdLst/>
              <a:ahLst/>
              <a:cxnLst/>
              <a:rect l="l" t="t" r="r" b="b"/>
              <a:pathLst>
                <a:path w="240665" h="167639">
                  <a:moveTo>
                    <a:pt x="0" y="83616"/>
                  </a:moveTo>
                  <a:lnTo>
                    <a:pt x="9450" y="51054"/>
                  </a:lnTo>
                  <a:lnTo>
                    <a:pt x="35225" y="24477"/>
                  </a:lnTo>
                  <a:lnTo>
                    <a:pt x="73460" y="6566"/>
                  </a:lnTo>
                  <a:lnTo>
                    <a:pt x="120294" y="0"/>
                  </a:lnTo>
                  <a:lnTo>
                    <a:pt x="167127" y="6566"/>
                  </a:lnTo>
                  <a:lnTo>
                    <a:pt x="205363" y="24477"/>
                  </a:lnTo>
                  <a:lnTo>
                    <a:pt x="231138" y="51054"/>
                  </a:lnTo>
                  <a:lnTo>
                    <a:pt x="240588" y="83616"/>
                  </a:lnTo>
                  <a:lnTo>
                    <a:pt x="231138" y="116179"/>
                  </a:lnTo>
                  <a:lnTo>
                    <a:pt x="205363" y="142755"/>
                  </a:lnTo>
                  <a:lnTo>
                    <a:pt x="167127" y="160667"/>
                  </a:lnTo>
                  <a:lnTo>
                    <a:pt x="120294" y="167233"/>
                  </a:lnTo>
                  <a:lnTo>
                    <a:pt x="73460" y="160667"/>
                  </a:lnTo>
                  <a:lnTo>
                    <a:pt x="35225" y="142755"/>
                  </a:lnTo>
                  <a:lnTo>
                    <a:pt x="9450" y="116179"/>
                  </a:lnTo>
                  <a:lnTo>
                    <a:pt x="0" y="83616"/>
                  </a:lnTo>
                  <a:close/>
                </a:path>
              </a:pathLst>
            </a:custGeom>
            <a:ln w="14668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6" name="object 146"/>
          <p:cNvGrpSpPr/>
          <p:nvPr/>
        </p:nvGrpSpPr>
        <p:grpSpPr>
          <a:xfrm>
            <a:off x="9470175" y="4746212"/>
            <a:ext cx="225238" cy="172571"/>
            <a:chOff x="8853265" y="5379040"/>
            <a:chExt cx="255270" cy="195580"/>
          </a:xfrm>
        </p:grpSpPr>
        <p:pic>
          <p:nvPicPr>
            <p:cNvPr id="147" name="object 147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8952725" y="5386825"/>
              <a:ext cx="99745" cy="187763"/>
            </a:xfrm>
            <a:prstGeom prst="rect">
              <a:avLst/>
            </a:prstGeom>
          </p:spPr>
        </p:pic>
        <p:sp>
          <p:nvSpPr>
            <p:cNvPr id="148" name="object 148"/>
            <p:cNvSpPr/>
            <p:nvPr/>
          </p:nvSpPr>
          <p:spPr>
            <a:xfrm>
              <a:off x="8860599" y="5386374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156"/>
                  </a:moveTo>
                  <a:lnTo>
                    <a:pt x="9450" y="50197"/>
                  </a:lnTo>
                  <a:lnTo>
                    <a:pt x="35225" y="24080"/>
                  </a:lnTo>
                  <a:lnTo>
                    <a:pt x="73460" y="6462"/>
                  </a:lnTo>
                  <a:lnTo>
                    <a:pt x="120294" y="0"/>
                  </a:lnTo>
                  <a:lnTo>
                    <a:pt x="167127" y="6462"/>
                  </a:lnTo>
                  <a:lnTo>
                    <a:pt x="205363" y="24080"/>
                  </a:lnTo>
                  <a:lnTo>
                    <a:pt x="231138" y="50197"/>
                  </a:lnTo>
                  <a:lnTo>
                    <a:pt x="240588" y="82156"/>
                  </a:lnTo>
                  <a:lnTo>
                    <a:pt x="231138" y="114115"/>
                  </a:lnTo>
                  <a:lnTo>
                    <a:pt x="205363" y="140231"/>
                  </a:lnTo>
                  <a:lnTo>
                    <a:pt x="167127" y="157849"/>
                  </a:lnTo>
                  <a:lnTo>
                    <a:pt x="120294" y="164312"/>
                  </a:lnTo>
                  <a:lnTo>
                    <a:pt x="73460" y="157849"/>
                  </a:lnTo>
                  <a:lnTo>
                    <a:pt x="35225" y="140231"/>
                  </a:lnTo>
                  <a:lnTo>
                    <a:pt x="9450" y="114115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9" name="object 149"/>
          <p:cNvGrpSpPr/>
          <p:nvPr/>
        </p:nvGrpSpPr>
        <p:grpSpPr>
          <a:xfrm>
            <a:off x="9050784" y="5128719"/>
            <a:ext cx="225238" cy="165847"/>
            <a:chOff x="8377955" y="5812548"/>
            <a:chExt cx="255270" cy="187960"/>
          </a:xfrm>
        </p:grpSpPr>
        <p:pic>
          <p:nvPicPr>
            <p:cNvPr id="150" name="object 150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8485492" y="5812548"/>
              <a:ext cx="70408" cy="187769"/>
            </a:xfrm>
            <a:prstGeom prst="rect">
              <a:avLst/>
            </a:prstGeom>
          </p:spPr>
        </p:pic>
        <p:sp>
          <p:nvSpPr>
            <p:cNvPr id="151" name="object 151"/>
            <p:cNvSpPr/>
            <p:nvPr/>
          </p:nvSpPr>
          <p:spPr>
            <a:xfrm>
              <a:off x="8385289" y="5823546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156"/>
                  </a:moveTo>
                  <a:lnTo>
                    <a:pt x="9450" y="50197"/>
                  </a:lnTo>
                  <a:lnTo>
                    <a:pt x="35225" y="24080"/>
                  </a:lnTo>
                  <a:lnTo>
                    <a:pt x="73460" y="6462"/>
                  </a:lnTo>
                  <a:lnTo>
                    <a:pt x="120294" y="0"/>
                  </a:lnTo>
                  <a:lnTo>
                    <a:pt x="167127" y="6462"/>
                  </a:lnTo>
                  <a:lnTo>
                    <a:pt x="205363" y="24080"/>
                  </a:lnTo>
                  <a:lnTo>
                    <a:pt x="231138" y="50197"/>
                  </a:lnTo>
                  <a:lnTo>
                    <a:pt x="240588" y="82156"/>
                  </a:lnTo>
                  <a:lnTo>
                    <a:pt x="231138" y="114115"/>
                  </a:lnTo>
                  <a:lnTo>
                    <a:pt x="205363" y="140231"/>
                  </a:lnTo>
                  <a:lnTo>
                    <a:pt x="167127" y="157849"/>
                  </a:lnTo>
                  <a:lnTo>
                    <a:pt x="120294" y="164312"/>
                  </a:lnTo>
                  <a:lnTo>
                    <a:pt x="73460" y="157849"/>
                  </a:lnTo>
                  <a:lnTo>
                    <a:pt x="35225" y="140231"/>
                  </a:lnTo>
                  <a:lnTo>
                    <a:pt x="9450" y="114115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58328" y="6331102"/>
            <a:ext cx="251572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35" b="0" i="0" u="heavy" strike="noStrike" kern="0" cap="none" spc="119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6DBDD1"/>
                  </a:solidFill>
                </a:uFill>
                <a:latin typeface="Arial Narrow"/>
                <a:ea typeface="+mn-ea"/>
                <a:cs typeface="Arial Narrow"/>
              </a:rPr>
              <a:t>  </a:t>
            </a:r>
            <a:r>
              <a:rPr kumimoji="0" sz="1235" b="0" i="0" u="heavy" strike="noStrike" kern="0" cap="none" spc="-44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6DBDD1"/>
                  </a:solidFill>
                </a:uFill>
                <a:latin typeface="Arial Narrow"/>
                <a:ea typeface="+mn-ea"/>
                <a:cs typeface="Arial Narrow"/>
              </a:rPr>
              <a:t>95</a:t>
            </a:r>
            <a:endParaRPr kumimoji="0" sz="123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44836" y="363219"/>
            <a:ext cx="5985299" cy="3507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761480">
              <a:spcBef>
                <a:spcPts val="88"/>
              </a:spcBef>
              <a:tabLst>
                <a:tab pos="4926369" algn="l"/>
              </a:tabLst>
            </a:pPr>
            <a:r>
              <a:rPr spc="247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LA</a:t>
            </a:r>
            <a:r>
              <a:rPr spc="190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 </a:t>
            </a:r>
            <a:r>
              <a:rPr spc="229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TECNOLOGÍA</a:t>
            </a:r>
            <a:r>
              <a:rPr spc="190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 Y </a:t>
            </a:r>
            <a:r>
              <a:rPr spc="137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YO</a:t>
            </a:r>
            <a:r>
              <a:rPr u="heavy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	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591121" y="3824248"/>
          <a:ext cx="7092201" cy="9155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5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56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56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56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56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56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56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532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1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1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59918" y="3885994"/>
            <a:ext cx="265781" cy="15532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29152" y="3879907"/>
            <a:ext cx="229887" cy="16568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90916" y="3882172"/>
            <a:ext cx="112601" cy="16600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46499" y="3882172"/>
            <a:ext cx="143679" cy="16600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915036" y="3882172"/>
            <a:ext cx="139796" cy="16600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988750" y="3882172"/>
            <a:ext cx="112613" cy="16600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51728" y="3882172"/>
            <a:ext cx="120865" cy="16600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133332" y="3882172"/>
            <a:ext cx="98375" cy="16600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675452" y="4178534"/>
            <a:ext cx="236101" cy="155329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3031741" y="4090897"/>
            <a:ext cx="234763" cy="328893"/>
            <a:chOff x="1556372" y="4636350"/>
            <a:chExt cx="266065" cy="372745"/>
          </a:xfrm>
        </p:grpSpPr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56372" y="4636350"/>
              <a:ext cx="127628" cy="18776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41462" y="4636350"/>
              <a:ext cx="88011" cy="18776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85467" y="4636350"/>
              <a:ext cx="136918" cy="18776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56372" y="4821199"/>
              <a:ext cx="264059" cy="187769"/>
            </a:xfrm>
            <a:prstGeom prst="rect">
              <a:avLst/>
            </a:prstGeom>
          </p:spPr>
        </p:pic>
      </p:grpSp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90916" y="4174779"/>
            <a:ext cx="112601" cy="165673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854265" y="4174779"/>
            <a:ext cx="120373" cy="165673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917636" y="4174779"/>
            <a:ext cx="132019" cy="165673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986172" y="4174779"/>
            <a:ext cx="120369" cy="165673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057030" y="4174779"/>
            <a:ext cx="109212" cy="165673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675452" y="4509904"/>
            <a:ext cx="236101" cy="155329"/>
          </a:xfrm>
          <a:prstGeom prst="rect">
            <a:avLst/>
          </a:prstGeom>
        </p:spPr>
      </p:pic>
      <p:grpSp>
        <p:nvGrpSpPr>
          <p:cNvPr id="25" name="object 25"/>
          <p:cNvGrpSpPr/>
          <p:nvPr/>
        </p:nvGrpSpPr>
        <p:grpSpPr>
          <a:xfrm>
            <a:off x="3018797" y="4422267"/>
            <a:ext cx="268381" cy="328893"/>
            <a:chOff x="1541703" y="5011902"/>
            <a:chExt cx="304165" cy="372745"/>
          </a:xfrm>
        </p:grpSpPr>
        <p:pic>
          <p:nvPicPr>
            <p:cNvPr id="26" name="object 2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41703" y="5011902"/>
              <a:ext cx="132029" cy="18776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29727" y="5011902"/>
              <a:ext cx="88007" cy="18776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73732" y="5011902"/>
              <a:ext cx="172123" cy="18776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56372" y="5196744"/>
              <a:ext cx="264059" cy="187775"/>
            </a:xfrm>
            <a:prstGeom prst="rect">
              <a:avLst/>
            </a:prstGeom>
          </p:spPr>
        </p:pic>
      </p:grpSp>
      <p:pic>
        <p:nvPicPr>
          <p:cNvPr id="30" name="object 3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90916" y="4506154"/>
            <a:ext cx="112601" cy="165679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46499" y="4506154"/>
            <a:ext cx="143679" cy="165679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915036" y="4506154"/>
            <a:ext cx="139796" cy="165679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988750" y="4506154"/>
            <a:ext cx="112613" cy="165679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51728" y="4506154"/>
            <a:ext cx="120865" cy="165679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133332" y="4506154"/>
            <a:ext cx="98375" cy="165679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727875" y="3724970"/>
            <a:ext cx="151443" cy="165679"/>
          </a:xfrm>
          <a:prstGeom prst="rect">
            <a:avLst/>
          </a:prstGeom>
        </p:spPr>
      </p:pic>
      <p:grpSp>
        <p:nvGrpSpPr>
          <p:cNvPr id="37" name="object 37"/>
          <p:cNvGrpSpPr/>
          <p:nvPr/>
        </p:nvGrpSpPr>
        <p:grpSpPr>
          <a:xfrm>
            <a:off x="9050751" y="4174779"/>
            <a:ext cx="222996" cy="165847"/>
            <a:chOff x="8377917" y="4731416"/>
            <a:chExt cx="252729" cy="187960"/>
          </a:xfrm>
        </p:grpSpPr>
        <p:pic>
          <p:nvPicPr>
            <p:cNvPr id="38" name="object 3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474303" y="4731416"/>
              <a:ext cx="99745" cy="187763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377917" y="4739036"/>
              <a:ext cx="252323" cy="178981"/>
            </a:xfrm>
            <a:prstGeom prst="rect">
              <a:avLst/>
            </a:prstGeom>
          </p:spPr>
        </p:pic>
      </p:grpSp>
      <p:grpSp>
        <p:nvGrpSpPr>
          <p:cNvPr id="40" name="object 40"/>
          <p:cNvGrpSpPr/>
          <p:nvPr/>
        </p:nvGrpSpPr>
        <p:grpSpPr>
          <a:xfrm>
            <a:off x="2134945" y="1020218"/>
            <a:ext cx="7763435" cy="5361454"/>
            <a:chOff x="540004" y="1156246"/>
            <a:chExt cx="8798560" cy="6076315"/>
          </a:xfrm>
        </p:grpSpPr>
        <p:sp>
          <p:nvSpPr>
            <p:cNvPr id="41" name="object 41"/>
            <p:cNvSpPr/>
            <p:nvPr/>
          </p:nvSpPr>
          <p:spPr>
            <a:xfrm>
              <a:off x="540004" y="1156246"/>
              <a:ext cx="8798560" cy="6076315"/>
            </a:xfrm>
            <a:custGeom>
              <a:avLst/>
              <a:gdLst/>
              <a:ahLst/>
              <a:cxnLst/>
              <a:rect l="l" t="t" r="r" b="b"/>
              <a:pathLst>
                <a:path w="8798560" h="6076315">
                  <a:moveTo>
                    <a:pt x="8798407" y="0"/>
                  </a:moveTo>
                  <a:lnTo>
                    <a:pt x="0" y="0"/>
                  </a:lnTo>
                  <a:lnTo>
                    <a:pt x="0" y="6076149"/>
                  </a:lnTo>
                  <a:lnTo>
                    <a:pt x="8798407" y="6076149"/>
                  </a:lnTo>
                  <a:lnTo>
                    <a:pt x="87984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1063053" y="5813971"/>
              <a:ext cx="8039100" cy="375920"/>
            </a:xfrm>
            <a:custGeom>
              <a:avLst/>
              <a:gdLst/>
              <a:ahLst/>
              <a:cxnLst/>
              <a:rect l="l" t="t" r="r" b="b"/>
              <a:pathLst>
                <a:path w="8039100" h="375920">
                  <a:moveTo>
                    <a:pt x="420979" y="0"/>
                  </a:moveTo>
                  <a:lnTo>
                    <a:pt x="0" y="0"/>
                  </a:lnTo>
                  <a:lnTo>
                    <a:pt x="0" y="375348"/>
                  </a:lnTo>
                  <a:lnTo>
                    <a:pt x="420979" y="375348"/>
                  </a:lnTo>
                  <a:lnTo>
                    <a:pt x="420979" y="0"/>
                  </a:lnTo>
                  <a:close/>
                </a:path>
                <a:path w="8039100" h="375920">
                  <a:moveTo>
                    <a:pt x="4424172" y="0"/>
                  </a:moveTo>
                  <a:lnTo>
                    <a:pt x="4424172" y="0"/>
                  </a:lnTo>
                  <a:lnTo>
                    <a:pt x="420992" y="0"/>
                  </a:lnTo>
                  <a:lnTo>
                    <a:pt x="420992" y="375348"/>
                  </a:lnTo>
                  <a:lnTo>
                    <a:pt x="4424172" y="375348"/>
                  </a:lnTo>
                  <a:lnTo>
                    <a:pt x="4424172" y="0"/>
                  </a:lnTo>
                  <a:close/>
                </a:path>
                <a:path w="8039100" h="375920">
                  <a:moveTo>
                    <a:pt x="8038846" y="0"/>
                  </a:moveTo>
                  <a:lnTo>
                    <a:pt x="8038846" y="0"/>
                  </a:lnTo>
                  <a:lnTo>
                    <a:pt x="4424286" y="0"/>
                  </a:lnTo>
                  <a:lnTo>
                    <a:pt x="4424286" y="375348"/>
                  </a:lnTo>
                  <a:lnTo>
                    <a:pt x="8038846" y="375348"/>
                  </a:lnTo>
                  <a:lnTo>
                    <a:pt x="8038846" y="0"/>
                  </a:lnTo>
                  <a:close/>
                </a:path>
              </a:pathLst>
            </a:custGeom>
            <a:solidFill>
              <a:srgbClr val="F6F4F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1484045" y="5519775"/>
              <a:ext cx="0" cy="1052830"/>
            </a:xfrm>
            <a:custGeom>
              <a:avLst/>
              <a:gdLst/>
              <a:ahLst/>
              <a:cxnLst/>
              <a:rect l="l" t="t" r="r" b="b"/>
              <a:pathLst>
                <a:path h="1052829">
                  <a:moveTo>
                    <a:pt x="0" y="0"/>
                  </a:moveTo>
                  <a:lnTo>
                    <a:pt x="0" y="1052283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1872653" y="5519775"/>
              <a:ext cx="0" cy="1052830"/>
            </a:xfrm>
            <a:custGeom>
              <a:avLst/>
              <a:gdLst/>
              <a:ahLst/>
              <a:cxnLst/>
              <a:rect l="l" t="t" r="r" b="b"/>
              <a:pathLst>
                <a:path h="1052829">
                  <a:moveTo>
                    <a:pt x="0" y="0"/>
                  </a:moveTo>
                  <a:lnTo>
                    <a:pt x="0" y="1052283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3077502" y="5519775"/>
              <a:ext cx="0" cy="1052830"/>
            </a:xfrm>
            <a:custGeom>
              <a:avLst/>
              <a:gdLst/>
              <a:ahLst/>
              <a:cxnLst/>
              <a:rect l="l" t="t" r="r" b="b"/>
              <a:pathLst>
                <a:path h="1052829">
                  <a:moveTo>
                    <a:pt x="0" y="0"/>
                  </a:moveTo>
                  <a:lnTo>
                    <a:pt x="0" y="1052283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4282351" y="5519775"/>
              <a:ext cx="0" cy="1052830"/>
            </a:xfrm>
            <a:custGeom>
              <a:avLst/>
              <a:gdLst/>
              <a:ahLst/>
              <a:cxnLst/>
              <a:rect l="l" t="t" r="r" b="b"/>
              <a:pathLst>
                <a:path h="1052829">
                  <a:moveTo>
                    <a:pt x="0" y="0"/>
                  </a:moveTo>
                  <a:lnTo>
                    <a:pt x="0" y="1052283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5487339" y="5519775"/>
              <a:ext cx="0" cy="1052830"/>
            </a:xfrm>
            <a:custGeom>
              <a:avLst/>
              <a:gdLst/>
              <a:ahLst/>
              <a:cxnLst/>
              <a:rect l="l" t="t" r="r" b="b"/>
              <a:pathLst>
                <a:path h="1052829">
                  <a:moveTo>
                    <a:pt x="0" y="0"/>
                  </a:moveTo>
                  <a:lnTo>
                    <a:pt x="0" y="1052283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6692188" y="5519775"/>
              <a:ext cx="0" cy="1052830"/>
            </a:xfrm>
            <a:custGeom>
              <a:avLst/>
              <a:gdLst/>
              <a:ahLst/>
              <a:cxnLst/>
              <a:rect l="l" t="t" r="r" b="b"/>
              <a:pathLst>
                <a:path h="1052829">
                  <a:moveTo>
                    <a:pt x="0" y="0"/>
                  </a:moveTo>
                  <a:lnTo>
                    <a:pt x="0" y="1052283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7897037" y="5519775"/>
              <a:ext cx="0" cy="1052830"/>
            </a:xfrm>
            <a:custGeom>
              <a:avLst/>
              <a:gdLst/>
              <a:ahLst/>
              <a:cxnLst/>
              <a:rect l="l" t="t" r="r" b="b"/>
              <a:pathLst>
                <a:path h="1052829">
                  <a:moveTo>
                    <a:pt x="0" y="0"/>
                  </a:moveTo>
                  <a:lnTo>
                    <a:pt x="0" y="1052283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1055712" y="5814059"/>
              <a:ext cx="8048625" cy="0"/>
            </a:xfrm>
            <a:custGeom>
              <a:avLst/>
              <a:gdLst/>
              <a:ahLst/>
              <a:cxnLst/>
              <a:rect l="l" t="t" r="r" b="b"/>
              <a:pathLst>
                <a:path w="8048625">
                  <a:moveTo>
                    <a:pt x="0" y="0"/>
                  </a:moveTo>
                  <a:lnTo>
                    <a:pt x="8048078" y="0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1055712" y="6189319"/>
              <a:ext cx="8048625" cy="0"/>
            </a:xfrm>
            <a:custGeom>
              <a:avLst/>
              <a:gdLst/>
              <a:ahLst/>
              <a:cxnLst/>
              <a:rect l="l" t="t" r="r" b="b"/>
              <a:pathLst>
                <a:path w="8048625">
                  <a:moveTo>
                    <a:pt x="0" y="0"/>
                  </a:moveTo>
                  <a:lnTo>
                    <a:pt x="8048078" y="0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1063047" y="5519775"/>
              <a:ext cx="0" cy="1052830"/>
            </a:xfrm>
            <a:custGeom>
              <a:avLst/>
              <a:gdLst/>
              <a:ahLst/>
              <a:cxnLst/>
              <a:rect l="l" t="t" r="r" b="b"/>
              <a:pathLst>
                <a:path h="1052829">
                  <a:moveTo>
                    <a:pt x="0" y="0"/>
                  </a:moveTo>
                  <a:lnTo>
                    <a:pt x="0" y="1052283"/>
                  </a:lnTo>
                </a:path>
              </a:pathLst>
            </a:custGeom>
            <a:ln w="14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9101886" y="5519775"/>
              <a:ext cx="0" cy="1052830"/>
            </a:xfrm>
            <a:custGeom>
              <a:avLst/>
              <a:gdLst/>
              <a:ahLst/>
              <a:cxnLst/>
              <a:rect l="l" t="t" r="r" b="b"/>
              <a:pathLst>
                <a:path h="1052829">
                  <a:moveTo>
                    <a:pt x="0" y="0"/>
                  </a:moveTo>
                  <a:lnTo>
                    <a:pt x="0" y="1052283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1055712" y="5527116"/>
              <a:ext cx="8048625" cy="0"/>
            </a:xfrm>
            <a:custGeom>
              <a:avLst/>
              <a:gdLst/>
              <a:ahLst/>
              <a:cxnLst/>
              <a:rect l="l" t="t" r="r" b="b"/>
              <a:pathLst>
                <a:path w="8048625">
                  <a:moveTo>
                    <a:pt x="0" y="0"/>
                  </a:moveTo>
                  <a:lnTo>
                    <a:pt x="8048078" y="0"/>
                  </a:lnTo>
                </a:path>
              </a:pathLst>
            </a:custGeom>
            <a:ln w="14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1055712" y="6564721"/>
              <a:ext cx="8048625" cy="0"/>
            </a:xfrm>
            <a:custGeom>
              <a:avLst/>
              <a:gdLst/>
              <a:ahLst/>
              <a:cxnLst/>
              <a:rect l="l" t="t" r="r" b="b"/>
              <a:pathLst>
                <a:path w="8048625">
                  <a:moveTo>
                    <a:pt x="0" y="0"/>
                  </a:moveTo>
                  <a:lnTo>
                    <a:pt x="8048078" y="0"/>
                  </a:lnTo>
                </a:path>
              </a:pathLst>
            </a:custGeom>
            <a:ln w="14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6" name="object 5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71649" y="5590192"/>
              <a:ext cx="246456" cy="176039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70012" y="5583301"/>
              <a:ext cx="260539" cy="187769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424391" y="5585802"/>
              <a:ext cx="149631" cy="187769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26751" y="5585802"/>
              <a:ext cx="162826" cy="187769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31740" y="5585802"/>
              <a:ext cx="158436" cy="187769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45834" y="5585802"/>
              <a:ext cx="136423" cy="187769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54201" y="5585802"/>
              <a:ext cx="127622" cy="187769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476945" y="5585802"/>
              <a:ext cx="99745" cy="187769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168714" y="5921445"/>
              <a:ext cx="253497" cy="176039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72806" y="5822130"/>
              <a:ext cx="127622" cy="187775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57883" y="5822130"/>
              <a:ext cx="88020" cy="187775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702041" y="5822130"/>
              <a:ext cx="137408" cy="187775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72806" y="6006972"/>
              <a:ext cx="264058" cy="187769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427033" y="5917038"/>
              <a:ext cx="145783" cy="187775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635400" y="5917038"/>
              <a:ext cx="136423" cy="187775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31740" y="5917038"/>
              <a:ext cx="162836" cy="187775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48768" y="5917038"/>
              <a:ext cx="127622" cy="187775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254201" y="5917038"/>
              <a:ext cx="127622" cy="187775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474011" y="5917038"/>
              <a:ext cx="111492" cy="187775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180451" y="6296997"/>
              <a:ext cx="221810" cy="176039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58124" y="6197612"/>
              <a:ext cx="132580" cy="187769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46593" y="6197612"/>
              <a:ext cx="88011" cy="187769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90598" y="6197612"/>
              <a:ext cx="172123" cy="187769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72806" y="6382448"/>
              <a:ext cx="264514" cy="187774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32900" y="6292596"/>
              <a:ext cx="128178" cy="187769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26751" y="6292596"/>
              <a:ext cx="162826" cy="187769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31740" y="6292596"/>
              <a:ext cx="158436" cy="187769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45834" y="6292596"/>
              <a:ext cx="136423" cy="187769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51268" y="6292596"/>
              <a:ext cx="136410" cy="187769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476945" y="6292596"/>
              <a:ext cx="99745" cy="187769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2107958" y="2016289"/>
              <a:ext cx="6675120" cy="1957070"/>
            </a:xfrm>
            <a:custGeom>
              <a:avLst/>
              <a:gdLst/>
              <a:ahLst/>
              <a:cxnLst/>
              <a:rect l="l" t="t" r="r" b="b"/>
              <a:pathLst>
                <a:path w="6675120" h="1957070">
                  <a:moveTo>
                    <a:pt x="742302" y="170167"/>
                  </a:moveTo>
                  <a:lnTo>
                    <a:pt x="0" y="170167"/>
                  </a:lnTo>
                  <a:lnTo>
                    <a:pt x="0" y="1956968"/>
                  </a:lnTo>
                  <a:lnTo>
                    <a:pt x="742302" y="1956968"/>
                  </a:lnTo>
                  <a:lnTo>
                    <a:pt x="742302" y="170167"/>
                  </a:lnTo>
                  <a:close/>
                </a:path>
                <a:path w="6675120" h="1957070">
                  <a:moveTo>
                    <a:pt x="1927644" y="255257"/>
                  </a:moveTo>
                  <a:lnTo>
                    <a:pt x="1185341" y="255257"/>
                  </a:lnTo>
                  <a:lnTo>
                    <a:pt x="1185341" y="1956981"/>
                  </a:lnTo>
                  <a:lnTo>
                    <a:pt x="1927644" y="1956981"/>
                  </a:lnTo>
                  <a:lnTo>
                    <a:pt x="1927644" y="255257"/>
                  </a:lnTo>
                  <a:close/>
                </a:path>
                <a:path w="6675120" h="1957070">
                  <a:moveTo>
                    <a:pt x="3115907" y="0"/>
                  </a:moveTo>
                  <a:lnTo>
                    <a:pt x="2373604" y="0"/>
                  </a:lnTo>
                  <a:lnTo>
                    <a:pt x="2373604" y="1956981"/>
                  </a:lnTo>
                  <a:lnTo>
                    <a:pt x="3115907" y="1956981"/>
                  </a:lnTo>
                  <a:lnTo>
                    <a:pt x="3115907" y="0"/>
                  </a:lnTo>
                  <a:close/>
                </a:path>
                <a:path w="6675120" h="1957070">
                  <a:moveTo>
                    <a:pt x="4301248" y="595604"/>
                  </a:moveTo>
                  <a:lnTo>
                    <a:pt x="3558946" y="595604"/>
                  </a:lnTo>
                  <a:lnTo>
                    <a:pt x="3558946" y="1956981"/>
                  </a:lnTo>
                  <a:lnTo>
                    <a:pt x="4301248" y="1956981"/>
                  </a:lnTo>
                  <a:lnTo>
                    <a:pt x="4301248" y="595604"/>
                  </a:lnTo>
                  <a:close/>
                </a:path>
                <a:path w="6675120" h="1957070">
                  <a:moveTo>
                    <a:pt x="5486578" y="595604"/>
                  </a:moveTo>
                  <a:lnTo>
                    <a:pt x="4747209" y="595604"/>
                  </a:lnTo>
                  <a:lnTo>
                    <a:pt x="4747209" y="1956981"/>
                  </a:lnTo>
                  <a:lnTo>
                    <a:pt x="5486578" y="1956981"/>
                  </a:lnTo>
                  <a:lnTo>
                    <a:pt x="5486578" y="595604"/>
                  </a:lnTo>
                  <a:close/>
                </a:path>
                <a:path w="6675120" h="1957070">
                  <a:moveTo>
                    <a:pt x="6674853" y="1616633"/>
                  </a:moveTo>
                  <a:lnTo>
                    <a:pt x="5932551" y="1616633"/>
                  </a:lnTo>
                  <a:lnTo>
                    <a:pt x="5932551" y="1956981"/>
                  </a:lnTo>
                  <a:lnTo>
                    <a:pt x="6674853" y="1956981"/>
                  </a:lnTo>
                  <a:lnTo>
                    <a:pt x="6674853" y="1616633"/>
                  </a:lnTo>
                  <a:close/>
                </a:path>
              </a:pathLst>
            </a:custGeom>
            <a:solidFill>
              <a:srgbClr val="9B84AE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object 87"/>
            <p:cNvSpPr/>
            <p:nvPr/>
          </p:nvSpPr>
          <p:spPr>
            <a:xfrm>
              <a:off x="1884972" y="3973271"/>
              <a:ext cx="7120890" cy="0"/>
            </a:xfrm>
            <a:custGeom>
              <a:avLst/>
              <a:gdLst/>
              <a:ahLst/>
              <a:cxnLst/>
              <a:rect l="l" t="t" r="r" b="b"/>
              <a:pathLst>
                <a:path w="7120890">
                  <a:moveTo>
                    <a:pt x="0" y="0"/>
                  </a:moveTo>
                  <a:lnTo>
                    <a:pt x="7120813" y="0"/>
                  </a:lnTo>
                </a:path>
              </a:pathLst>
            </a:custGeom>
            <a:ln w="11734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object 88"/>
            <p:cNvSpPr/>
            <p:nvPr/>
          </p:nvSpPr>
          <p:spPr>
            <a:xfrm>
              <a:off x="2429522" y="1932597"/>
              <a:ext cx="145415" cy="188595"/>
            </a:xfrm>
            <a:custGeom>
              <a:avLst/>
              <a:gdLst/>
              <a:ahLst/>
              <a:cxnLst/>
              <a:rect l="l" t="t" r="r" b="b"/>
              <a:pathLst>
                <a:path w="145414" h="188594">
                  <a:moveTo>
                    <a:pt x="0" y="188137"/>
                  </a:moveTo>
                  <a:lnTo>
                    <a:pt x="145224" y="188137"/>
                  </a:lnTo>
                  <a:lnTo>
                    <a:pt x="145224" y="0"/>
                  </a:lnTo>
                  <a:lnTo>
                    <a:pt x="0" y="0"/>
                  </a:lnTo>
                  <a:lnTo>
                    <a:pt x="0" y="188137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89" name="object 8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604742" y="2018499"/>
              <a:ext cx="184835" cy="187769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797272" y="1762798"/>
              <a:ext cx="167767" cy="187769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987440" y="2358834"/>
              <a:ext cx="154025" cy="187769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174242" y="2358834"/>
              <a:ext cx="154025" cy="187769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381593" y="3380600"/>
              <a:ext cx="129095" cy="187769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352954" y="4070167"/>
              <a:ext cx="294373" cy="188130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517455" y="4070167"/>
              <a:ext cx="339082" cy="188142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682248" y="4070167"/>
              <a:ext cx="388960" cy="188142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852921" y="4070167"/>
              <a:ext cx="422490" cy="188130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964171" y="4070167"/>
              <a:ext cx="577705" cy="188142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8207742" y="4070167"/>
              <a:ext cx="469865" cy="188142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211991" y="5404040"/>
              <a:ext cx="171635" cy="187769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050988" y="1156246"/>
              <a:ext cx="3440404" cy="196519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050988" y="1352905"/>
              <a:ext cx="4789601" cy="246456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050988" y="1904067"/>
              <a:ext cx="437254" cy="176039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1076661" y="6926333"/>
              <a:ext cx="299720" cy="164465"/>
            </a:xfrm>
            <a:custGeom>
              <a:avLst/>
              <a:gdLst/>
              <a:ahLst/>
              <a:cxnLst/>
              <a:rect l="l" t="t" r="r" b="b"/>
              <a:pathLst>
                <a:path w="299719" h="164465">
                  <a:moveTo>
                    <a:pt x="0" y="82156"/>
                  </a:moveTo>
                  <a:lnTo>
                    <a:pt x="11758" y="50175"/>
                  </a:lnTo>
                  <a:lnTo>
                    <a:pt x="43826" y="24061"/>
                  </a:lnTo>
                  <a:lnTo>
                    <a:pt x="91388" y="6455"/>
                  </a:lnTo>
                  <a:lnTo>
                    <a:pt x="149631" y="0"/>
                  </a:lnTo>
                  <a:lnTo>
                    <a:pt x="207874" y="6455"/>
                  </a:lnTo>
                  <a:lnTo>
                    <a:pt x="255436" y="24061"/>
                  </a:lnTo>
                  <a:lnTo>
                    <a:pt x="287503" y="50175"/>
                  </a:lnTo>
                  <a:lnTo>
                    <a:pt x="299262" y="82156"/>
                  </a:lnTo>
                  <a:lnTo>
                    <a:pt x="287503" y="114136"/>
                  </a:lnTo>
                  <a:lnTo>
                    <a:pt x="255436" y="140250"/>
                  </a:lnTo>
                  <a:lnTo>
                    <a:pt x="207874" y="157856"/>
                  </a:lnTo>
                  <a:lnTo>
                    <a:pt x="149631" y="164312"/>
                  </a:lnTo>
                  <a:lnTo>
                    <a:pt x="91388" y="157856"/>
                  </a:lnTo>
                  <a:lnTo>
                    <a:pt x="43826" y="140250"/>
                  </a:lnTo>
                  <a:lnTo>
                    <a:pt x="11758" y="114136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object 105"/>
            <p:cNvSpPr/>
            <p:nvPr/>
          </p:nvSpPr>
          <p:spPr>
            <a:xfrm>
              <a:off x="1076661" y="6838313"/>
              <a:ext cx="299720" cy="164465"/>
            </a:xfrm>
            <a:custGeom>
              <a:avLst/>
              <a:gdLst/>
              <a:ahLst/>
              <a:cxnLst/>
              <a:rect l="l" t="t" r="r" b="b"/>
              <a:pathLst>
                <a:path w="299719" h="164465">
                  <a:moveTo>
                    <a:pt x="0" y="82156"/>
                  </a:moveTo>
                  <a:lnTo>
                    <a:pt x="11758" y="50175"/>
                  </a:lnTo>
                  <a:lnTo>
                    <a:pt x="43826" y="24061"/>
                  </a:lnTo>
                  <a:lnTo>
                    <a:pt x="91388" y="6455"/>
                  </a:lnTo>
                  <a:lnTo>
                    <a:pt x="149631" y="0"/>
                  </a:lnTo>
                  <a:lnTo>
                    <a:pt x="207874" y="6455"/>
                  </a:lnTo>
                  <a:lnTo>
                    <a:pt x="255436" y="24061"/>
                  </a:lnTo>
                  <a:lnTo>
                    <a:pt x="287503" y="50175"/>
                  </a:lnTo>
                  <a:lnTo>
                    <a:pt x="299262" y="82156"/>
                  </a:lnTo>
                  <a:lnTo>
                    <a:pt x="287503" y="114136"/>
                  </a:lnTo>
                  <a:lnTo>
                    <a:pt x="255436" y="140250"/>
                  </a:lnTo>
                  <a:lnTo>
                    <a:pt x="207874" y="157856"/>
                  </a:lnTo>
                  <a:lnTo>
                    <a:pt x="149631" y="164312"/>
                  </a:lnTo>
                  <a:lnTo>
                    <a:pt x="91388" y="157856"/>
                  </a:lnTo>
                  <a:lnTo>
                    <a:pt x="43826" y="140250"/>
                  </a:lnTo>
                  <a:lnTo>
                    <a:pt x="11758" y="114136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6" name="object 106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441653" y="6895531"/>
              <a:ext cx="885422" cy="141198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9102623" y="4577675"/>
              <a:ext cx="176039" cy="390221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9102623" y="5763005"/>
              <a:ext cx="176034" cy="390220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4770564" y="5925845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4" h="164464">
                  <a:moveTo>
                    <a:pt x="0" y="82156"/>
                  </a:moveTo>
                  <a:lnTo>
                    <a:pt x="9450" y="50197"/>
                  </a:lnTo>
                  <a:lnTo>
                    <a:pt x="35225" y="24080"/>
                  </a:lnTo>
                  <a:lnTo>
                    <a:pt x="73460" y="6462"/>
                  </a:lnTo>
                  <a:lnTo>
                    <a:pt x="120294" y="0"/>
                  </a:lnTo>
                  <a:lnTo>
                    <a:pt x="167127" y="6462"/>
                  </a:lnTo>
                  <a:lnTo>
                    <a:pt x="205363" y="24080"/>
                  </a:lnTo>
                  <a:lnTo>
                    <a:pt x="231138" y="50197"/>
                  </a:lnTo>
                  <a:lnTo>
                    <a:pt x="240588" y="82156"/>
                  </a:lnTo>
                  <a:lnTo>
                    <a:pt x="231138" y="114115"/>
                  </a:lnTo>
                  <a:lnTo>
                    <a:pt x="205363" y="140231"/>
                  </a:lnTo>
                  <a:lnTo>
                    <a:pt x="167127" y="157849"/>
                  </a:lnTo>
                  <a:lnTo>
                    <a:pt x="120294" y="164312"/>
                  </a:lnTo>
                  <a:lnTo>
                    <a:pt x="73460" y="157849"/>
                  </a:lnTo>
                  <a:lnTo>
                    <a:pt x="35225" y="140231"/>
                  </a:lnTo>
                  <a:lnTo>
                    <a:pt x="9450" y="114115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0" name="object 110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360288" y="5918511"/>
              <a:ext cx="252323" cy="178981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7177918" y="5918511"/>
              <a:ext cx="252323" cy="178981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8377917" y="6294050"/>
              <a:ext cx="252323" cy="178981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8377917" y="5581097"/>
              <a:ext cx="252323" cy="181902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377917" y="5918511"/>
              <a:ext cx="252323" cy="17898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2558" y="6331102"/>
            <a:ext cx="251572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35" b="0" i="0" u="heavy" strike="noStrike" kern="0" cap="none" spc="-22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6DBDD1"/>
                  </a:solidFill>
                </a:uFill>
                <a:latin typeface="Arial Narrow"/>
                <a:ea typeface="+mn-ea"/>
                <a:cs typeface="Arial Narrow"/>
              </a:rPr>
              <a:t>96</a:t>
            </a:r>
            <a:r>
              <a:rPr kumimoji="0" sz="1235" b="0" i="0" u="heavy" strike="noStrike" kern="0" cap="none" spc="441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6DBDD1"/>
                  </a:solidFill>
                </a:uFill>
                <a:latin typeface="Arial Narrow"/>
                <a:ea typeface="+mn-ea"/>
                <a:cs typeface="Arial Narrow"/>
              </a:rPr>
              <a:t> </a:t>
            </a:r>
            <a:endParaRPr kumimoji="0" sz="123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47266" y="403703"/>
            <a:ext cx="4182035" cy="3507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  <a:tabLst>
                <a:tab pos="697043" algn="l"/>
              </a:tabLst>
            </a:pPr>
            <a:r>
              <a:rPr u="heavy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	</a:t>
            </a:r>
            <a:r>
              <a:rPr spc="247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LA</a:t>
            </a:r>
            <a:r>
              <a:rPr spc="190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 </a:t>
            </a:r>
            <a:r>
              <a:rPr spc="229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TECNOLOGÍA</a:t>
            </a:r>
            <a:r>
              <a:rPr spc="190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 Y </a:t>
            </a:r>
            <a:r>
              <a:rPr spc="137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YO</a:t>
            </a:r>
          </a:p>
        </p:txBody>
      </p:sp>
      <p:sp>
        <p:nvSpPr>
          <p:cNvPr id="4" name="object 4"/>
          <p:cNvSpPr/>
          <p:nvPr/>
        </p:nvSpPr>
        <p:spPr>
          <a:xfrm>
            <a:off x="8692257" y="1879562"/>
            <a:ext cx="416859" cy="3489511"/>
          </a:xfrm>
          <a:custGeom>
            <a:avLst/>
            <a:gdLst/>
            <a:ahLst/>
            <a:cxnLst/>
            <a:rect l="l" t="t" r="r" b="b"/>
            <a:pathLst>
              <a:path w="472440" h="3954779">
                <a:moveTo>
                  <a:pt x="471944" y="3496665"/>
                </a:moveTo>
                <a:lnTo>
                  <a:pt x="0" y="3496665"/>
                </a:lnTo>
                <a:lnTo>
                  <a:pt x="0" y="3725430"/>
                </a:lnTo>
                <a:lnTo>
                  <a:pt x="0" y="3954259"/>
                </a:lnTo>
                <a:lnTo>
                  <a:pt x="471944" y="3954259"/>
                </a:lnTo>
                <a:lnTo>
                  <a:pt x="471944" y="3725494"/>
                </a:lnTo>
                <a:lnTo>
                  <a:pt x="471944" y="3496665"/>
                </a:lnTo>
                <a:close/>
              </a:path>
              <a:path w="472440" h="3954779">
                <a:moveTo>
                  <a:pt x="471944" y="3039021"/>
                </a:moveTo>
                <a:lnTo>
                  <a:pt x="0" y="3039021"/>
                </a:lnTo>
                <a:lnTo>
                  <a:pt x="0" y="3267773"/>
                </a:lnTo>
                <a:lnTo>
                  <a:pt x="0" y="3496602"/>
                </a:lnTo>
                <a:lnTo>
                  <a:pt x="471944" y="3496602"/>
                </a:lnTo>
                <a:lnTo>
                  <a:pt x="471944" y="3267849"/>
                </a:lnTo>
                <a:lnTo>
                  <a:pt x="471944" y="3039021"/>
                </a:lnTo>
                <a:close/>
              </a:path>
              <a:path w="472440" h="3954779">
                <a:moveTo>
                  <a:pt x="471944" y="2581364"/>
                </a:moveTo>
                <a:lnTo>
                  <a:pt x="0" y="2581364"/>
                </a:lnTo>
                <a:lnTo>
                  <a:pt x="0" y="2810116"/>
                </a:lnTo>
                <a:lnTo>
                  <a:pt x="0" y="3038945"/>
                </a:lnTo>
                <a:lnTo>
                  <a:pt x="471944" y="3038945"/>
                </a:lnTo>
                <a:lnTo>
                  <a:pt x="471944" y="2810192"/>
                </a:lnTo>
                <a:lnTo>
                  <a:pt x="471944" y="2581364"/>
                </a:lnTo>
                <a:close/>
              </a:path>
              <a:path w="472440" h="3954779">
                <a:moveTo>
                  <a:pt x="471944" y="2123706"/>
                </a:moveTo>
                <a:lnTo>
                  <a:pt x="0" y="2123706"/>
                </a:lnTo>
                <a:lnTo>
                  <a:pt x="0" y="2352459"/>
                </a:lnTo>
                <a:lnTo>
                  <a:pt x="0" y="2581287"/>
                </a:lnTo>
                <a:lnTo>
                  <a:pt x="471944" y="2581287"/>
                </a:lnTo>
                <a:lnTo>
                  <a:pt x="471944" y="2352535"/>
                </a:lnTo>
                <a:lnTo>
                  <a:pt x="471944" y="2123706"/>
                </a:lnTo>
                <a:close/>
              </a:path>
              <a:path w="472440" h="3954779">
                <a:moveTo>
                  <a:pt x="471944" y="1666049"/>
                </a:moveTo>
                <a:lnTo>
                  <a:pt x="0" y="1666049"/>
                </a:lnTo>
                <a:lnTo>
                  <a:pt x="0" y="1894801"/>
                </a:lnTo>
                <a:lnTo>
                  <a:pt x="0" y="2123630"/>
                </a:lnTo>
                <a:lnTo>
                  <a:pt x="471944" y="2123630"/>
                </a:lnTo>
                <a:lnTo>
                  <a:pt x="471944" y="1894878"/>
                </a:lnTo>
                <a:lnTo>
                  <a:pt x="471944" y="1666049"/>
                </a:lnTo>
                <a:close/>
              </a:path>
              <a:path w="472440" h="3954779">
                <a:moveTo>
                  <a:pt x="471944" y="1208392"/>
                </a:moveTo>
                <a:lnTo>
                  <a:pt x="0" y="1208392"/>
                </a:lnTo>
                <a:lnTo>
                  <a:pt x="0" y="1437144"/>
                </a:lnTo>
                <a:lnTo>
                  <a:pt x="0" y="1665973"/>
                </a:lnTo>
                <a:lnTo>
                  <a:pt x="471944" y="1665973"/>
                </a:lnTo>
                <a:lnTo>
                  <a:pt x="471944" y="1437220"/>
                </a:lnTo>
                <a:lnTo>
                  <a:pt x="471944" y="1208392"/>
                </a:lnTo>
                <a:close/>
              </a:path>
              <a:path w="472440" h="3954779">
                <a:moveTo>
                  <a:pt x="471944" y="750735"/>
                </a:moveTo>
                <a:lnTo>
                  <a:pt x="0" y="750735"/>
                </a:lnTo>
                <a:lnTo>
                  <a:pt x="0" y="979487"/>
                </a:lnTo>
                <a:lnTo>
                  <a:pt x="0" y="1208316"/>
                </a:lnTo>
                <a:lnTo>
                  <a:pt x="471944" y="1208316"/>
                </a:lnTo>
                <a:lnTo>
                  <a:pt x="471944" y="979563"/>
                </a:lnTo>
                <a:lnTo>
                  <a:pt x="471944" y="750735"/>
                </a:lnTo>
                <a:close/>
              </a:path>
              <a:path w="472440" h="3954779">
                <a:moveTo>
                  <a:pt x="471944" y="293077"/>
                </a:moveTo>
                <a:lnTo>
                  <a:pt x="0" y="293077"/>
                </a:lnTo>
                <a:lnTo>
                  <a:pt x="0" y="521830"/>
                </a:lnTo>
                <a:lnTo>
                  <a:pt x="0" y="750658"/>
                </a:lnTo>
                <a:lnTo>
                  <a:pt x="471944" y="750658"/>
                </a:lnTo>
                <a:lnTo>
                  <a:pt x="471944" y="521906"/>
                </a:lnTo>
                <a:lnTo>
                  <a:pt x="471944" y="293077"/>
                </a:lnTo>
                <a:close/>
              </a:path>
              <a:path w="472440" h="3954779">
                <a:moveTo>
                  <a:pt x="471944" y="0"/>
                </a:moveTo>
                <a:lnTo>
                  <a:pt x="0" y="0"/>
                </a:lnTo>
                <a:lnTo>
                  <a:pt x="0" y="293001"/>
                </a:lnTo>
                <a:lnTo>
                  <a:pt x="471944" y="293001"/>
                </a:lnTo>
                <a:lnTo>
                  <a:pt x="471944" y="0"/>
                </a:lnTo>
                <a:close/>
              </a:path>
            </a:pathLst>
          </a:custGeom>
          <a:solidFill>
            <a:srgbClr val="F6F4F4"/>
          </a:solidFill>
        </p:spPr>
        <p:txBody>
          <a:bodyPr wrap="square" lIns="0" tIns="0" rIns="0" bIns="0" rtlCol="0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8269454" y="1877916"/>
          <a:ext cx="1329578" cy="34855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6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62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82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1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1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1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1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1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1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1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1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1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1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1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1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94281" y="1935863"/>
            <a:ext cx="217080" cy="155065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9121397" y="1935864"/>
            <a:ext cx="405653" cy="155201"/>
            <a:chOff x="8457983" y="2193978"/>
            <a:chExt cx="459740" cy="17589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57983" y="2193978"/>
              <a:ext cx="123018" cy="17574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40000" y="2193978"/>
              <a:ext cx="82012" cy="1757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81008" y="2193978"/>
              <a:ext cx="336550" cy="175740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40798" y="2369406"/>
            <a:ext cx="135680" cy="15505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274010" y="2369406"/>
            <a:ext cx="135681" cy="15505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438209" y="2571257"/>
            <a:ext cx="139557" cy="15505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854563" y="2975195"/>
            <a:ext cx="143434" cy="15505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76600" y="2975195"/>
            <a:ext cx="127926" cy="15505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443386" y="3176710"/>
            <a:ext cx="124049" cy="155381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859729" y="3176710"/>
            <a:ext cx="124049" cy="155381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276600" y="3176710"/>
            <a:ext cx="124049" cy="155381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48551" y="3984592"/>
            <a:ext cx="108540" cy="155387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867618" y="3984592"/>
            <a:ext cx="104663" cy="155387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81765" y="3984592"/>
            <a:ext cx="108545" cy="155387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448552" y="4389122"/>
            <a:ext cx="112417" cy="155053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872784" y="4389122"/>
            <a:ext cx="85277" cy="155053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880403" y="4590962"/>
            <a:ext cx="82701" cy="155065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464061" y="4792937"/>
            <a:ext cx="87870" cy="155053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9294562" y="4792937"/>
            <a:ext cx="93031" cy="155053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8877814" y="5197010"/>
            <a:ext cx="93039" cy="155065"/>
          </a:xfrm>
          <a:prstGeom prst="rect">
            <a:avLst/>
          </a:prstGeom>
        </p:spPr>
      </p:pic>
      <p:grpSp>
        <p:nvGrpSpPr>
          <p:cNvPr id="28" name="object 28"/>
          <p:cNvGrpSpPr/>
          <p:nvPr/>
        </p:nvGrpSpPr>
        <p:grpSpPr>
          <a:xfrm>
            <a:off x="8668872" y="1359540"/>
            <a:ext cx="442072" cy="731744"/>
            <a:chOff x="7945121" y="1540812"/>
            <a:chExt cx="501015" cy="829310"/>
          </a:xfrm>
        </p:grpSpPr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997850" y="2193978"/>
              <a:ext cx="118611" cy="17574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76933" y="2193978"/>
              <a:ext cx="81999" cy="17574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117928" y="2193978"/>
              <a:ext cx="328053" cy="17574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945121" y="1540812"/>
              <a:ext cx="483284" cy="647308"/>
            </a:xfrm>
            <a:prstGeom prst="rect">
              <a:avLst/>
            </a:prstGeom>
          </p:spPr>
        </p:pic>
      </p:grpSp>
      <p:sp>
        <p:nvSpPr>
          <p:cNvPr id="33" name="object 33"/>
          <p:cNvSpPr/>
          <p:nvPr/>
        </p:nvSpPr>
        <p:spPr>
          <a:xfrm>
            <a:off x="7161511" y="1879562"/>
            <a:ext cx="416859" cy="3489511"/>
          </a:xfrm>
          <a:custGeom>
            <a:avLst/>
            <a:gdLst/>
            <a:ahLst/>
            <a:cxnLst/>
            <a:rect l="l" t="t" r="r" b="b"/>
            <a:pathLst>
              <a:path w="472440" h="3954779">
                <a:moveTo>
                  <a:pt x="471944" y="3496665"/>
                </a:moveTo>
                <a:lnTo>
                  <a:pt x="0" y="3496665"/>
                </a:lnTo>
                <a:lnTo>
                  <a:pt x="0" y="3725430"/>
                </a:lnTo>
                <a:lnTo>
                  <a:pt x="0" y="3954259"/>
                </a:lnTo>
                <a:lnTo>
                  <a:pt x="471944" y="3954259"/>
                </a:lnTo>
                <a:lnTo>
                  <a:pt x="471944" y="3725494"/>
                </a:lnTo>
                <a:lnTo>
                  <a:pt x="471944" y="3496665"/>
                </a:lnTo>
                <a:close/>
              </a:path>
              <a:path w="472440" h="3954779">
                <a:moveTo>
                  <a:pt x="471944" y="3039021"/>
                </a:moveTo>
                <a:lnTo>
                  <a:pt x="0" y="3039021"/>
                </a:lnTo>
                <a:lnTo>
                  <a:pt x="0" y="3267773"/>
                </a:lnTo>
                <a:lnTo>
                  <a:pt x="0" y="3496602"/>
                </a:lnTo>
                <a:lnTo>
                  <a:pt x="471944" y="3496602"/>
                </a:lnTo>
                <a:lnTo>
                  <a:pt x="471944" y="3267849"/>
                </a:lnTo>
                <a:lnTo>
                  <a:pt x="471944" y="3039021"/>
                </a:lnTo>
                <a:close/>
              </a:path>
              <a:path w="472440" h="3954779">
                <a:moveTo>
                  <a:pt x="471944" y="2581364"/>
                </a:moveTo>
                <a:lnTo>
                  <a:pt x="0" y="2581364"/>
                </a:lnTo>
                <a:lnTo>
                  <a:pt x="0" y="2810116"/>
                </a:lnTo>
                <a:lnTo>
                  <a:pt x="0" y="3038945"/>
                </a:lnTo>
                <a:lnTo>
                  <a:pt x="471944" y="3038945"/>
                </a:lnTo>
                <a:lnTo>
                  <a:pt x="471944" y="2810192"/>
                </a:lnTo>
                <a:lnTo>
                  <a:pt x="471944" y="2581364"/>
                </a:lnTo>
                <a:close/>
              </a:path>
              <a:path w="472440" h="3954779">
                <a:moveTo>
                  <a:pt x="471944" y="2123706"/>
                </a:moveTo>
                <a:lnTo>
                  <a:pt x="0" y="2123706"/>
                </a:lnTo>
                <a:lnTo>
                  <a:pt x="0" y="2352459"/>
                </a:lnTo>
                <a:lnTo>
                  <a:pt x="0" y="2581287"/>
                </a:lnTo>
                <a:lnTo>
                  <a:pt x="471944" y="2581287"/>
                </a:lnTo>
                <a:lnTo>
                  <a:pt x="471944" y="2352535"/>
                </a:lnTo>
                <a:lnTo>
                  <a:pt x="471944" y="2123706"/>
                </a:lnTo>
                <a:close/>
              </a:path>
              <a:path w="472440" h="3954779">
                <a:moveTo>
                  <a:pt x="471944" y="1666049"/>
                </a:moveTo>
                <a:lnTo>
                  <a:pt x="0" y="1666049"/>
                </a:lnTo>
                <a:lnTo>
                  <a:pt x="0" y="1894801"/>
                </a:lnTo>
                <a:lnTo>
                  <a:pt x="0" y="2123630"/>
                </a:lnTo>
                <a:lnTo>
                  <a:pt x="471944" y="2123630"/>
                </a:lnTo>
                <a:lnTo>
                  <a:pt x="471944" y="1894878"/>
                </a:lnTo>
                <a:lnTo>
                  <a:pt x="471944" y="1666049"/>
                </a:lnTo>
                <a:close/>
              </a:path>
              <a:path w="472440" h="3954779">
                <a:moveTo>
                  <a:pt x="471944" y="1208392"/>
                </a:moveTo>
                <a:lnTo>
                  <a:pt x="0" y="1208392"/>
                </a:lnTo>
                <a:lnTo>
                  <a:pt x="0" y="1437144"/>
                </a:lnTo>
                <a:lnTo>
                  <a:pt x="0" y="1665973"/>
                </a:lnTo>
                <a:lnTo>
                  <a:pt x="471944" y="1665973"/>
                </a:lnTo>
                <a:lnTo>
                  <a:pt x="471944" y="1437220"/>
                </a:lnTo>
                <a:lnTo>
                  <a:pt x="471944" y="1208392"/>
                </a:lnTo>
                <a:close/>
              </a:path>
              <a:path w="472440" h="3954779">
                <a:moveTo>
                  <a:pt x="471944" y="750735"/>
                </a:moveTo>
                <a:lnTo>
                  <a:pt x="0" y="750735"/>
                </a:lnTo>
                <a:lnTo>
                  <a:pt x="0" y="979487"/>
                </a:lnTo>
                <a:lnTo>
                  <a:pt x="0" y="1208316"/>
                </a:lnTo>
                <a:lnTo>
                  <a:pt x="471944" y="1208316"/>
                </a:lnTo>
                <a:lnTo>
                  <a:pt x="471944" y="979563"/>
                </a:lnTo>
                <a:lnTo>
                  <a:pt x="471944" y="750735"/>
                </a:lnTo>
                <a:close/>
              </a:path>
              <a:path w="472440" h="3954779">
                <a:moveTo>
                  <a:pt x="471944" y="293077"/>
                </a:moveTo>
                <a:lnTo>
                  <a:pt x="0" y="293077"/>
                </a:lnTo>
                <a:lnTo>
                  <a:pt x="0" y="521830"/>
                </a:lnTo>
                <a:lnTo>
                  <a:pt x="0" y="750658"/>
                </a:lnTo>
                <a:lnTo>
                  <a:pt x="471944" y="750658"/>
                </a:lnTo>
                <a:lnTo>
                  <a:pt x="471944" y="521906"/>
                </a:lnTo>
                <a:lnTo>
                  <a:pt x="471944" y="293077"/>
                </a:lnTo>
                <a:close/>
              </a:path>
              <a:path w="472440" h="3954779">
                <a:moveTo>
                  <a:pt x="471944" y="0"/>
                </a:moveTo>
                <a:lnTo>
                  <a:pt x="0" y="0"/>
                </a:lnTo>
                <a:lnTo>
                  <a:pt x="0" y="293001"/>
                </a:lnTo>
                <a:lnTo>
                  <a:pt x="471944" y="293001"/>
                </a:lnTo>
                <a:lnTo>
                  <a:pt x="471944" y="0"/>
                </a:lnTo>
                <a:close/>
              </a:path>
            </a:pathLst>
          </a:custGeom>
          <a:solidFill>
            <a:srgbClr val="F6F4F4"/>
          </a:solidFill>
        </p:spPr>
        <p:txBody>
          <a:bodyPr wrap="square" lIns="0" tIns="0" rIns="0" bIns="0" rtlCol="0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4" name="object 34"/>
          <p:cNvGraphicFramePr>
            <a:graphicFrameLocks noGrp="1"/>
          </p:cNvGraphicFramePr>
          <p:nvPr/>
        </p:nvGraphicFramePr>
        <p:xfrm>
          <a:off x="6738573" y="1877916"/>
          <a:ext cx="1329578" cy="34855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6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62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82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1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1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1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1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1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1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1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1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1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1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1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1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pic>
        <p:nvPicPr>
          <p:cNvPr id="35" name="object 3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63009" y="1935863"/>
            <a:ext cx="217478" cy="155065"/>
          </a:xfrm>
          <a:prstGeom prst="rect">
            <a:avLst/>
          </a:prstGeom>
        </p:spPr>
      </p:pic>
      <p:grpSp>
        <p:nvGrpSpPr>
          <p:cNvPr id="36" name="object 36"/>
          <p:cNvGrpSpPr/>
          <p:nvPr/>
        </p:nvGrpSpPr>
        <p:grpSpPr>
          <a:xfrm>
            <a:off x="7184125" y="1935864"/>
            <a:ext cx="394447" cy="155201"/>
            <a:chOff x="6262408" y="2193978"/>
            <a:chExt cx="447040" cy="175895"/>
          </a:xfrm>
        </p:grpSpPr>
        <p:pic>
          <p:nvPicPr>
            <p:cNvPr id="37" name="object 3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262408" y="2193978"/>
              <a:ext cx="118624" cy="17574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41490" y="2193978"/>
              <a:ext cx="82003" cy="17574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382499" y="2193978"/>
              <a:ext cx="326580" cy="175740"/>
            </a:xfrm>
            <a:prstGeom prst="rect">
              <a:avLst/>
            </a:prstGeom>
          </p:spPr>
        </p:pic>
      </p:grpSp>
      <p:grpSp>
        <p:nvGrpSpPr>
          <p:cNvPr id="40" name="object 40"/>
          <p:cNvGrpSpPr/>
          <p:nvPr/>
        </p:nvGrpSpPr>
        <p:grpSpPr>
          <a:xfrm>
            <a:off x="7590136" y="1935864"/>
            <a:ext cx="407334" cy="155201"/>
            <a:chOff x="6722554" y="2193978"/>
            <a:chExt cx="461645" cy="175895"/>
          </a:xfrm>
        </p:grpSpPr>
        <p:pic>
          <p:nvPicPr>
            <p:cNvPr id="41" name="object 4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22554" y="2193978"/>
              <a:ext cx="123018" cy="17574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04571" y="2193978"/>
              <a:ext cx="82003" cy="17574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845719" y="2193978"/>
              <a:ext cx="337858" cy="175740"/>
            </a:xfrm>
            <a:prstGeom prst="rect">
              <a:avLst/>
            </a:prstGeom>
          </p:spPr>
        </p:pic>
      </p:grpSp>
      <p:pic>
        <p:nvPicPr>
          <p:cNvPr id="44" name="object 44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6909536" y="2369406"/>
            <a:ext cx="135681" cy="155055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906947" y="2571257"/>
            <a:ext cx="139557" cy="155055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7742749" y="2571257"/>
            <a:ext cx="131803" cy="155055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6909536" y="2975195"/>
            <a:ext cx="131803" cy="155055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28467" y="2975195"/>
            <a:ext cx="128412" cy="155055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6909536" y="3176710"/>
            <a:ext cx="131803" cy="155381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6909536" y="3379268"/>
            <a:ext cx="131803" cy="155055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7745327" y="3379268"/>
            <a:ext cx="124051" cy="155055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6919868" y="3984592"/>
            <a:ext cx="100792" cy="155387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7336346" y="3984592"/>
            <a:ext cx="100792" cy="155387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7752958" y="3984592"/>
            <a:ext cx="100792" cy="155387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752957" y="4187157"/>
            <a:ext cx="104668" cy="155055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7747791" y="4590962"/>
            <a:ext cx="116298" cy="155065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932799" y="4792937"/>
            <a:ext cx="87859" cy="155053"/>
          </a:xfrm>
          <a:prstGeom prst="rect">
            <a:avLst/>
          </a:prstGeom>
        </p:spPr>
      </p:pic>
      <p:grpSp>
        <p:nvGrpSpPr>
          <p:cNvPr id="58" name="object 58"/>
          <p:cNvGrpSpPr/>
          <p:nvPr/>
        </p:nvGrpSpPr>
        <p:grpSpPr>
          <a:xfrm>
            <a:off x="7262952" y="4792937"/>
            <a:ext cx="225238" cy="357468"/>
            <a:chOff x="6351746" y="5431995"/>
            <a:chExt cx="255270" cy="405130"/>
          </a:xfrm>
        </p:grpSpPr>
        <p:pic>
          <p:nvPicPr>
            <p:cNvPr id="59" name="object 5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449568" y="5431995"/>
              <a:ext cx="93726" cy="175727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452501" y="5661179"/>
              <a:ext cx="87870" cy="175740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6359067" y="5443702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4">
                  <a:moveTo>
                    <a:pt x="0" y="83477"/>
                  </a:moveTo>
                  <a:lnTo>
                    <a:pt x="9434" y="50974"/>
                  </a:lnTo>
                  <a:lnTo>
                    <a:pt x="35166" y="24441"/>
                  </a:lnTo>
                  <a:lnTo>
                    <a:pt x="73337" y="6556"/>
                  </a:lnTo>
                  <a:lnTo>
                    <a:pt x="120091" y="0"/>
                  </a:lnTo>
                  <a:lnTo>
                    <a:pt x="166844" y="6556"/>
                  </a:lnTo>
                  <a:lnTo>
                    <a:pt x="205016" y="24441"/>
                  </a:lnTo>
                  <a:lnTo>
                    <a:pt x="230747" y="50974"/>
                  </a:lnTo>
                  <a:lnTo>
                    <a:pt x="240182" y="83477"/>
                  </a:lnTo>
                  <a:lnTo>
                    <a:pt x="230747" y="115979"/>
                  </a:lnTo>
                  <a:lnTo>
                    <a:pt x="205016" y="142513"/>
                  </a:lnTo>
                  <a:lnTo>
                    <a:pt x="166844" y="160397"/>
                  </a:lnTo>
                  <a:lnTo>
                    <a:pt x="120091" y="166954"/>
                  </a:lnTo>
                  <a:lnTo>
                    <a:pt x="73337" y="160397"/>
                  </a:lnTo>
                  <a:lnTo>
                    <a:pt x="35166" y="142513"/>
                  </a:lnTo>
                  <a:lnTo>
                    <a:pt x="9434" y="11597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2" name="object 62"/>
          <p:cNvGrpSpPr/>
          <p:nvPr/>
        </p:nvGrpSpPr>
        <p:grpSpPr>
          <a:xfrm>
            <a:off x="6846867" y="2773214"/>
            <a:ext cx="225238" cy="160244"/>
            <a:chOff x="5880182" y="3142976"/>
            <a:chExt cx="255270" cy="181610"/>
          </a:xfrm>
        </p:grpSpPr>
        <p:pic>
          <p:nvPicPr>
            <p:cNvPr id="63" name="object 6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951207" y="3142983"/>
              <a:ext cx="149377" cy="175729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5887504" y="3150298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4" h="167004">
                  <a:moveTo>
                    <a:pt x="0" y="83477"/>
                  </a:moveTo>
                  <a:lnTo>
                    <a:pt x="9434" y="50974"/>
                  </a:lnTo>
                  <a:lnTo>
                    <a:pt x="35166" y="24441"/>
                  </a:lnTo>
                  <a:lnTo>
                    <a:pt x="73337" y="6556"/>
                  </a:lnTo>
                  <a:lnTo>
                    <a:pt x="120091" y="0"/>
                  </a:lnTo>
                  <a:lnTo>
                    <a:pt x="166844" y="6556"/>
                  </a:lnTo>
                  <a:lnTo>
                    <a:pt x="205016" y="24441"/>
                  </a:lnTo>
                  <a:lnTo>
                    <a:pt x="230747" y="50974"/>
                  </a:lnTo>
                  <a:lnTo>
                    <a:pt x="240182" y="83477"/>
                  </a:lnTo>
                  <a:lnTo>
                    <a:pt x="230747" y="115979"/>
                  </a:lnTo>
                  <a:lnTo>
                    <a:pt x="205016" y="142513"/>
                  </a:lnTo>
                  <a:lnTo>
                    <a:pt x="166844" y="160397"/>
                  </a:lnTo>
                  <a:lnTo>
                    <a:pt x="120091" y="166954"/>
                  </a:lnTo>
                  <a:lnTo>
                    <a:pt x="73337" y="160397"/>
                  </a:lnTo>
                  <a:lnTo>
                    <a:pt x="35166" y="142513"/>
                  </a:lnTo>
                  <a:lnTo>
                    <a:pt x="9434" y="11597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5" name="object 65"/>
          <p:cNvGrpSpPr/>
          <p:nvPr/>
        </p:nvGrpSpPr>
        <p:grpSpPr>
          <a:xfrm>
            <a:off x="7262952" y="2566466"/>
            <a:ext cx="225238" cy="160244"/>
            <a:chOff x="6351746" y="2908661"/>
            <a:chExt cx="255270" cy="181610"/>
          </a:xfrm>
        </p:grpSpPr>
        <p:pic>
          <p:nvPicPr>
            <p:cNvPr id="66" name="object 6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432004" y="2914091"/>
              <a:ext cx="127406" cy="175729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6359067" y="2915983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5">
                  <a:moveTo>
                    <a:pt x="0" y="83477"/>
                  </a:moveTo>
                  <a:lnTo>
                    <a:pt x="9434" y="50974"/>
                  </a:lnTo>
                  <a:lnTo>
                    <a:pt x="35166" y="24441"/>
                  </a:lnTo>
                  <a:lnTo>
                    <a:pt x="73337" y="6556"/>
                  </a:lnTo>
                  <a:lnTo>
                    <a:pt x="120091" y="0"/>
                  </a:lnTo>
                  <a:lnTo>
                    <a:pt x="166844" y="6556"/>
                  </a:lnTo>
                  <a:lnTo>
                    <a:pt x="205016" y="24441"/>
                  </a:lnTo>
                  <a:lnTo>
                    <a:pt x="230747" y="50974"/>
                  </a:lnTo>
                  <a:lnTo>
                    <a:pt x="240182" y="83477"/>
                  </a:lnTo>
                  <a:lnTo>
                    <a:pt x="230747" y="115979"/>
                  </a:lnTo>
                  <a:lnTo>
                    <a:pt x="205016" y="142513"/>
                  </a:lnTo>
                  <a:lnTo>
                    <a:pt x="166844" y="160397"/>
                  </a:lnTo>
                  <a:lnTo>
                    <a:pt x="120091" y="166954"/>
                  </a:lnTo>
                  <a:lnTo>
                    <a:pt x="73337" y="160397"/>
                  </a:lnTo>
                  <a:lnTo>
                    <a:pt x="35166" y="142513"/>
                  </a:lnTo>
                  <a:lnTo>
                    <a:pt x="9434" y="11597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8" name="object 68"/>
          <p:cNvGrpSpPr/>
          <p:nvPr/>
        </p:nvGrpSpPr>
        <p:grpSpPr>
          <a:xfrm>
            <a:off x="7679037" y="2969632"/>
            <a:ext cx="225238" cy="160804"/>
            <a:chOff x="6823309" y="3365582"/>
            <a:chExt cx="255270" cy="182245"/>
          </a:xfrm>
        </p:grpSpPr>
        <p:pic>
          <p:nvPicPr>
            <p:cNvPr id="69" name="object 6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98436" y="3371888"/>
              <a:ext cx="140591" cy="175729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6830631" y="3372904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4">
                  <a:moveTo>
                    <a:pt x="0" y="83477"/>
                  </a:moveTo>
                  <a:lnTo>
                    <a:pt x="9434" y="50974"/>
                  </a:lnTo>
                  <a:lnTo>
                    <a:pt x="35166" y="24441"/>
                  </a:lnTo>
                  <a:lnTo>
                    <a:pt x="73337" y="6556"/>
                  </a:lnTo>
                  <a:lnTo>
                    <a:pt x="120091" y="0"/>
                  </a:lnTo>
                  <a:lnTo>
                    <a:pt x="166844" y="6556"/>
                  </a:lnTo>
                  <a:lnTo>
                    <a:pt x="205016" y="24441"/>
                  </a:lnTo>
                  <a:lnTo>
                    <a:pt x="230747" y="50974"/>
                  </a:lnTo>
                  <a:lnTo>
                    <a:pt x="240182" y="83477"/>
                  </a:lnTo>
                  <a:lnTo>
                    <a:pt x="230747" y="115979"/>
                  </a:lnTo>
                  <a:lnTo>
                    <a:pt x="205016" y="142513"/>
                  </a:lnTo>
                  <a:lnTo>
                    <a:pt x="166844" y="160397"/>
                  </a:lnTo>
                  <a:lnTo>
                    <a:pt x="120091" y="166954"/>
                  </a:lnTo>
                  <a:lnTo>
                    <a:pt x="73337" y="160397"/>
                  </a:lnTo>
                  <a:lnTo>
                    <a:pt x="35166" y="142513"/>
                  </a:lnTo>
                  <a:lnTo>
                    <a:pt x="9434" y="11597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1" name="object 71"/>
          <p:cNvGrpSpPr/>
          <p:nvPr/>
        </p:nvGrpSpPr>
        <p:grpSpPr>
          <a:xfrm>
            <a:off x="9209011" y="5192217"/>
            <a:ext cx="225238" cy="160244"/>
            <a:chOff x="8557279" y="5884513"/>
            <a:chExt cx="255270" cy="181610"/>
          </a:xfrm>
        </p:grpSpPr>
        <p:pic>
          <p:nvPicPr>
            <p:cNvPr id="72" name="object 7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654237" y="5889945"/>
              <a:ext cx="105435" cy="175740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8564600" y="5891834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016"/>
                  </a:moveTo>
                  <a:lnTo>
                    <a:pt x="9434" y="50111"/>
                  </a:lnTo>
                  <a:lnTo>
                    <a:pt x="35166" y="24039"/>
                  </a:lnTo>
                  <a:lnTo>
                    <a:pt x="73337" y="6451"/>
                  </a:lnTo>
                  <a:lnTo>
                    <a:pt x="120091" y="0"/>
                  </a:lnTo>
                  <a:lnTo>
                    <a:pt x="166844" y="6451"/>
                  </a:lnTo>
                  <a:lnTo>
                    <a:pt x="205016" y="24039"/>
                  </a:lnTo>
                  <a:lnTo>
                    <a:pt x="230747" y="50111"/>
                  </a:lnTo>
                  <a:lnTo>
                    <a:pt x="240182" y="82016"/>
                  </a:lnTo>
                  <a:lnTo>
                    <a:pt x="230747" y="113921"/>
                  </a:lnTo>
                  <a:lnTo>
                    <a:pt x="205016" y="139993"/>
                  </a:lnTo>
                  <a:lnTo>
                    <a:pt x="166844" y="157581"/>
                  </a:lnTo>
                  <a:lnTo>
                    <a:pt x="120091" y="164033"/>
                  </a:lnTo>
                  <a:lnTo>
                    <a:pt x="73337" y="157581"/>
                  </a:lnTo>
                  <a:lnTo>
                    <a:pt x="35166" y="139993"/>
                  </a:lnTo>
                  <a:lnTo>
                    <a:pt x="9434" y="113921"/>
                  </a:lnTo>
                  <a:lnTo>
                    <a:pt x="0" y="82016"/>
                  </a:lnTo>
                  <a:close/>
                </a:path>
              </a:pathLst>
            </a:custGeom>
            <a:ln w="14643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4" name="object 74"/>
          <p:cNvGrpSpPr/>
          <p:nvPr/>
        </p:nvGrpSpPr>
        <p:grpSpPr>
          <a:xfrm>
            <a:off x="7679037" y="4993223"/>
            <a:ext cx="225238" cy="160244"/>
            <a:chOff x="6823309" y="5658986"/>
            <a:chExt cx="255270" cy="181610"/>
          </a:xfrm>
        </p:grpSpPr>
        <p:pic>
          <p:nvPicPr>
            <p:cNvPr id="75" name="object 7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918947" y="5661180"/>
              <a:ext cx="105435" cy="175740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6830631" y="5666308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4">
                  <a:moveTo>
                    <a:pt x="0" y="83477"/>
                  </a:moveTo>
                  <a:lnTo>
                    <a:pt x="9434" y="50974"/>
                  </a:lnTo>
                  <a:lnTo>
                    <a:pt x="35166" y="24441"/>
                  </a:lnTo>
                  <a:lnTo>
                    <a:pt x="73337" y="6556"/>
                  </a:lnTo>
                  <a:lnTo>
                    <a:pt x="120091" y="0"/>
                  </a:lnTo>
                  <a:lnTo>
                    <a:pt x="166844" y="6556"/>
                  </a:lnTo>
                  <a:lnTo>
                    <a:pt x="205016" y="24441"/>
                  </a:lnTo>
                  <a:lnTo>
                    <a:pt x="230747" y="50974"/>
                  </a:lnTo>
                  <a:lnTo>
                    <a:pt x="240182" y="83477"/>
                  </a:lnTo>
                  <a:lnTo>
                    <a:pt x="230747" y="115979"/>
                  </a:lnTo>
                  <a:lnTo>
                    <a:pt x="205016" y="142513"/>
                  </a:lnTo>
                  <a:lnTo>
                    <a:pt x="166844" y="160397"/>
                  </a:lnTo>
                  <a:lnTo>
                    <a:pt x="120091" y="166954"/>
                  </a:lnTo>
                  <a:lnTo>
                    <a:pt x="73337" y="160397"/>
                  </a:lnTo>
                  <a:lnTo>
                    <a:pt x="35166" y="142513"/>
                  </a:lnTo>
                  <a:lnTo>
                    <a:pt x="9434" y="11597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7" name="object 77"/>
          <p:cNvGrpSpPr/>
          <p:nvPr/>
        </p:nvGrpSpPr>
        <p:grpSpPr>
          <a:xfrm>
            <a:off x="6846867" y="4389122"/>
            <a:ext cx="225238" cy="162485"/>
            <a:chOff x="5880182" y="4974338"/>
            <a:chExt cx="255270" cy="184150"/>
          </a:xfrm>
        </p:grpSpPr>
        <p:pic>
          <p:nvPicPr>
            <p:cNvPr id="78" name="object 7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962916" y="4974338"/>
              <a:ext cx="118624" cy="175727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5887504" y="4983848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4" h="167004">
                  <a:moveTo>
                    <a:pt x="0" y="83477"/>
                  </a:moveTo>
                  <a:lnTo>
                    <a:pt x="9434" y="50974"/>
                  </a:lnTo>
                  <a:lnTo>
                    <a:pt x="35166" y="24441"/>
                  </a:lnTo>
                  <a:lnTo>
                    <a:pt x="73337" y="6556"/>
                  </a:lnTo>
                  <a:lnTo>
                    <a:pt x="120091" y="0"/>
                  </a:lnTo>
                  <a:lnTo>
                    <a:pt x="166844" y="6556"/>
                  </a:lnTo>
                  <a:lnTo>
                    <a:pt x="205016" y="24441"/>
                  </a:lnTo>
                  <a:lnTo>
                    <a:pt x="230747" y="50974"/>
                  </a:lnTo>
                  <a:lnTo>
                    <a:pt x="240182" y="83477"/>
                  </a:lnTo>
                  <a:lnTo>
                    <a:pt x="230747" y="115979"/>
                  </a:lnTo>
                  <a:lnTo>
                    <a:pt x="205016" y="142513"/>
                  </a:lnTo>
                  <a:lnTo>
                    <a:pt x="166844" y="160397"/>
                  </a:lnTo>
                  <a:lnTo>
                    <a:pt x="120091" y="166954"/>
                  </a:lnTo>
                  <a:lnTo>
                    <a:pt x="73337" y="160397"/>
                  </a:lnTo>
                  <a:lnTo>
                    <a:pt x="35166" y="142513"/>
                  </a:lnTo>
                  <a:lnTo>
                    <a:pt x="9434" y="11597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0" name="object 80"/>
          <p:cNvGrpSpPr/>
          <p:nvPr/>
        </p:nvGrpSpPr>
        <p:grpSpPr>
          <a:xfrm>
            <a:off x="6846867" y="4993223"/>
            <a:ext cx="225238" cy="160244"/>
            <a:chOff x="5880182" y="5658986"/>
            <a:chExt cx="255270" cy="181610"/>
          </a:xfrm>
        </p:grpSpPr>
        <p:pic>
          <p:nvPicPr>
            <p:cNvPr id="81" name="object 8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974638" y="5661180"/>
              <a:ext cx="105435" cy="175740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5887504" y="5666308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4" h="167004">
                  <a:moveTo>
                    <a:pt x="0" y="83477"/>
                  </a:moveTo>
                  <a:lnTo>
                    <a:pt x="9434" y="50974"/>
                  </a:lnTo>
                  <a:lnTo>
                    <a:pt x="35166" y="24441"/>
                  </a:lnTo>
                  <a:lnTo>
                    <a:pt x="73337" y="6556"/>
                  </a:lnTo>
                  <a:lnTo>
                    <a:pt x="120091" y="0"/>
                  </a:lnTo>
                  <a:lnTo>
                    <a:pt x="166844" y="6556"/>
                  </a:lnTo>
                  <a:lnTo>
                    <a:pt x="205016" y="24441"/>
                  </a:lnTo>
                  <a:lnTo>
                    <a:pt x="230747" y="50974"/>
                  </a:lnTo>
                  <a:lnTo>
                    <a:pt x="240182" y="83477"/>
                  </a:lnTo>
                  <a:lnTo>
                    <a:pt x="230747" y="115979"/>
                  </a:lnTo>
                  <a:lnTo>
                    <a:pt x="205016" y="142513"/>
                  </a:lnTo>
                  <a:lnTo>
                    <a:pt x="166844" y="160397"/>
                  </a:lnTo>
                  <a:lnTo>
                    <a:pt x="120091" y="166954"/>
                  </a:lnTo>
                  <a:lnTo>
                    <a:pt x="73337" y="160397"/>
                  </a:lnTo>
                  <a:lnTo>
                    <a:pt x="35166" y="142513"/>
                  </a:lnTo>
                  <a:lnTo>
                    <a:pt x="9434" y="11597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3" name="object 83"/>
          <p:cNvGrpSpPr/>
          <p:nvPr/>
        </p:nvGrpSpPr>
        <p:grpSpPr>
          <a:xfrm>
            <a:off x="8374251" y="3375386"/>
            <a:ext cx="222437" cy="160244"/>
            <a:chOff x="7611217" y="3825437"/>
            <a:chExt cx="252095" cy="181610"/>
          </a:xfrm>
        </p:grpSpPr>
        <p:pic>
          <p:nvPicPr>
            <p:cNvPr id="84" name="object 8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698358" y="3829837"/>
              <a:ext cx="118618" cy="175729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611217" y="3825437"/>
              <a:ext cx="251891" cy="181597"/>
            </a:xfrm>
            <a:prstGeom prst="rect">
              <a:avLst/>
            </a:prstGeom>
          </p:spPr>
        </p:pic>
      </p:grpSp>
      <p:grpSp>
        <p:nvGrpSpPr>
          <p:cNvPr id="86" name="object 86"/>
          <p:cNvGrpSpPr/>
          <p:nvPr/>
        </p:nvGrpSpPr>
        <p:grpSpPr>
          <a:xfrm>
            <a:off x="6846867" y="2167175"/>
            <a:ext cx="225238" cy="169769"/>
            <a:chOff x="5880182" y="2456131"/>
            <a:chExt cx="255270" cy="192405"/>
          </a:xfrm>
        </p:grpSpPr>
        <p:pic>
          <p:nvPicPr>
            <p:cNvPr id="87" name="object 8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954128" y="2456131"/>
              <a:ext cx="140591" cy="175740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5887504" y="2473705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4" h="167005">
                  <a:moveTo>
                    <a:pt x="0" y="83477"/>
                  </a:moveTo>
                  <a:lnTo>
                    <a:pt x="9434" y="50974"/>
                  </a:lnTo>
                  <a:lnTo>
                    <a:pt x="35166" y="24441"/>
                  </a:lnTo>
                  <a:lnTo>
                    <a:pt x="73337" y="6556"/>
                  </a:lnTo>
                  <a:lnTo>
                    <a:pt x="120091" y="0"/>
                  </a:lnTo>
                  <a:lnTo>
                    <a:pt x="166844" y="6556"/>
                  </a:lnTo>
                  <a:lnTo>
                    <a:pt x="205016" y="24441"/>
                  </a:lnTo>
                  <a:lnTo>
                    <a:pt x="230747" y="50974"/>
                  </a:lnTo>
                  <a:lnTo>
                    <a:pt x="240182" y="83477"/>
                  </a:lnTo>
                  <a:lnTo>
                    <a:pt x="230747" y="115979"/>
                  </a:lnTo>
                  <a:lnTo>
                    <a:pt x="205016" y="142513"/>
                  </a:lnTo>
                  <a:lnTo>
                    <a:pt x="166844" y="160397"/>
                  </a:lnTo>
                  <a:lnTo>
                    <a:pt x="120091" y="166954"/>
                  </a:lnTo>
                  <a:lnTo>
                    <a:pt x="73337" y="160397"/>
                  </a:lnTo>
                  <a:lnTo>
                    <a:pt x="35166" y="142513"/>
                  </a:lnTo>
                  <a:lnTo>
                    <a:pt x="9434" y="11597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9" name="object 89"/>
          <p:cNvGrpSpPr/>
          <p:nvPr/>
        </p:nvGrpSpPr>
        <p:grpSpPr>
          <a:xfrm>
            <a:off x="8790337" y="2167174"/>
            <a:ext cx="222437" cy="357468"/>
            <a:chOff x="8082781" y="2456131"/>
            <a:chExt cx="252095" cy="405130"/>
          </a:xfrm>
        </p:grpSpPr>
        <p:pic>
          <p:nvPicPr>
            <p:cNvPr id="90" name="object 9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58645" y="2456131"/>
              <a:ext cx="153772" cy="175740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58645" y="2685326"/>
              <a:ext cx="153772" cy="175729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082781" y="2466384"/>
              <a:ext cx="251891" cy="181597"/>
            </a:xfrm>
            <a:prstGeom prst="rect">
              <a:avLst/>
            </a:prstGeom>
          </p:spPr>
        </p:pic>
      </p:grpSp>
      <p:grpSp>
        <p:nvGrpSpPr>
          <p:cNvPr id="93" name="object 93"/>
          <p:cNvGrpSpPr/>
          <p:nvPr/>
        </p:nvGrpSpPr>
        <p:grpSpPr>
          <a:xfrm>
            <a:off x="7679037" y="2367461"/>
            <a:ext cx="225238" cy="158003"/>
            <a:chOff x="6823309" y="2683122"/>
            <a:chExt cx="255270" cy="179070"/>
          </a:xfrm>
        </p:grpSpPr>
        <p:pic>
          <p:nvPicPr>
            <p:cNvPr id="94" name="object 9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898436" y="2685326"/>
              <a:ext cx="144985" cy="175729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6830631" y="2690444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016"/>
                  </a:moveTo>
                  <a:lnTo>
                    <a:pt x="9434" y="50111"/>
                  </a:lnTo>
                  <a:lnTo>
                    <a:pt x="35166" y="24039"/>
                  </a:lnTo>
                  <a:lnTo>
                    <a:pt x="73337" y="6451"/>
                  </a:lnTo>
                  <a:lnTo>
                    <a:pt x="120091" y="0"/>
                  </a:lnTo>
                  <a:lnTo>
                    <a:pt x="166844" y="6451"/>
                  </a:lnTo>
                  <a:lnTo>
                    <a:pt x="205016" y="24039"/>
                  </a:lnTo>
                  <a:lnTo>
                    <a:pt x="230747" y="50111"/>
                  </a:lnTo>
                  <a:lnTo>
                    <a:pt x="240182" y="82016"/>
                  </a:lnTo>
                  <a:lnTo>
                    <a:pt x="230747" y="113921"/>
                  </a:lnTo>
                  <a:lnTo>
                    <a:pt x="205016" y="139993"/>
                  </a:lnTo>
                  <a:lnTo>
                    <a:pt x="166844" y="157581"/>
                  </a:lnTo>
                  <a:lnTo>
                    <a:pt x="120091" y="164033"/>
                  </a:lnTo>
                  <a:lnTo>
                    <a:pt x="73337" y="157581"/>
                  </a:lnTo>
                  <a:lnTo>
                    <a:pt x="35166" y="139993"/>
                  </a:lnTo>
                  <a:lnTo>
                    <a:pt x="9434" y="113921"/>
                  </a:lnTo>
                  <a:lnTo>
                    <a:pt x="0" y="82016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6" name="object 96"/>
          <p:cNvGrpSpPr/>
          <p:nvPr/>
        </p:nvGrpSpPr>
        <p:grpSpPr>
          <a:xfrm>
            <a:off x="7262952" y="2167174"/>
            <a:ext cx="225238" cy="357468"/>
            <a:chOff x="6351746" y="2456131"/>
            <a:chExt cx="255270" cy="405130"/>
          </a:xfrm>
        </p:grpSpPr>
        <p:pic>
          <p:nvPicPr>
            <p:cNvPr id="97" name="object 9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23215" y="2456131"/>
              <a:ext cx="154329" cy="175740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23215" y="2685326"/>
              <a:ext cx="154329" cy="175729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6359067" y="2473705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5">
                  <a:moveTo>
                    <a:pt x="0" y="83477"/>
                  </a:moveTo>
                  <a:lnTo>
                    <a:pt x="9434" y="50974"/>
                  </a:lnTo>
                  <a:lnTo>
                    <a:pt x="35166" y="24441"/>
                  </a:lnTo>
                  <a:lnTo>
                    <a:pt x="73337" y="6556"/>
                  </a:lnTo>
                  <a:lnTo>
                    <a:pt x="120091" y="0"/>
                  </a:lnTo>
                  <a:lnTo>
                    <a:pt x="166844" y="6556"/>
                  </a:lnTo>
                  <a:lnTo>
                    <a:pt x="205016" y="24441"/>
                  </a:lnTo>
                  <a:lnTo>
                    <a:pt x="230747" y="50974"/>
                  </a:lnTo>
                  <a:lnTo>
                    <a:pt x="240182" y="83477"/>
                  </a:lnTo>
                  <a:lnTo>
                    <a:pt x="230747" y="115979"/>
                  </a:lnTo>
                  <a:lnTo>
                    <a:pt x="205016" y="142513"/>
                  </a:lnTo>
                  <a:lnTo>
                    <a:pt x="166844" y="160397"/>
                  </a:lnTo>
                  <a:lnTo>
                    <a:pt x="120091" y="166954"/>
                  </a:lnTo>
                  <a:lnTo>
                    <a:pt x="73337" y="160397"/>
                  </a:lnTo>
                  <a:lnTo>
                    <a:pt x="35166" y="142513"/>
                  </a:lnTo>
                  <a:lnTo>
                    <a:pt x="9434" y="11597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0" name="object 100"/>
          <p:cNvGrpSpPr/>
          <p:nvPr/>
        </p:nvGrpSpPr>
        <p:grpSpPr>
          <a:xfrm>
            <a:off x="9209011" y="2167175"/>
            <a:ext cx="225238" cy="169769"/>
            <a:chOff x="8557279" y="2456131"/>
            <a:chExt cx="255270" cy="192405"/>
          </a:xfrm>
        </p:grpSpPr>
        <p:pic>
          <p:nvPicPr>
            <p:cNvPr id="101" name="object 10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630945" y="2456131"/>
              <a:ext cx="149378" cy="175740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8564600" y="2473705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5">
                  <a:moveTo>
                    <a:pt x="0" y="83477"/>
                  </a:moveTo>
                  <a:lnTo>
                    <a:pt x="9434" y="50974"/>
                  </a:lnTo>
                  <a:lnTo>
                    <a:pt x="35166" y="24441"/>
                  </a:lnTo>
                  <a:lnTo>
                    <a:pt x="73337" y="6556"/>
                  </a:lnTo>
                  <a:lnTo>
                    <a:pt x="120091" y="0"/>
                  </a:lnTo>
                  <a:lnTo>
                    <a:pt x="166844" y="6556"/>
                  </a:lnTo>
                  <a:lnTo>
                    <a:pt x="205016" y="24441"/>
                  </a:lnTo>
                  <a:lnTo>
                    <a:pt x="230747" y="50974"/>
                  </a:lnTo>
                  <a:lnTo>
                    <a:pt x="240182" y="83477"/>
                  </a:lnTo>
                  <a:lnTo>
                    <a:pt x="230747" y="115979"/>
                  </a:lnTo>
                  <a:lnTo>
                    <a:pt x="205016" y="142513"/>
                  </a:lnTo>
                  <a:lnTo>
                    <a:pt x="166844" y="160397"/>
                  </a:lnTo>
                  <a:lnTo>
                    <a:pt x="120091" y="166954"/>
                  </a:lnTo>
                  <a:lnTo>
                    <a:pt x="73337" y="160397"/>
                  </a:lnTo>
                  <a:lnTo>
                    <a:pt x="35166" y="142513"/>
                  </a:lnTo>
                  <a:lnTo>
                    <a:pt x="9434" y="11597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3" name="object 103"/>
          <p:cNvGrpSpPr/>
          <p:nvPr/>
        </p:nvGrpSpPr>
        <p:grpSpPr>
          <a:xfrm>
            <a:off x="8374251" y="2773214"/>
            <a:ext cx="222437" cy="160244"/>
            <a:chOff x="7611217" y="3142976"/>
            <a:chExt cx="252095" cy="181610"/>
          </a:xfrm>
        </p:grpSpPr>
        <p:pic>
          <p:nvPicPr>
            <p:cNvPr id="104" name="object 10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83702" y="3142983"/>
              <a:ext cx="162559" cy="175729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611217" y="3142976"/>
              <a:ext cx="251891" cy="181597"/>
            </a:xfrm>
            <a:prstGeom prst="rect">
              <a:avLst/>
            </a:prstGeom>
          </p:spPr>
        </p:pic>
      </p:grpSp>
      <p:grpSp>
        <p:nvGrpSpPr>
          <p:cNvPr id="106" name="object 106"/>
          <p:cNvGrpSpPr/>
          <p:nvPr/>
        </p:nvGrpSpPr>
        <p:grpSpPr>
          <a:xfrm>
            <a:off x="8374251" y="2961877"/>
            <a:ext cx="222437" cy="168649"/>
            <a:chOff x="7611217" y="3356794"/>
            <a:chExt cx="252095" cy="191135"/>
          </a:xfrm>
        </p:grpSpPr>
        <p:pic>
          <p:nvPicPr>
            <p:cNvPr id="107" name="object 107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686636" y="3371888"/>
              <a:ext cx="149377" cy="175729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611217" y="3356794"/>
              <a:ext cx="251891" cy="181597"/>
            </a:xfrm>
            <a:prstGeom prst="rect">
              <a:avLst/>
            </a:prstGeom>
          </p:spPr>
        </p:pic>
      </p:grpSp>
      <p:grpSp>
        <p:nvGrpSpPr>
          <p:cNvPr id="109" name="object 109"/>
          <p:cNvGrpSpPr/>
          <p:nvPr/>
        </p:nvGrpSpPr>
        <p:grpSpPr>
          <a:xfrm>
            <a:off x="8374251" y="2167175"/>
            <a:ext cx="222437" cy="169769"/>
            <a:chOff x="7611217" y="2456131"/>
            <a:chExt cx="252095" cy="192405"/>
          </a:xfrm>
        </p:grpSpPr>
        <p:pic>
          <p:nvPicPr>
            <p:cNvPr id="110" name="object 110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683702" y="2456131"/>
              <a:ext cx="162559" cy="175740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611217" y="2466384"/>
              <a:ext cx="251891" cy="181597"/>
            </a:xfrm>
            <a:prstGeom prst="rect">
              <a:avLst/>
            </a:prstGeom>
          </p:spPr>
        </p:pic>
      </p:grpSp>
      <p:grpSp>
        <p:nvGrpSpPr>
          <p:cNvPr id="112" name="object 112"/>
          <p:cNvGrpSpPr/>
          <p:nvPr/>
        </p:nvGrpSpPr>
        <p:grpSpPr>
          <a:xfrm>
            <a:off x="9209011" y="4590962"/>
            <a:ext cx="225238" cy="161925"/>
            <a:chOff x="8557279" y="5203090"/>
            <a:chExt cx="255270" cy="183515"/>
          </a:xfrm>
        </p:grpSpPr>
        <p:pic>
          <p:nvPicPr>
            <p:cNvPr id="113" name="object 11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642515" y="5203090"/>
              <a:ext cx="118618" cy="175740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8564600" y="5215242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016"/>
                  </a:moveTo>
                  <a:lnTo>
                    <a:pt x="9434" y="50111"/>
                  </a:lnTo>
                  <a:lnTo>
                    <a:pt x="35166" y="24039"/>
                  </a:lnTo>
                  <a:lnTo>
                    <a:pt x="73337" y="6451"/>
                  </a:lnTo>
                  <a:lnTo>
                    <a:pt x="120091" y="0"/>
                  </a:lnTo>
                  <a:lnTo>
                    <a:pt x="166844" y="6451"/>
                  </a:lnTo>
                  <a:lnTo>
                    <a:pt x="205016" y="24039"/>
                  </a:lnTo>
                  <a:lnTo>
                    <a:pt x="230747" y="50111"/>
                  </a:lnTo>
                  <a:lnTo>
                    <a:pt x="240182" y="82016"/>
                  </a:lnTo>
                  <a:lnTo>
                    <a:pt x="230747" y="113921"/>
                  </a:lnTo>
                  <a:lnTo>
                    <a:pt x="205016" y="139993"/>
                  </a:lnTo>
                  <a:lnTo>
                    <a:pt x="166844" y="157581"/>
                  </a:lnTo>
                  <a:lnTo>
                    <a:pt x="120091" y="164033"/>
                  </a:lnTo>
                  <a:lnTo>
                    <a:pt x="73337" y="157581"/>
                  </a:lnTo>
                  <a:lnTo>
                    <a:pt x="35166" y="139993"/>
                  </a:lnTo>
                  <a:lnTo>
                    <a:pt x="9434" y="113921"/>
                  </a:lnTo>
                  <a:lnTo>
                    <a:pt x="0" y="82016"/>
                  </a:lnTo>
                  <a:close/>
                </a:path>
              </a:pathLst>
            </a:custGeom>
            <a:ln w="14643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5" name="object 115"/>
          <p:cNvGrpSpPr/>
          <p:nvPr/>
        </p:nvGrpSpPr>
        <p:grpSpPr>
          <a:xfrm>
            <a:off x="7679037" y="2167175"/>
            <a:ext cx="225238" cy="169769"/>
            <a:chOff x="6823309" y="2456131"/>
            <a:chExt cx="255270" cy="192405"/>
          </a:xfrm>
        </p:grpSpPr>
        <p:pic>
          <p:nvPicPr>
            <p:cNvPr id="116" name="object 11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895515" y="2456131"/>
              <a:ext cx="149378" cy="175740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6830631" y="2473705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5">
                  <a:moveTo>
                    <a:pt x="0" y="83477"/>
                  </a:moveTo>
                  <a:lnTo>
                    <a:pt x="9434" y="50974"/>
                  </a:lnTo>
                  <a:lnTo>
                    <a:pt x="35166" y="24441"/>
                  </a:lnTo>
                  <a:lnTo>
                    <a:pt x="73337" y="6556"/>
                  </a:lnTo>
                  <a:lnTo>
                    <a:pt x="120091" y="0"/>
                  </a:lnTo>
                  <a:lnTo>
                    <a:pt x="166844" y="6556"/>
                  </a:lnTo>
                  <a:lnTo>
                    <a:pt x="205016" y="24441"/>
                  </a:lnTo>
                  <a:lnTo>
                    <a:pt x="230747" y="50974"/>
                  </a:lnTo>
                  <a:lnTo>
                    <a:pt x="240182" y="83477"/>
                  </a:lnTo>
                  <a:lnTo>
                    <a:pt x="230747" y="115979"/>
                  </a:lnTo>
                  <a:lnTo>
                    <a:pt x="205016" y="142513"/>
                  </a:lnTo>
                  <a:lnTo>
                    <a:pt x="166844" y="160397"/>
                  </a:lnTo>
                  <a:lnTo>
                    <a:pt x="120091" y="166954"/>
                  </a:lnTo>
                  <a:lnTo>
                    <a:pt x="73337" y="160397"/>
                  </a:lnTo>
                  <a:lnTo>
                    <a:pt x="35166" y="142513"/>
                  </a:lnTo>
                  <a:lnTo>
                    <a:pt x="9434" y="11597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8" name="object 118"/>
          <p:cNvGrpSpPr/>
          <p:nvPr/>
        </p:nvGrpSpPr>
        <p:grpSpPr>
          <a:xfrm>
            <a:off x="7679037" y="5192217"/>
            <a:ext cx="225238" cy="160244"/>
            <a:chOff x="6823309" y="5884513"/>
            <a:chExt cx="255270" cy="181610"/>
          </a:xfrm>
        </p:grpSpPr>
        <p:pic>
          <p:nvPicPr>
            <p:cNvPr id="119" name="object 119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918947" y="5889945"/>
              <a:ext cx="105435" cy="175740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6830631" y="5891834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016"/>
                  </a:moveTo>
                  <a:lnTo>
                    <a:pt x="9434" y="50111"/>
                  </a:lnTo>
                  <a:lnTo>
                    <a:pt x="35166" y="24039"/>
                  </a:lnTo>
                  <a:lnTo>
                    <a:pt x="73337" y="6451"/>
                  </a:lnTo>
                  <a:lnTo>
                    <a:pt x="120091" y="0"/>
                  </a:lnTo>
                  <a:lnTo>
                    <a:pt x="166844" y="6451"/>
                  </a:lnTo>
                  <a:lnTo>
                    <a:pt x="205016" y="24039"/>
                  </a:lnTo>
                  <a:lnTo>
                    <a:pt x="230747" y="50111"/>
                  </a:lnTo>
                  <a:lnTo>
                    <a:pt x="240182" y="82016"/>
                  </a:lnTo>
                  <a:lnTo>
                    <a:pt x="230747" y="113921"/>
                  </a:lnTo>
                  <a:lnTo>
                    <a:pt x="205016" y="139993"/>
                  </a:lnTo>
                  <a:lnTo>
                    <a:pt x="166844" y="157581"/>
                  </a:lnTo>
                  <a:lnTo>
                    <a:pt x="120091" y="164033"/>
                  </a:lnTo>
                  <a:lnTo>
                    <a:pt x="73337" y="157581"/>
                  </a:lnTo>
                  <a:lnTo>
                    <a:pt x="35166" y="139993"/>
                  </a:lnTo>
                  <a:lnTo>
                    <a:pt x="9434" y="113921"/>
                  </a:lnTo>
                  <a:lnTo>
                    <a:pt x="0" y="82016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1" name="object 121"/>
          <p:cNvGrpSpPr/>
          <p:nvPr/>
        </p:nvGrpSpPr>
        <p:grpSpPr>
          <a:xfrm>
            <a:off x="9209011" y="4389122"/>
            <a:ext cx="225238" cy="162485"/>
            <a:chOff x="8557279" y="4974338"/>
            <a:chExt cx="255270" cy="184150"/>
          </a:xfrm>
        </p:grpSpPr>
        <p:pic>
          <p:nvPicPr>
            <p:cNvPr id="122" name="object 1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642515" y="4974338"/>
              <a:ext cx="118618" cy="175727"/>
            </a:xfrm>
            <a:prstGeom prst="rect">
              <a:avLst/>
            </a:prstGeom>
          </p:spPr>
        </p:pic>
        <p:sp>
          <p:nvSpPr>
            <p:cNvPr id="123" name="object 123"/>
            <p:cNvSpPr/>
            <p:nvPr/>
          </p:nvSpPr>
          <p:spPr>
            <a:xfrm>
              <a:off x="8564600" y="4983848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4">
                  <a:moveTo>
                    <a:pt x="0" y="83477"/>
                  </a:moveTo>
                  <a:lnTo>
                    <a:pt x="9434" y="50974"/>
                  </a:lnTo>
                  <a:lnTo>
                    <a:pt x="35166" y="24441"/>
                  </a:lnTo>
                  <a:lnTo>
                    <a:pt x="73337" y="6556"/>
                  </a:lnTo>
                  <a:lnTo>
                    <a:pt x="120091" y="0"/>
                  </a:lnTo>
                  <a:lnTo>
                    <a:pt x="166844" y="6556"/>
                  </a:lnTo>
                  <a:lnTo>
                    <a:pt x="205016" y="24441"/>
                  </a:lnTo>
                  <a:lnTo>
                    <a:pt x="230747" y="50974"/>
                  </a:lnTo>
                  <a:lnTo>
                    <a:pt x="240182" y="83477"/>
                  </a:lnTo>
                  <a:lnTo>
                    <a:pt x="230747" y="115979"/>
                  </a:lnTo>
                  <a:lnTo>
                    <a:pt x="205016" y="142513"/>
                  </a:lnTo>
                  <a:lnTo>
                    <a:pt x="166844" y="160397"/>
                  </a:lnTo>
                  <a:lnTo>
                    <a:pt x="120091" y="166954"/>
                  </a:lnTo>
                  <a:lnTo>
                    <a:pt x="73337" y="160397"/>
                  </a:lnTo>
                  <a:lnTo>
                    <a:pt x="35166" y="142513"/>
                  </a:lnTo>
                  <a:lnTo>
                    <a:pt x="9434" y="11597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4" name="object 124"/>
          <p:cNvGrpSpPr/>
          <p:nvPr/>
        </p:nvGrpSpPr>
        <p:grpSpPr>
          <a:xfrm>
            <a:off x="7679037" y="4783887"/>
            <a:ext cx="225238" cy="164166"/>
            <a:chOff x="6823309" y="5421738"/>
            <a:chExt cx="255270" cy="186055"/>
          </a:xfrm>
        </p:grpSpPr>
        <p:pic>
          <p:nvPicPr>
            <p:cNvPr id="125" name="object 1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918947" y="5431995"/>
              <a:ext cx="105435" cy="175727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6830631" y="5429059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016"/>
                  </a:moveTo>
                  <a:lnTo>
                    <a:pt x="9434" y="50111"/>
                  </a:lnTo>
                  <a:lnTo>
                    <a:pt x="35166" y="24039"/>
                  </a:lnTo>
                  <a:lnTo>
                    <a:pt x="73337" y="6451"/>
                  </a:lnTo>
                  <a:lnTo>
                    <a:pt x="120091" y="0"/>
                  </a:lnTo>
                  <a:lnTo>
                    <a:pt x="166844" y="6451"/>
                  </a:lnTo>
                  <a:lnTo>
                    <a:pt x="205016" y="24039"/>
                  </a:lnTo>
                  <a:lnTo>
                    <a:pt x="230747" y="50111"/>
                  </a:lnTo>
                  <a:lnTo>
                    <a:pt x="240182" y="82016"/>
                  </a:lnTo>
                  <a:lnTo>
                    <a:pt x="230747" y="113921"/>
                  </a:lnTo>
                  <a:lnTo>
                    <a:pt x="205016" y="139993"/>
                  </a:lnTo>
                  <a:lnTo>
                    <a:pt x="166844" y="157581"/>
                  </a:lnTo>
                  <a:lnTo>
                    <a:pt x="120091" y="164033"/>
                  </a:lnTo>
                  <a:lnTo>
                    <a:pt x="73337" y="157581"/>
                  </a:lnTo>
                  <a:lnTo>
                    <a:pt x="35166" y="139993"/>
                  </a:lnTo>
                  <a:lnTo>
                    <a:pt x="9434" y="113921"/>
                  </a:lnTo>
                  <a:lnTo>
                    <a:pt x="0" y="82016"/>
                  </a:lnTo>
                  <a:close/>
                </a:path>
              </a:pathLst>
            </a:custGeom>
            <a:ln w="14643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7" name="object 127"/>
          <p:cNvGrpSpPr/>
          <p:nvPr/>
        </p:nvGrpSpPr>
        <p:grpSpPr>
          <a:xfrm>
            <a:off x="8790337" y="2773214"/>
            <a:ext cx="222437" cy="160244"/>
            <a:chOff x="8082781" y="3142976"/>
            <a:chExt cx="252095" cy="181610"/>
          </a:xfrm>
        </p:grpSpPr>
        <p:pic>
          <p:nvPicPr>
            <p:cNvPr id="128" name="object 12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158645" y="3142983"/>
              <a:ext cx="149377" cy="175729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082781" y="3142976"/>
              <a:ext cx="251891" cy="181597"/>
            </a:xfrm>
            <a:prstGeom prst="rect">
              <a:avLst/>
            </a:prstGeom>
          </p:spPr>
        </p:pic>
      </p:grpSp>
      <p:grpSp>
        <p:nvGrpSpPr>
          <p:cNvPr id="130" name="object 130"/>
          <p:cNvGrpSpPr/>
          <p:nvPr/>
        </p:nvGrpSpPr>
        <p:grpSpPr>
          <a:xfrm>
            <a:off x="8374251" y="5192217"/>
            <a:ext cx="222437" cy="160244"/>
            <a:chOff x="7611217" y="5884513"/>
            <a:chExt cx="252095" cy="181610"/>
          </a:xfrm>
        </p:grpSpPr>
        <p:pic>
          <p:nvPicPr>
            <p:cNvPr id="131" name="object 13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710068" y="5889945"/>
              <a:ext cx="105435" cy="175740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7611217" y="5884513"/>
              <a:ext cx="251891" cy="178676"/>
            </a:xfrm>
            <a:prstGeom prst="rect">
              <a:avLst/>
            </a:prstGeom>
          </p:spPr>
        </p:pic>
      </p:grpSp>
      <p:grpSp>
        <p:nvGrpSpPr>
          <p:cNvPr id="133" name="object 133"/>
          <p:cNvGrpSpPr/>
          <p:nvPr/>
        </p:nvGrpSpPr>
        <p:grpSpPr>
          <a:xfrm>
            <a:off x="8374251" y="4590962"/>
            <a:ext cx="222437" cy="161925"/>
            <a:chOff x="7611217" y="5203090"/>
            <a:chExt cx="252095" cy="183515"/>
          </a:xfrm>
        </p:grpSpPr>
        <p:pic>
          <p:nvPicPr>
            <p:cNvPr id="134" name="object 13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704213" y="5203090"/>
              <a:ext cx="96647" cy="175740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7611217" y="5207920"/>
              <a:ext cx="251891" cy="178676"/>
            </a:xfrm>
            <a:prstGeom prst="rect">
              <a:avLst/>
            </a:prstGeom>
          </p:spPr>
        </p:pic>
      </p:grpSp>
      <p:grpSp>
        <p:nvGrpSpPr>
          <p:cNvPr id="136" name="object 136"/>
          <p:cNvGrpSpPr/>
          <p:nvPr/>
        </p:nvGrpSpPr>
        <p:grpSpPr>
          <a:xfrm>
            <a:off x="2293766" y="1020218"/>
            <a:ext cx="7763435" cy="5361454"/>
            <a:chOff x="720001" y="1156246"/>
            <a:chExt cx="8798560" cy="6076315"/>
          </a:xfrm>
        </p:grpSpPr>
        <p:sp>
          <p:nvSpPr>
            <p:cNvPr id="137" name="object 137"/>
            <p:cNvSpPr/>
            <p:nvPr/>
          </p:nvSpPr>
          <p:spPr>
            <a:xfrm>
              <a:off x="720001" y="1156246"/>
              <a:ext cx="8798560" cy="6076315"/>
            </a:xfrm>
            <a:custGeom>
              <a:avLst/>
              <a:gdLst/>
              <a:ahLst/>
              <a:cxnLst/>
              <a:rect l="l" t="t" r="r" b="b"/>
              <a:pathLst>
                <a:path w="8798560" h="6076315">
                  <a:moveTo>
                    <a:pt x="8798407" y="0"/>
                  </a:moveTo>
                  <a:lnTo>
                    <a:pt x="0" y="0"/>
                  </a:lnTo>
                  <a:lnTo>
                    <a:pt x="0" y="6076149"/>
                  </a:lnTo>
                  <a:lnTo>
                    <a:pt x="8798407" y="6076149"/>
                  </a:lnTo>
                  <a:lnTo>
                    <a:pt x="87984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38" name="object 138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7633919" y="6201590"/>
              <a:ext cx="246024" cy="175727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102854" y="6201590"/>
              <a:ext cx="253060" cy="175727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8589797" y="6201590"/>
              <a:ext cx="221432" cy="175727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6284379" y="1605248"/>
              <a:ext cx="386627" cy="518433"/>
            </a:xfrm>
            <a:prstGeom prst="rect">
              <a:avLst/>
            </a:prstGeom>
          </p:spPr>
        </p:pic>
        <p:pic>
          <p:nvPicPr>
            <p:cNvPr id="142" name="object 142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5872124" y="6201590"/>
              <a:ext cx="300697" cy="175727"/>
            </a:xfrm>
            <a:prstGeom prst="rect">
              <a:avLst/>
            </a:prstGeom>
          </p:spPr>
        </p:pic>
        <p:pic>
          <p:nvPicPr>
            <p:cNvPr id="143" name="object 143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6361557" y="6201590"/>
              <a:ext cx="267119" cy="175727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6833857" y="6201590"/>
              <a:ext cx="267119" cy="175727"/>
            </a:xfrm>
            <a:prstGeom prst="rect">
              <a:avLst/>
            </a:prstGeom>
          </p:spPr>
        </p:pic>
        <p:pic>
          <p:nvPicPr>
            <p:cNvPr id="145" name="object 145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5742952" y="6218425"/>
              <a:ext cx="93294" cy="140591"/>
            </a:xfrm>
            <a:prstGeom prst="rect">
              <a:avLst/>
            </a:prstGeom>
          </p:spPr>
        </p:pic>
        <p:pic>
          <p:nvPicPr>
            <p:cNvPr id="146" name="object 146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7495958" y="6218425"/>
              <a:ext cx="94754" cy="140591"/>
            </a:xfrm>
            <a:prstGeom prst="rect">
              <a:avLst/>
            </a:prstGeom>
          </p:spPr>
        </p:pic>
        <p:pic>
          <p:nvPicPr>
            <p:cNvPr id="147" name="object 147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721474" y="1156246"/>
              <a:ext cx="2115616" cy="210286"/>
            </a:xfrm>
            <a:prstGeom prst="rect">
              <a:avLst/>
            </a:prstGeom>
          </p:spPr>
        </p:pic>
        <p:sp>
          <p:nvSpPr>
            <p:cNvPr id="148" name="object 148"/>
            <p:cNvSpPr/>
            <p:nvPr/>
          </p:nvSpPr>
          <p:spPr>
            <a:xfrm>
              <a:off x="747104" y="6928704"/>
              <a:ext cx="299085" cy="164465"/>
            </a:xfrm>
            <a:custGeom>
              <a:avLst/>
              <a:gdLst/>
              <a:ahLst/>
              <a:cxnLst/>
              <a:rect l="l" t="t" r="r" b="b"/>
              <a:pathLst>
                <a:path w="299084" h="164465">
                  <a:moveTo>
                    <a:pt x="0" y="82016"/>
                  </a:moveTo>
                  <a:lnTo>
                    <a:pt x="11738" y="50090"/>
                  </a:lnTo>
                  <a:lnTo>
                    <a:pt x="43751" y="24020"/>
                  </a:lnTo>
                  <a:lnTo>
                    <a:pt x="91232" y="6444"/>
                  </a:lnTo>
                  <a:lnTo>
                    <a:pt x="149377" y="0"/>
                  </a:lnTo>
                  <a:lnTo>
                    <a:pt x="207521" y="6444"/>
                  </a:lnTo>
                  <a:lnTo>
                    <a:pt x="255003" y="24020"/>
                  </a:lnTo>
                  <a:lnTo>
                    <a:pt x="287016" y="50090"/>
                  </a:lnTo>
                  <a:lnTo>
                    <a:pt x="298754" y="82016"/>
                  </a:lnTo>
                  <a:lnTo>
                    <a:pt x="287016" y="113943"/>
                  </a:lnTo>
                  <a:lnTo>
                    <a:pt x="255003" y="140012"/>
                  </a:lnTo>
                  <a:lnTo>
                    <a:pt x="207521" y="157588"/>
                  </a:lnTo>
                  <a:lnTo>
                    <a:pt x="149377" y="164033"/>
                  </a:lnTo>
                  <a:lnTo>
                    <a:pt x="91232" y="157588"/>
                  </a:lnTo>
                  <a:lnTo>
                    <a:pt x="43751" y="140012"/>
                  </a:lnTo>
                  <a:lnTo>
                    <a:pt x="11738" y="113943"/>
                  </a:lnTo>
                  <a:lnTo>
                    <a:pt x="0" y="82016"/>
                  </a:lnTo>
                  <a:close/>
                </a:path>
              </a:pathLst>
            </a:custGeom>
            <a:ln w="14643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" name="object 149"/>
            <p:cNvSpPr/>
            <p:nvPr/>
          </p:nvSpPr>
          <p:spPr>
            <a:xfrm>
              <a:off x="747104" y="6840834"/>
              <a:ext cx="299085" cy="164465"/>
            </a:xfrm>
            <a:custGeom>
              <a:avLst/>
              <a:gdLst/>
              <a:ahLst/>
              <a:cxnLst/>
              <a:rect l="l" t="t" r="r" b="b"/>
              <a:pathLst>
                <a:path w="299084" h="164465">
                  <a:moveTo>
                    <a:pt x="0" y="82016"/>
                  </a:moveTo>
                  <a:lnTo>
                    <a:pt x="11738" y="50090"/>
                  </a:lnTo>
                  <a:lnTo>
                    <a:pt x="43751" y="24020"/>
                  </a:lnTo>
                  <a:lnTo>
                    <a:pt x="91232" y="6444"/>
                  </a:lnTo>
                  <a:lnTo>
                    <a:pt x="149377" y="0"/>
                  </a:lnTo>
                  <a:lnTo>
                    <a:pt x="207521" y="6444"/>
                  </a:lnTo>
                  <a:lnTo>
                    <a:pt x="255003" y="24020"/>
                  </a:lnTo>
                  <a:lnTo>
                    <a:pt x="287016" y="50090"/>
                  </a:lnTo>
                  <a:lnTo>
                    <a:pt x="298754" y="82016"/>
                  </a:lnTo>
                  <a:lnTo>
                    <a:pt x="287016" y="113943"/>
                  </a:lnTo>
                  <a:lnTo>
                    <a:pt x="255003" y="140012"/>
                  </a:lnTo>
                  <a:lnTo>
                    <a:pt x="207521" y="157588"/>
                  </a:lnTo>
                  <a:lnTo>
                    <a:pt x="149377" y="164033"/>
                  </a:lnTo>
                  <a:lnTo>
                    <a:pt x="91232" y="157588"/>
                  </a:lnTo>
                  <a:lnTo>
                    <a:pt x="43751" y="140012"/>
                  </a:lnTo>
                  <a:lnTo>
                    <a:pt x="11738" y="113943"/>
                  </a:lnTo>
                  <a:lnTo>
                    <a:pt x="0" y="82016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50" name="object 150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111470" y="6897955"/>
              <a:ext cx="883913" cy="140958"/>
            </a:xfrm>
            <a:prstGeom prst="rect">
              <a:avLst/>
            </a:prstGeom>
          </p:spPr>
        </p:pic>
        <p:pic>
          <p:nvPicPr>
            <p:cNvPr id="151" name="object 151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721474" y="1667499"/>
              <a:ext cx="415596" cy="175740"/>
            </a:xfrm>
            <a:prstGeom prst="rect">
              <a:avLst/>
            </a:prstGeom>
          </p:spPr>
        </p:pic>
        <p:sp>
          <p:nvSpPr>
            <p:cNvPr id="152" name="object 152"/>
            <p:cNvSpPr/>
            <p:nvPr/>
          </p:nvSpPr>
          <p:spPr>
            <a:xfrm>
              <a:off x="3580892" y="2466377"/>
              <a:ext cx="1906905" cy="3582670"/>
            </a:xfrm>
            <a:custGeom>
              <a:avLst/>
              <a:gdLst/>
              <a:ahLst/>
              <a:cxnLst/>
              <a:rect l="l" t="t" r="r" b="b"/>
              <a:pathLst>
                <a:path w="1906904" h="3582670">
                  <a:moveTo>
                    <a:pt x="166966" y="3438652"/>
                  </a:moveTo>
                  <a:lnTo>
                    <a:pt x="12" y="3438652"/>
                  </a:lnTo>
                  <a:lnTo>
                    <a:pt x="12" y="3582174"/>
                  </a:lnTo>
                  <a:lnTo>
                    <a:pt x="166966" y="3582174"/>
                  </a:lnTo>
                  <a:lnTo>
                    <a:pt x="166966" y="3438652"/>
                  </a:lnTo>
                  <a:close/>
                </a:path>
                <a:path w="1906904" h="3582670">
                  <a:moveTo>
                    <a:pt x="269481" y="3210179"/>
                  </a:moveTo>
                  <a:lnTo>
                    <a:pt x="0" y="3210179"/>
                  </a:lnTo>
                  <a:lnTo>
                    <a:pt x="0" y="3353701"/>
                  </a:lnTo>
                  <a:lnTo>
                    <a:pt x="269481" y="3353701"/>
                  </a:lnTo>
                  <a:lnTo>
                    <a:pt x="269481" y="3210179"/>
                  </a:lnTo>
                  <a:close/>
                </a:path>
                <a:path w="1906904" h="3582670">
                  <a:moveTo>
                    <a:pt x="269481" y="2981718"/>
                  </a:moveTo>
                  <a:lnTo>
                    <a:pt x="0" y="2981718"/>
                  </a:lnTo>
                  <a:lnTo>
                    <a:pt x="0" y="3125241"/>
                  </a:lnTo>
                  <a:lnTo>
                    <a:pt x="269481" y="3125241"/>
                  </a:lnTo>
                  <a:lnTo>
                    <a:pt x="269481" y="2981718"/>
                  </a:lnTo>
                  <a:close/>
                </a:path>
                <a:path w="1906904" h="3582670">
                  <a:moveTo>
                    <a:pt x="301701" y="2753258"/>
                  </a:moveTo>
                  <a:lnTo>
                    <a:pt x="12" y="2753258"/>
                  </a:lnTo>
                  <a:lnTo>
                    <a:pt x="12" y="2893847"/>
                  </a:lnTo>
                  <a:lnTo>
                    <a:pt x="301701" y="2893847"/>
                  </a:lnTo>
                  <a:lnTo>
                    <a:pt x="301701" y="2753258"/>
                  </a:lnTo>
                  <a:close/>
                </a:path>
                <a:path w="1906904" h="3582670">
                  <a:moveTo>
                    <a:pt x="436435" y="2521864"/>
                  </a:moveTo>
                  <a:lnTo>
                    <a:pt x="12" y="2521864"/>
                  </a:lnTo>
                  <a:lnTo>
                    <a:pt x="12" y="2665387"/>
                  </a:lnTo>
                  <a:lnTo>
                    <a:pt x="436435" y="2665387"/>
                  </a:lnTo>
                  <a:lnTo>
                    <a:pt x="436435" y="2521864"/>
                  </a:lnTo>
                  <a:close/>
                </a:path>
                <a:path w="1906904" h="3582670">
                  <a:moveTo>
                    <a:pt x="468655" y="2293404"/>
                  </a:moveTo>
                  <a:lnTo>
                    <a:pt x="12" y="2293404"/>
                  </a:lnTo>
                  <a:lnTo>
                    <a:pt x="12" y="2436926"/>
                  </a:lnTo>
                  <a:lnTo>
                    <a:pt x="468655" y="2436926"/>
                  </a:lnTo>
                  <a:lnTo>
                    <a:pt x="468655" y="2293404"/>
                  </a:lnTo>
                  <a:close/>
                </a:path>
                <a:path w="1906904" h="3582670">
                  <a:moveTo>
                    <a:pt x="568248" y="2064943"/>
                  </a:moveTo>
                  <a:lnTo>
                    <a:pt x="25" y="2064943"/>
                  </a:lnTo>
                  <a:lnTo>
                    <a:pt x="25" y="2208466"/>
                  </a:lnTo>
                  <a:lnTo>
                    <a:pt x="568248" y="2208466"/>
                  </a:lnTo>
                  <a:lnTo>
                    <a:pt x="568248" y="2064943"/>
                  </a:lnTo>
                  <a:close/>
                </a:path>
                <a:path w="1906904" h="3582670">
                  <a:moveTo>
                    <a:pt x="735203" y="1833549"/>
                  </a:moveTo>
                  <a:lnTo>
                    <a:pt x="25" y="1833549"/>
                  </a:lnTo>
                  <a:lnTo>
                    <a:pt x="25" y="1977072"/>
                  </a:lnTo>
                  <a:lnTo>
                    <a:pt x="735203" y="1977072"/>
                  </a:lnTo>
                  <a:lnTo>
                    <a:pt x="735203" y="1833549"/>
                  </a:lnTo>
                  <a:close/>
                </a:path>
                <a:path w="1906904" h="3582670">
                  <a:moveTo>
                    <a:pt x="969518" y="1605089"/>
                  </a:moveTo>
                  <a:lnTo>
                    <a:pt x="12" y="1605089"/>
                  </a:lnTo>
                  <a:lnTo>
                    <a:pt x="12" y="1748612"/>
                  </a:lnTo>
                  <a:lnTo>
                    <a:pt x="969518" y="1748612"/>
                  </a:lnTo>
                  <a:lnTo>
                    <a:pt x="969518" y="1605089"/>
                  </a:lnTo>
                  <a:close/>
                </a:path>
                <a:path w="1906904" h="3582670">
                  <a:moveTo>
                    <a:pt x="1104252" y="1376629"/>
                  </a:moveTo>
                  <a:lnTo>
                    <a:pt x="12" y="1376629"/>
                  </a:lnTo>
                  <a:lnTo>
                    <a:pt x="12" y="1520151"/>
                  </a:lnTo>
                  <a:lnTo>
                    <a:pt x="1104252" y="1520151"/>
                  </a:lnTo>
                  <a:lnTo>
                    <a:pt x="1104252" y="1376629"/>
                  </a:lnTo>
                  <a:close/>
                </a:path>
                <a:path w="1906904" h="3582670">
                  <a:moveTo>
                    <a:pt x="1171613" y="1148168"/>
                  </a:moveTo>
                  <a:lnTo>
                    <a:pt x="12" y="1148168"/>
                  </a:lnTo>
                  <a:lnTo>
                    <a:pt x="12" y="1288757"/>
                  </a:lnTo>
                  <a:lnTo>
                    <a:pt x="1171613" y="1288757"/>
                  </a:lnTo>
                  <a:lnTo>
                    <a:pt x="1171613" y="1148168"/>
                  </a:lnTo>
                  <a:close/>
                </a:path>
                <a:path w="1906904" h="3582670">
                  <a:moveTo>
                    <a:pt x="1236052" y="916774"/>
                  </a:moveTo>
                  <a:lnTo>
                    <a:pt x="12" y="916774"/>
                  </a:lnTo>
                  <a:lnTo>
                    <a:pt x="12" y="1060297"/>
                  </a:lnTo>
                  <a:lnTo>
                    <a:pt x="1236052" y="1060297"/>
                  </a:lnTo>
                  <a:lnTo>
                    <a:pt x="1236052" y="916774"/>
                  </a:lnTo>
                  <a:close/>
                </a:path>
                <a:path w="1906904" h="3582670">
                  <a:moveTo>
                    <a:pt x="1271206" y="688314"/>
                  </a:moveTo>
                  <a:lnTo>
                    <a:pt x="25" y="688314"/>
                  </a:lnTo>
                  <a:lnTo>
                    <a:pt x="25" y="831837"/>
                  </a:lnTo>
                  <a:lnTo>
                    <a:pt x="1271206" y="831837"/>
                  </a:lnTo>
                  <a:lnTo>
                    <a:pt x="1271206" y="688314"/>
                  </a:lnTo>
                  <a:close/>
                </a:path>
                <a:path w="1906904" h="3582670">
                  <a:moveTo>
                    <a:pt x="1470380" y="459854"/>
                  </a:moveTo>
                  <a:lnTo>
                    <a:pt x="25" y="459854"/>
                  </a:lnTo>
                  <a:lnTo>
                    <a:pt x="25" y="603377"/>
                  </a:lnTo>
                  <a:lnTo>
                    <a:pt x="1470380" y="603377"/>
                  </a:lnTo>
                  <a:lnTo>
                    <a:pt x="1470380" y="459854"/>
                  </a:lnTo>
                  <a:close/>
                </a:path>
                <a:path w="1906904" h="3582670">
                  <a:moveTo>
                    <a:pt x="1637334" y="228460"/>
                  </a:moveTo>
                  <a:lnTo>
                    <a:pt x="25" y="228460"/>
                  </a:lnTo>
                  <a:lnTo>
                    <a:pt x="25" y="371983"/>
                  </a:lnTo>
                  <a:lnTo>
                    <a:pt x="1637334" y="371983"/>
                  </a:lnTo>
                  <a:lnTo>
                    <a:pt x="1637334" y="228460"/>
                  </a:lnTo>
                  <a:close/>
                </a:path>
                <a:path w="1906904" h="3582670">
                  <a:moveTo>
                    <a:pt x="1906803" y="0"/>
                  </a:moveTo>
                  <a:lnTo>
                    <a:pt x="25" y="0"/>
                  </a:lnTo>
                  <a:lnTo>
                    <a:pt x="25" y="143522"/>
                  </a:lnTo>
                  <a:lnTo>
                    <a:pt x="1906803" y="143522"/>
                  </a:lnTo>
                  <a:lnTo>
                    <a:pt x="1906803" y="0"/>
                  </a:lnTo>
                  <a:close/>
                </a:path>
              </a:pathLst>
            </a:custGeom>
            <a:solidFill>
              <a:srgbClr val="C4D982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" name="object 153"/>
            <p:cNvSpPr/>
            <p:nvPr/>
          </p:nvSpPr>
          <p:spPr>
            <a:xfrm>
              <a:off x="3580904" y="2422448"/>
              <a:ext cx="0" cy="3670300"/>
            </a:xfrm>
            <a:custGeom>
              <a:avLst/>
              <a:gdLst/>
              <a:ahLst/>
              <a:cxnLst/>
              <a:rect l="l" t="t" r="r" b="b"/>
              <a:pathLst>
                <a:path h="3670300">
                  <a:moveTo>
                    <a:pt x="0" y="0"/>
                  </a:moveTo>
                  <a:lnTo>
                    <a:pt x="0" y="3670033"/>
                  </a:lnTo>
                </a:path>
              </a:pathLst>
            </a:custGeom>
            <a:ln w="11722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54" name="object 154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5536018" y="2443975"/>
              <a:ext cx="150837" cy="187451"/>
            </a:xfrm>
            <a:prstGeom prst="rect">
              <a:avLst/>
            </a:prstGeom>
          </p:spPr>
        </p:pic>
        <p:pic>
          <p:nvPicPr>
            <p:cNvPr id="155" name="object 155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5306530" y="2673603"/>
              <a:ext cx="188920" cy="187451"/>
            </a:xfrm>
            <a:prstGeom prst="rect">
              <a:avLst/>
            </a:prstGeom>
          </p:spPr>
        </p:pic>
        <p:sp>
          <p:nvSpPr>
            <p:cNvPr id="156" name="object 156"/>
            <p:cNvSpPr/>
            <p:nvPr/>
          </p:nvSpPr>
          <p:spPr>
            <a:xfrm>
              <a:off x="5140896" y="2902875"/>
              <a:ext cx="193675" cy="187960"/>
            </a:xfrm>
            <a:custGeom>
              <a:avLst/>
              <a:gdLst/>
              <a:ahLst/>
              <a:cxnLst/>
              <a:rect l="l" t="t" r="r" b="b"/>
              <a:pathLst>
                <a:path w="193675" h="187960">
                  <a:moveTo>
                    <a:pt x="0" y="187821"/>
                  </a:moveTo>
                  <a:lnTo>
                    <a:pt x="193314" y="187821"/>
                  </a:lnTo>
                  <a:lnTo>
                    <a:pt x="193314" y="0"/>
                  </a:lnTo>
                  <a:lnTo>
                    <a:pt x="0" y="0"/>
                  </a:lnTo>
                  <a:lnTo>
                    <a:pt x="0" y="187821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57" name="object 157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4939677" y="3132442"/>
              <a:ext cx="175729" cy="187451"/>
            </a:xfrm>
            <a:prstGeom prst="rect">
              <a:avLst/>
            </a:prstGeom>
          </p:spPr>
        </p:pic>
        <p:pic>
          <p:nvPicPr>
            <p:cNvPr id="158" name="object 158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4904816" y="3361256"/>
              <a:ext cx="162560" cy="187821"/>
            </a:xfrm>
            <a:prstGeom prst="rect">
              <a:avLst/>
            </a:prstGeom>
          </p:spPr>
        </p:pic>
        <p:pic>
          <p:nvPicPr>
            <p:cNvPr id="159" name="object 159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4839360" y="3591115"/>
              <a:ext cx="166941" cy="187451"/>
            </a:xfrm>
            <a:prstGeom prst="rect">
              <a:avLst/>
            </a:prstGeom>
          </p:spPr>
        </p:pic>
        <p:pic>
          <p:nvPicPr>
            <p:cNvPr id="160" name="object 160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4771986" y="3819942"/>
              <a:ext cx="166941" cy="187821"/>
            </a:xfrm>
            <a:prstGeom prst="rect">
              <a:avLst/>
            </a:prstGeom>
          </p:spPr>
        </p:pic>
        <p:sp>
          <p:nvSpPr>
            <p:cNvPr id="161" name="object 161"/>
            <p:cNvSpPr/>
            <p:nvPr/>
          </p:nvSpPr>
          <p:spPr>
            <a:xfrm>
              <a:off x="4639018" y="4049941"/>
              <a:ext cx="175895" cy="187960"/>
            </a:xfrm>
            <a:custGeom>
              <a:avLst/>
              <a:gdLst/>
              <a:ahLst/>
              <a:cxnLst/>
              <a:rect l="l" t="t" r="r" b="b"/>
              <a:pathLst>
                <a:path w="175895" h="187960">
                  <a:moveTo>
                    <a:pt x="0" y="187451"/>
                  </a:moveTo>
                  <a:lnTo>
                    <a:pt x="175729" y="187451"/>
                  </a:lnTo>
                  <a:lnTo>
                    <a:pt x="175729" y="0"/>
                  </a:lnTo>
                  <a:lnTo>
                    <a:pt x="0" y="0"/>
                  </a:lnTo>
                  <a:lnTo>
                    <a:pt x="0" y="187451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62" name="object 162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4404690" y="4278768"/>
              <a:ext cx="166952" cy="187821"/>
            </a:xfrm>
            <a:prstGeom prst="rect">
              <a:avLst/>
            </a:prstGeom>
          </p:spPr>
        </p:pic>
        <p:pic>
          <p:nvPicPr>
            <p:cNvPr id="163" name="object 163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4238472" y="4508623"/>
              <a:ext cx="140591" cy="187455"/>
            </a:xfrm>
            <a:prstGeom prst="rect">
              <a:avLst/>
            </a:prstGeom>
          </p:spPr>
        </p:pic>
        <p:pic>
          <p:nvPicPr>
            <p:cNvPr id="164" name="object 164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4138155" y="4738251"/>
              <a:ext cx="158165" cy="187455"/>
            </a:xfrm>
            <a:prstGeom prst="rect">
              <a:avLst/>
            </a:prstGeom>
          </p:spPr>
        </p:pic>
        <p:pic>
          <p:nvPicPr>
            <p:cNvPr id="165" name="object 165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4102569" y="4967448"/>
              <a:ext cx="144985" cy="187455"/>
            </a:xfrm>
            <a:prstGeom prst="rect">
              <a:avLst/>
            </a:prstGeom>
          </p:spPr>
        </p:pic>
        <p:pic>
          <p:nvPicPr>
            <p:cNvPr id="166" name="object 166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3969296" y="5196937"/>
              <a:ext cx="123018" cy="187455"/>
            </a:xfrm>
            <a:prstGeom prst="rect">
              <a:avLst/>
            </a:prstGeom>
          </p:spPr>
        </p:pic>
        <p:sp>
          <p:nvSpPr>
            <p:cNvPr id="167" name="object 167"/>
            <p:cNvSpPr/>
            <p:nvPr/>
          </p:nvSpPr>
          <p:spPr>
            <a:xfrm>
              <a:off x="3936047" y="5426138"/>
              <a:ext cx="123189" cy="417195"/>
            </a:xfrm>
            <a:custGeom>
              <a:avLst/>
              <a:gdLst/>
              <a:ahLst/>
              <a:cxnLst/>
              <a:rect l="l" t="t" r="r" b="b"/>
              <a:pathLst>
                <a:path w="123189" h="417195">
                  <a:moveTo>
                    <a:pt x="123012" y="229628"/>
                  </a:moveTo>
                  <a:lnTo>
                    <a:pt x="0" y="229628"/>
                  </a:lnTo>
                  <a:lnTo>
                    <a:pt x="0" y="417080"/>
                  </a:lnTo>
                  <a:lnTo>
                    <a:pt x="123012" y="417080"/>
                  </a:lnTo>
                  <a:lnTo>
                    <a:pt x="123012" y="229628"/>
                  </a:lnTo>
                  <a:close/>
                </a:path>
                <a:path w="123189" h="417195">
                  <a:moveTo>
                    <a:pt x="123012" y="0"/>
                  </a:moveTo>
                  <a:lnTo>
                    <a:pt x="0" y="0"/>
                  </a:lnTo>
                  <a:lnTo>
                    <a:pt x="0" y="187452"/>
                  </a:lnTo>
                  <a:lnTo>
                    <a:pt x="123012" y="187452"/>
                  </a:lnTo>
                  <a:lnTo>
                    <a:pt x="123012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68" name="object 168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3835730" y="5884964"/>
              <a:ext cx="111290" cy="187451"/>
            </a:xfrm>
            <a:prstGeom prst="rect">
              <a:avLst/>
            </a:prstGeom>
          </p:spPr>
        </p:pic>
        <p:pic>
          <p:nvPicPr>
            <p:cNvPr id="169" name="object 169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2148928" y="2463162"/>
              <a:ext cx="1360055" cy="140591"/>
            </a:xfrm>
            <a:prstGeom prst="rect">
              <a:avLst/>
            </a:prstGeom>
          </p:spPr>
        </p:pic>
        <p:pic>
          <p:nvPicPr>
            <p:cNvPr id="170" name="object 170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2168842" y="2692638"/>
              <a:ext cx="1342110" cy="140591"/>
            </a:xfrm>
            <a:prstGeom prst="rect">
              <a:avLst/>
            </a:prstGeom>
          </p:spPr>
        </p:pic>
        <p:pic>
          <p:nvPicPr>
            <p:cNvPr id="171" name="object 171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2477122" y="2921835"/>
              <a:ext cx="1031798" cy="140591"/>
            </a:xfrm>
            <a:prstGeom prst="rect">
              <a:avLst/>
            </a:prstGeom>
          </p:spPr>
        </p:pic>
        <p:pic>
          <p:nvPicPr>
            <p:cNvPr id="172" name="object 172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2072919" y="3151324"/>
              <a:ext cx="1436319" cy="140591"/>
            </a:xfrm>
            <a:prstGeom prst="rect">
              <a:avLst/>
            </a:prstGeom>
          </p:spPr>
        </p:pic>
        <p:pic>
          <p:nvPicPr>
            <p:cNvPr id="173" name="object 173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2636748" y="3380521"/>
              <a:ext cx="876151" cy="140591"/>
            </a:xfrm>
            <a:prstGeom prst="rect">
              <a:avLst/>
            </a:prstGeom>
          </p:spPr>
        </p:pic>
        <p:pic>
          <p:nvPicPr>
            <p:cNvPr id="174" name="object 174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1693900" y="3610150"/>
              <a:ext cx="1819935" cy="140591"/>
            </a:xfrm>
            <a:prstGeom prst="rect">
              <a:avLst/>
            </a:prstGeom>
          </p:spPr>
        </p:pic>
        <p:pic>
          <p:nvPicPr>
            <p:cNvPr id="175" name="object 175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2203259" y="3839272"/>
              <a:ext cx="1305928" cy="140958"/>
            </a:xfrm>
            <a:prstGeom prst="rect">
              <a:avLst/>
            </a:prstGeom>
          </p:spPr>
        </p:pic>
        <p:pic>
          <p:nvPicPr>
            <p:cNvPr id="176" name="object 176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1900834" y="4068978"/>
              <a:ext cx="1608162" cy="140588"/>
            </a:xfrm>
            <a:prstGeom prst="rect">
              <a:avLst/>
            </a:prstGeom>
          </p:spPr>
        </p:pic>
        <p:pic>
          <p:nvPicPr>
            <p:cNvPr id="177" name="object 177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2705874" y="4297807"/>
              <a:ext cx="810030" cy="140957"/>
            </a:xfrm>
            <a:prstGeom prst="rect">
              <a:avLst/>
            </a:prstGeom>
          </p:spPr>
        </p:pic>
        <p:pic>
          <p:nvPicPr>
            <p:cNvPr id="178" name="object 178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2819082" y="4527664"/>
              <a:ext cx="693966" cy="140588"/>
            </a:xfrm>
            <a:prstGeom prst="rect">
              <a:avLst/>
            </a:prstGeom>
          </p:spPr>
        </p:pic>
        <p:pic>
          <p:nvPicPr>
            <p:cNvPr id="179" name="object 179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1646313" y="4757292"/>
              <a:ext cx="1863559" cy="140588"/>
            </a:xfrm>
            <a:prstGeom prst="rect">
              <a:avLst/>
            </a:prstGeom>
          </p:spPr>
        </p:pic>
        <p:pic>
          <p:nvPicPr>
            <p:cNvPr id="180" name="object 180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2584615" y="4986489"/>
              <a:ext cx="924847" cy="140588"/>
            </a:xfrm>
            <a:prstGeom prst="rect">
              <a:avLst/>
            </a:prstGeom>
          </p:spPr>
        </p:pic>
        <p:pic>
          <p:nvPicPr>
            <p:cNvPr id="181" name="object 181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2483713" y="5215978"/>
              <a:ext cx="1027036" cy="140588"/>
            </a:xfrm>
            <a:prstGeom prst="rect">
              <a:avLst/>
            </a:prstGeom>
          </p:spPr>
        </p:pic>
        <p:pic>
          <p:nvPicPr>
            <p:cNvPr id="182" name="object 182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771267" y="5445175"/>
              <a:ext cx="2737294" cy="140588"/>
            </a:xfrm>
            <a:prstGeom prst="rect">
              <a:avLst/>
            </a:prstGeom>
          </p:spPr>
        </p:pic>
        <p:pic>
          <p:nvPicPr>
            <p:cNvPr id="183" name="object 183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2010968" y="5674664"/>
              <a:ext cx="1500365" cy="140588"/>
            </a:xfrm>
            <a:prstGeom prst="rect">
              <a:avLst/>
            </a:prstGeom>
          </p:spPr>
        </p:pic>
        <p:pic>
          <p:nvPicPr>
            <p:cNvPr id="184" name="object 184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1944776" y="5903998"/>
              <a:ext cx="1567586" cy="140591"/>
            </a:xfrm>
            <a:prstGeom prst="rect">
              <a:avLst/>
            </a:prstGeom>
          </p:spPr>
        </p:pic>
      </p:grpSp>
      <p:grpSp>
        <p:nvGrpSpPr>
          <p:cNvPr id="185" name="object 185"/>
          <p:cNvGrpSpPr/>
          <p:nvPr/>
        </p:nvGrpSpPr>
        <p:grpSpPr>
          <a:xfrm>
            <a:off x="8790337" y="2566466"/>
            <a:ext cx="222437" cy="160244"/>
            <a:chOff x="8082781" y="2908661"/>
            <a:chExt cx="252095" cy="181610"/>
          </a:xfrm>
        </p:grpSpPr>
        <p:pic>
          <p:nvPicPr>
            <p:cNvPr id="186" name="object 18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158645" y="2914091"/>
              <a:ext cx="149377" cy="175729"/>
            </a:xfrm>
            <a:prstGeom prst="rect">
              <a:avLst/>
            </a:prstGeom>
          </p:spPr>
        </p:pic>
        <p:pic>
          <p:nvPicPr>
            <p:cNvPr id="187" name="object 18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082781" y="2908661"/>
              <a:ext cx="251891" cy="181597"/>
            </a:xfrm>
            <a:prstGeom prst="rect">
              <a:avLst/>
            </a:prstGeom>
          </p:spPr>
        </p:pic>
      </p:grpSp>
      <p:grpSp>
        <p:nvGrpSpPr>
          <p:cNvPr id="188" name="object 188"/>
          <p:cNvGrpSpPr/>
          <p:nvPr/>
        </p:nvGrpSpPr>
        <p:grpSpPr>
          <a:xfrm>
            <a:off x="9209011" y="2566466"/>
            <a:ext cx="225238" cy="160244"/>
            <a:chOff x="8557279" y="2908661"/>
            <a:chExt cx="255270" cy="181610"/>
          </a:xfrm>
        </p:grpSpPr>
        <p:pic>
          <p:nvPicPr>
            <p:cNvPr id="189" name="object 189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8628011" y="2914091"/>
              <a:ext cx="158165" cy="175729"/>
            </a:xfrm>
            <a:prstGeom prst="rect">
              <a:avLst/>
            </a:prstGeom>
          </p:spPr>
        </p:pic>
        <p:sp>
          <p:nvSpPr>
            <p:cNvPr id="190" name="object 190"/>
            <p:cNvSpPr/>
            <p:nvPr/>
          </p:nvSpPr>
          <p:spPr>
            <a:xfrm>
              <a:off x="8564600" y="2915983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5">
                  <a:moveTo>
                    <a:pt x="0" y="83477"/>
                  </a:moveTo>
                  <a:lnTo>
                    <a:pt x="9434" y="50974"/>
                  </a:lnTo>
                  <a:lnTo>
                    <a:pt x="35166" y="24441"/>
                  </a:lnTo>
                  <a:lnTo>
                    <a:pt x="73337" y="6556"/>
                  </a:lnTo>
                  <a:lnTo>
                    <a:pt x="120091" y="0"/>
                  </a:lnTo>
                  <a:lnTo>
                    <a:pt x="166844" y="6556"/>
                  </a:lnTo>
                  <a:lnTo>
                    <a:pt x="205016" y="24441"/>
                  </a:lnTo>
                  <a:lnTo>
                    <a:pt x="230747" y="50974"/>
                  </a:lnTo>
                  <a:lnTo>
                    <a:pt x="240182" y="83477"/>
                  </a:lnTo>
                  <a:lnTo>
                    <a:pt x="230747" y="115979"/>
                  </a:lnTo>
                  <a:lnTo>
                    <a:pt x="205016" y="142513"/>
                  </a:lnTo>
                  <a:lnTo>
                    <a:pt x="166844" y="160397"/>
                  </a:lnTo>
                  <a:lnTo>
                    <a:pt x="120091" y="166954"/>
                  </a:lnTo>
                  <a:lnTo>
                    <a:pt x="73337" y="160397"/>
                  </a:lnTo>
                  <a:lnTo>
                    <a:pt x="35166" y="142513"/>
                  </a:lnTo>
                  <a:lnTo>
                    <a:pt x="9434" y="11597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91" name="object 191"/>
          <p:cNvGrpSpPr/>
          <p:nvPr/>
        </p:nvGrpSpPr>
        <p:grpSpPr>
          <a:xfrm>
            <a:off x="7679037" y="2773214"/>
            <a:ext cx="225238" cy="160244"/>
            <a:chOff x="6823309" y="3142976"/>
            <a:chExt cx="255270" cy="181610"/>
          </a:xfrm>
        </p:grpSpPr>
        <p:pic>
          <p:nvPicPr>
            <p:cNvPr id="192" name="object 19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895515" y="3142983"/>
              <a:ext cx="149377" cy="175729"/>
            </a:xfrm>
            <a:prstGeom prst="rect">
              <a:avLst/>
            </a:prstGeom>
          </p:spPr>
        </p:pic>
        <p:sp>
          <p:nvSpPr>
            <p:cNvPr id="193" name="object 193"/>
            <p:cNvSpPr/>
            <p:nvPr/>
          </p:nvSpPr>
          <p:spPr>
            <a:xfrm>
              <a:off x="6830631" y="3150298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4">
                  <a:moveTo>
                    <a:pt x="0" y="83477"/>
                  </a:moveTo>
                  <a:lnTo>
                    <a:pt x="9434" y="50974"/>
                  </a:lnTo>
                  <a:lnTo>
                    <a:pt x="35166" y="24441"/>
                  </a:lnTo>
                  <a:lnTo>
                    <a:pt x="73337" y="6556"/>
                  </a:lnTo>
                  <a:lnTo>
                    <a:pt x="120091" y="0"/>
                  </a:lnTo>
                  <a:lnTo>
                    <a:pt x="166844" y="6556"/>
                  </a:lnTo>
                  <a:lnTo>
                    <a:pt x="205016" y="24441"/>
                  </a:lnTo>
                  <a:lnTo>
                    <a:pt x="230747" y="50974"/>
                  </a:lnTo>
                  <a:lnTo>
                    <a:pt x="240182" y="83477"/>
                  </a:lnTo>
                  <a:lnTo>
                    <a:pt x="230747" y="115979"/>
                  </a:lnTo>
                  <a:lnTo>
                    <a:pt x="205016" y="142513"/>
                  </a:lnTo>
                  <a:lnTo>
                    <a:pt x="166844" y="160397"/>
                  </a:lnTo>
                  <a:lnTo>
                    <a:pt x="120091" y="166954"/>
                  </a:lnTo>
                  <a:lnTo>
                    <a:pt x="73337" y="160397"/>
                  </a:lnTo>
                  <a:lnTo>
                    <a:pt x="35166" y="142513"/>
                  </a:lnTo>
                  <a:lnTo>
                    <a:pt x="9434" y="11597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94" name="object 194"/>
          <p:cNvGrpSpPr/>
          <p:nvPr/>
        </p:nvGrpSpPr>
        <p:grpSpPr>
          <a:xfrm>
            <a:off x="7262952" y="2773214"/>
            <a:ext cx="225238" cy="160244"/>
            <a:chOff x="6351746" y="3142976"/>
            <a:chExt cx="255270" cy="181610"/>
          </a:xfrm>
        </p:grpSpPr>
        <p:pic>
          <p:nvPicPr>
            <p:cNvPr id="195" name="object 19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20142" y="3142983"/>
              <a:ext cx="163116" cy="175729"/>
            </a:xfrm>
            <a:prstGeom prst="rect">
              <a:avLst/>
            </a:prstGeom>
          </p:spPr>
        </p:pic>
        <p:sp>
          <p:nvSpPr>
            <p:cNvPr id="196" name="object 196"/>
            <p:cNvSpPr/>
            <p:nvPr/>
          </p:nvSpPr>
          <p:spPr>
            <a:xfrm>
              <a:off x="6359067" y="3150298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4">
                  <a:moveTo>
                    <a:pt x="0" y="83477"/>
                  </a:moveTo>
                  <a:lnTo>
                    <a:pt x="9434" y="50974"/>
                  </a:lnTo>
                  <a:lnTo>
                    <a:pt x="35166" y="24441"/>
                  </a:lnTo>
                  <a:lnTo>
                    <a:pt x="73337" y="6556"/>
                  </a:lnTo>
                  <a:lnTo>
                    <a:pt x="120091" y="0"/>
                  </a:lnTo>
                  <a:lnTo>
                    <a:pt x="166844" y="6556"/>
                  </a:lnTo>
                  <a:lnTo>
                    <a:pt x="205016" y="24441"/>
                  </a:lnTo>
                  <a:lnTo>
                    <a:pt x="230747" y="50974"/>
                  </a:lnTo>
                  <a:lnTo>
                    <a:pt x="240182" y="83477"/>
                  </a:lnTo>
                  <a:lnTo>
                    <a:pt x="230747" y="115979"/>
                  </a:lnTo>
                  <a:lnTo>
                    <a:pt x="205016" y="142513"/>
                  </a:lnTo>
                  <a:lnTo>
                    <a:pt x="166844" y="160397"/>
                  </a:lnTo>
                  <a:lnTo>
                    <a:pt x="120091" y="166954"/>
                  </a:lnTo>
                  <a:lnTo>
                    <a:pt x="73337" y="160397"/>
                  </a:lnTo>
                  <a:lnTo>
                    <a:pt x="35166" y="142513"/>
                  </a:lnTo>
                  <a:lnTo>
                    <a:pt x="9434" y="11597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97" name="object 197"/>
          <p:cNvGrpSpPr/>
          <p:nvPr/>
        </p:nvGrpSpPr>
        <p:grpSpPr>
          <a:xfrm>
            <a:off x="9209011" y="2773214"/>
            <a:ext cx="225238" cy="160244"/>
            <a:chOff x="8557279" y="3142976"/>
            <a:chExt cx="255270" cy="181610"/>
          </a:xfrm>
        </p:grpSpPr>
        <p:pic>
          <p:nvPicPr>
            <p:cNvPr id="198" name="object 19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28011" y="3142983"/>
              <a:ext cx="162559" cy="175729"/>
            </a:xfrm>
            <a:prstGeom prst="rect">
              <a:avLst/>
            </a:prstGeom>
          </p:spPr>
        </p:pic>
        <p:sp>
          <p:nvSpPr>
            <p:cNvPr id="199" name="object 199"/>
            <p:cNvSpPr/>
            <p:nvPr/>
          </p:nvSpPr>
          <p:spPr>
            <a:xfrm>
              <a:off x="8564600" y="3150298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4">
                  <a:moveTo>
                    <a:pt x="0" y="83477"/>
                  </a:moveTo>
                  <a:lnTo>
                    <a:pt x="9434" y="50974"/>
                  </a:lnTo>
                  <a:lnTo>
                    <a:pt x="35166" y="24441"/>
                  </a:lnTo>
                  <a:lnTo>
                    <a:pt x="73337" y="6556"/>
                  </a:lnTo>
                  <a:lnTo>
                    <a:pt x="120091" y="0"/>
                  </a:lnTo>
                  <a:lnTo>
                    <a:pt x="166844" y="6556"/>
                  </a:lnTo>
                  <a:lnTo>
                    <a:pt x="205016" y="24441"/>
                  </a:lnTo>
                  <a:lnTo>
                    <a:pt x="230747" y="50974"/>
                  </a:lnTo>
                  <a:lnTo>
                    <a:pt x="240182" y="83477"/>
                  </a:lnTo>
                  <a:lnTo>
                    <a:pt x="230747" y="115979"/>
                  </a:lnTo>
                  <a:lnTo>
                    <a:pt x="205016" y="142513"/>
                  </a:lnTo>
                  <a:lnTo>
                    <a:pt x="166844" y="160397"/>
                  </a:lnTo>
                  <a:lnTo>
                    <a:pt x="120091" y="166954"/>
                  </a:lnTo>
                  <a:lnTo>
                    <a:pt x="73337" y="160397"/>
                  </a:lnTo>
                  <a:lnTo>
                    <a:pt x="35166" y="142513"/>
                  </a:lnTo>
                  <a:lnTo>
                    <a:pt x="9434" y="11597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0" name="object 200"/>
          <p:cNvGrpSpPr/>
          <p:nvPr/>
        </p:nvGrpSpPr>
        <p:grpSpPr>
          <a:xfrm>
            <a:off x="7262952" y="3173791"/>
            <a:ext cx="225238" cy="158563"/>
            <a:chOff x="6351746" y="3596963"/>
            <a:chExt cx="255270" cy="179705"/>
          </a:xfrm>
        </p:grpSpPr>
        <p:pic>
          <p:nvPicPr>
            <p:cNvPr id="201" name="object 20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25996" y="3600272"/>
              <a:ext cx="140591" cy="176098"/>
            </a:xfrm>
            <a:prstGeom prst="rect">
              <a:avLst/>
            </a:prstGeom>
          </p:spPr>
        </p:pic>
        <p:sp>
          <p:nvSpPr>
            <p:cNvPr id="202" name="object 202"/>
            <p:cNvSpPr/>
            <p:nvPr/>
          </p:nvSpPr>
          <p:spPr>
            <a:xfrm>
              <a:off x="6359067" y="3604285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016"/>
                  </a:moveTo>
                  <a:lnTo>
                    <a:pt x="9434" y="50111"/>
                  </a:lnTo>
                  <a:lnTo>
                    <a:pt x="35166" y="24039"/>
                  </a:lnTo>
                  <a:lnTo>
                    <a:pt x="73337" y="6451"/>
                  </a:lnTo>
                  <a:lnTo>
                    <a:pt x="120091" y="0"/>
                  </a:lnTo>
                  <a:lnTo>
                    <a:pt x="166844" y="6451"/>
                  </a:lnTo>
                  <a:lnTo>
                    <a:pt x="205016" y="24039"/>
                  </a:lnTo>
                  <a:lnTo>
                    <a:pt x="230747" y="50111"/>
                  </a:lnTo>
                  <a:lnTo>
                    <a:pt x="240182" y="82016"/>
                  </a:lnTo>
                  <a:lnTo>
                    <a:pt x="230747" y="113921"/>
                  </a:lnTo>
                  <a:lnTo>
                    <a:pt x="205016" y="139993"/>
                  </a:lnTo>
                  <a:lnTo>
                    <a:pt x="166844" y="157581"/>
                  </a:lnTo>
                  <a:lnTo>
                    <a:pt x="120091" y="164033"/>
                  </a:lnTo>
                  <a:lnTo>
                    <a:pt x="73337" y="157581"/>
                  </a:lnTo>
                  <a:lnTo>
                    <a:pt x="35166" y="139993"/>
                  </a:lnTo>
                  <a:lnTo>
                    <a:pt x="9434" y="113921"/>
                  </a:lnTo>
                  <a:lnTo>
                    <a:pt x="0" y="82016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3" name="object 203"/>
          <p:cNvGrpSpPr/>
          <p:nvPr/>
        </p:nvGrpSpPr>
        <p:grpSpPr>
          <a:xfrm>
            <a:off x="7679037" y="3173791"/>
            <a:ext cx="225238" cy="158563"/>
            <a:chOff x="6823309" y="3596963"/>
            <a:chExt cx="255270" cy="179705"/>
          </a:xfrm>
        </p:grpSpPr>
        <p:pic>
          <p:nvPicPr>
            <p:cNvPr id="204" name="object 20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98436" y="3600272"/>
              <a:ext cx="144985" cy="176098"/>
            </a:xfrm>
            <a:prstGeom prst="rect">
              <a:avLst/>
            </a:prstGeom>
          </p:spPr>
        </p:pic>
        <p:sp>
          <p:nvSpPr>
            <p:cNvPr id="205" name="object 205"/>
            <p:cNvSpPr/>
            <p:nvPr/>
          </p:nvSpPr>
          <p:spPr>
            <a:xfrm>
              <a:off x="6830631" y="3604285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016"/>
                  </a:moveTo>
                  <a:lnTo>
                    <a:pt x="9434" y="50111"/>
                  </a:lnTo>
                  <a:lnTo>
                    <a:pt x="35166" y="24039"/>
                  </a:lnTo>
                  <a:lnTo>
                    <a:pt x="73337" y="6451"/>
                  </a:lnTo>
                  <a:lnTo>
                    <a:pt x="120091" y="0"/>
                  </a:lnTo>
                  <a:lnTo>
                    <a:pt x="166844" y="6451"/>
                  </a:lnTo>
                  <a:lnTo>
                    <a:pt x="205016" y="24039"/>
                  </a:lnTo>
                  <a:lnTo>
                    <a:pt x="230747" y="50111"/>
                  </a:lnTo>
                  <a:lnTo>
                    <a:pt x="240182" y="82016"/>
                  </a:lnTo>
                  <a:lnTo>
                    <a:pt x="230747" y="113921"/>
                  </a:lnTo>
                  <a:lnTo>
                    <a:pt x="205016" y="139993"/>
                  </a:lnTo>
                  <a:lnTo>
                    <a:pt x="166844" y="157581"/>
                  </a:lnTo>
                  <a:lnTo>
                    <a:pt x="120091" y="164033"/>
                  </a:lnTo>
                  <a:lnTo>
                    <a:pt x="73337" y="157581"/>
                  </a:lnTo>
                  <a:lnTo>
                    <a:pt x="35166" y="139993"/>
                  </a:lnTo>
                  <a:lnTo>
                    <a:pt x="9434" y="113921"/>
                  </a:lnTo>
                  <a:lnTo>
                    <a:pt x="0" y="82016"/>
                  </a:lnTo>
                  <a:close/>
                </a:path>
              </a:pathLst>
            </a:custGeom>
            <a:ln w="14643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6" name="object 206"/>
          <p:cNvGrpSpPr/>
          <p:nvPr/>
        </p:nvGrpSpPr>
        <p:grpSpPr>
          <a:xfrm>
            <a:off x="9209011" y="3375386"/>
            <a:ext cx="225238" cy="160244"/>
            <a:chOff x="8557279" y="3825437"/>
            <a:chExt cx="255270" cy="181610"/>
          </a:xfrm>
        </p:grpSpPr>
        <p:pic>
          <p:nvPicPr>
            <p:cNvPr id="207" name="object 207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8630945" y="3829837"/>
              <a:ext cx="149377" cy="175729"/>
            </a:xfrm>
            <a:prstGeom prst="rect">
              <a:avLst/>
            </a:prstGeom>
          </p:spPr>
        </p:pic>
        <p:sp>
          <p:nvSpPr>
            <p:cNvPr id="208" name="object 208"/>
            <p:cNvSpPr/>
            <p:nvPr/>
          </p:nvSpPr>
          <p:spPr>
            <a:xfrm>
              <a:off x="8564600" y="3832758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4">
                  <a:moveTo>
                    <a:pt x="0" y="83477"/>
                  </a:moveTo>
                  <a:lnTo>
                    <a:pt x="9434" y="50974"/>
                  </a:lnTo>
                  <a:lnTo>
                    <a:pt x="35166" y="24441"/>
                  </a:lnTo>
                  <a:lnTo>
                    <a:pt x="73337" y="6556"/>
                  </a:lnTo>
                  <a:lnTo>
                    <a:pt x="120091" y="0"/>
                  </a:lnTo>
                  <a:lnTo>
                    <a:pt x="166844" y="6556"/>
                  </a:lnTo>
                  <a:lnTo>
                    <a:pt x="205016" y="24441"/>
                  </a:lnTo>
                  <a:lnTo>
                    <a:pt x="230747" y="50974"/>
                  </a:lnTo>
                  <a:lnTo>
                    <a:pt x="240182" y="83477"/>
                  </a:lnTo>
                  <a:lnTo>
                    <a:pt x="230747" y="115979"/>
                  </a:lnTo>
                  <a:lnTo>
                    <a:pt x="205016" y="142513"/>
                  </a:lnTo>
                  <a:lnTo>
                    <a:pt x="166844" y="160397"/>
                  </a:lnTo>
                  <a:lnTo>
                    <a:pt x="120091" y="166954"/>
                  </a:lnTo>
                  <a:lnTo>
                    <a:pt x="73337" y="160397"/>
                  </a:lnTo>
                  <a:lnTo>
                    <a:pt x="35166" y="142513"/>
                  </a:lnTo>
                  <a:lnTo>
                    <a:pt x="9434" y="11597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9" name="object 209"/>
          <p:cNvGrpSpPr/>
          <p:nvPr/>
        </p:nvGrpSpPr>
        <p:grpSpPr>
          <a:xfrm>
            <a:off x="6846867" y="3574380"/>
            <a:ext cx="225238" cy="161925"/>
            <a:chOff x="5880182" y="4050963"/>
            <a:chExt cx="255270" cy="183515"/>
          </a:xfrm>
        </p:grpSpPr>
        <p:pic>
          <p:nvPicPr>
            <p:cNvPr id="210" name="object 210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5957062" y="4058589"/>
              <a:ext cx="136194" cy="175729"/>
            </a:xfrm>
            <a:prstGeom prst="rect">
              <a:avLst/>
            </a:prstGeom>
          </p:spPr>
        </p:pic>
        <p:sp>
          <p:nvSpPr>
            <p:cNvPr id="211" name="object 211"/>
            <p:cNvSpPr/>
            <p:nvPr/>
          </p:nvSpPr>
          <p:spPr>
            <a:xfrm>
              <a:off x="5887504" y="4058285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4" h="167004">
                  <a:moveTo>
                    <a:pt x="0" y="83477"/>
                  </a:moveTo>
                  <a:lnTo>
                    <a:pt x="9434" y="50974"/>
                  </a:lnTo>
                  <a:lnTo>
                    <a:pt x="35166" y="24441"/>
                  </a:lnTo>
                  <a:lnTo>
                    <a:pt x="73337" y="6556"/>
                  </a:lnTo>
                  <a:lnTo>
                    <a:pt x="120091" y="0"/>
                  </a:lnTo>
                  <a:lnTo>
                    <a:pt x="166844" y="6556"/>
                  </a:lnTo>
                  <a:lnTo>
                    <a:pt x="205016" y="24441"/>
                  </a:lnTo>
                  <a:lnTo>
                    <a:pt x="230747" y="50974"/>
                  </a:lnTo>
                  <a:lnTo>
                    <a:pt x="240182" y="83477"/>
                  </a:lnTo>
                  <a:lnTo>
                    <a:pt x="230747" y="115979"/>
                  </a:lnTo>
                  <a:lnTo>
                    <a:pt x="205016" y="142513"/>
                  </a:lnTo>
                  <a:lnTo>
                    <a:pt x="166844" y="160397"/>
                  </a:lnTo>
                  <a:lnTo>
                    <a:pt x="120091" y="166954"/>
                  </a:lnTo>
                  <a:lnTo>
                    <a:pt x="73337" y="160397"/>
                  </a:lnTo>
                  <a:lnTo>
                    <a:pt x="35166" y="142513"/>
                  </a:lnTo>
                  <a:lnTo>
                    <a:pt x="9434" y="11597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2" name="object 212"/>
          <p:cNvGrpSpPr/>
          <p:nvPr/>
        </p:nvGrpSpPr>
        <p:grpSpPr>
          <a:xfrm>
            <a:off x="7679037" y="3574380"/>
            <a:ext cx="225238" cy="161925"/>
            <a:chOff x="6823309" y="4050963"/>
            <a:chExt cx="255270" cy="183515"/>
          </a:xfrm>
        </p:grpSpPr>
        <p:pic>
          <p:nvPicPr>
            <p:cNvPr id="213" name="object 21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898436" y="4058589"/>
              <a:ext cx="140591" cy="175729"/>
            </a:xfrm>
            <a:prstGeom prst="rect">
              <a:avLst/>
            </a:prstGeom>
          </p:spPr>
        </p:pic>
        <p:sp>
          <p:nvSpPr>
            <p:cNvPr id="214" name="object 214"/>
            <p:cNvSpPr/>
            <p:nvPr/>
          </p:nvSpPr>
          <p:spPr>
            <a:xfrm>
              <a:off x="6830631" y="4058285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4">
                  <a:moveTo>
                    <a:pt x="0" y="83477"/>
                  </a:moveTo>
                  <a:lnTo>
                    <a:pt x="9434" y="50974"/>
                  </a:lnTo>
                  <a:lnTo>
                    <a:pt x="35166" y="24441"/>
                  </a:lnTo>
                  <a:lnTo>
                    <a:pt x="73337" y="6556"/>
                  </a:lnTo>
                  <a:lnTo>
                    <a:pt x="120091" y="0"/>
                  </a:lnTo>
                  <a:lnTo>
                    <a:pt x="166844" y="6556"/>
                  </a:lnTo>
                  <a:lnTo>
                    <a:pt x="205016" y="24441"/>
                  </a:lnTo>
                  <a:lnTo>
                    <a:pt x="230747" y="50974"/>
                  </a:lnTo>
                  <a:lnTo>
                    <a:pt x="240182" y="83477"/>
                  </a:lnTo>
                  <a:lnTo>
                    <a:pt x="230747" y="115979"/>
                  </a:lnTo>
                  <a:lnTo>
                    <a:pt x="205016" y="142513"/>
                  </a:lnTo>
                  <a:lnTo>
                    <a:pt x="166844" y="160397"/>
                  </a:lnTo>
                  <a:lnTo>
                    <a:pt x="120091" y="166954"/>
                  </a:lnTo>
                  <a:lnTo>
                    <a:pt x="73337" y="160397"/>
                  </a:lnTo>
                  <a:lnTo>
                    <a:pt x="35166" y="142513"/>
                  </a:lnTo>
                  <a:lnTo>
                    <a:pt x="9434" y="11597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5" name="object 215"/>
          <p:cNvGrpSpPr/>
          <p:nvPr/>
        </p:nvGrpSpPr>
        <p:grpSpPr>
          <a:xfrm>
            <a:off x="9209011" y="3574380"/>
            <a:ext cx="225238" cy="161925"/>
            <a:chOff x="8557279" y="4050963"/>
            <a:chExt cx="255270" cy="183515"/>
          </a:xfrm>
        </p:grpSpPr>
        <p:pic>
          <p:nvPicPr>
            <p:cNvPr id="216" name="object 21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630945" y="4058589"/>
              <a:ext cx="149377" cy="175729"/>
            </a:xfrm>
            <a:prstGeom prst="rect">
              <a:avLst/>
            </a:prstGeom>
          </p:spPr>
        </p:pic>
        <p:sp>
          <p:nvSpPr>
            <p:cNvPr id="217" name="object 217"/>
            <p:cNvSpPr/>
            <p:nvPr/>
          </p:nvSpPr>
          <p:spPr>
            <a:xfrm>
              <a:off x="8564600" y="4058285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4">
                  <a:moveTo>
                    <a:pt x="0" y="83477"/>
                  </a:moveTo>
                  <a:lnTo>
                    <a:pt x="9434" y="50974"/>
                  </a:lnTo>
                  <a:lnTo>
                    <a:pt x="35166" y="24441"/>
                  </a:lnTo>
                  <a:lnTo>
                    <a:pt x="73337" y="6556"/>
                  </a:lnTo>
                  <a:lnTo>
                    <a:pt x="120091" y="0"/>
                  </a:lnTo>
                  <a:lnTo>
                    <a:pt x="166844" y="6556"/>
                  </a:lnTo>
                  <a:lnTo>
                    <a:pt x="205016" y="24441"/>
                  </a:lnTo>
                  <a:lnTo>
                    <a:pt x="230747" y="50974"/>
                  </a:lnTo>
                  <a:lnTo>
                    <a:pt x="240182" y="83477"/>
                  </a:lnTo>
                  <a:lnTo>
                    <a:pt x="230747" y="115979"/>
                  </a:lnTo>
                  <a:lnTo>
                    <a:pt x="205016" y="142513"/>
                  </a:lnTo>
                  <a:lnTo>
                    <a:pt x="166844" y="160397"/>
                  </a:lnTo>
                  <a:lnTo>
                    <a:pt x="120091" y="166954"/>
                  </a:lnTo>
                  <a:lnTo>
                    <a:pt x="73337" y="160397"/>
                  </a:lnTo>
                  <a:lnTo>
                    <a:pt x="35166" y="142513"/>
                  </a:lnTo>
                  <a:lnTo>
                    <a:pt x="9434" y="11597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8" name="object 218"/>
          <p:cNvGrpSpPr/>
          <p:nvPr/>
        </p:nvGrpSpPr>
        <p:grpSpPr>
          <a:xfrm>
            <a:off x="8374251" y="3574380"/>
            <a:ext cx="222437" cy="161925"/>
            <a:chOff x="7611217" y="4050963"/>
            <a:chExt cx="252095" cy="183515"/>
          </a:xfrm>
        </p:grpSpPr>
        <p:pic>
          <p:nvPicPr>
            <p:cNvPr id="219" name="object 21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689570" y="4058589"/>
              <a:ext cx="140589" cy="175729"/>
            </a:xfrm>
            <a:prstGeom prst="rect">
              <a:avLst/>
            </a:prstGeom>
          </p:spPr>
        </p:pic>
        <p:pic>
          <p:nvPicPr>
            <p:cNvPr id="220" name="object 220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611217" y="4050963"/>
              <a:ext cx="251891" cy="181597"/>
            </a:xfrm>
            <a:prstGeom prst="rect">
              <a:avLst/>
            </a:prstGeom>
          </p:spPr>
        </p:pic>
      </p:grpSp>
      <p:grpSp>
        <p:nvGrpSpPr>
          <p:cNvPr id="221" name="object 221"/>
          <p:cNvGrpSpPr/>
          <p:nvPr/>
        </p:nvGrpSpPr>
        <p:grpSpPr>
          <a:xfrm>
            <a:off x="6846867" y="3770796"/>
            <a:ext cx="225238" cy="167528"/>
            <a:chOff x="5880182" y="4273568"/>
            <a:chExt cx="255270" cy="189865"/>
          </a:xfrm>
        </p:grpSpPr>
        <p:pic>
          <p:nvPicPr>
            <p:cNvPr id="222" name="object 222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5951207" y="4287484"/>
              <a:ext cx="153772" cy="175740"/>
            </a:xfrm>
            <a:prstGeom prst="rect">
              <a:avLst/>
            </a:prstGeom>
          </p:spPr>
        </p:pic>
        <p:sp>
          <p:nvSpPr>
            <p:cNvPr id="223" name="object 223"/>
            <p:cNvSpPr/>
            <p:nvPr/>
          </p:nvSpPr>
          <p:spPr>
            <a:xfrm>
              <a:off x="5887504" y="4280890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4" h="167004">
                  <a:moveTo>
                    <a:pt x="0" y="83477"/>
                  </a:moveTo>
                  <a:lnTo>
                    <a:pt x="9434" y="50974"/>
                  </a:lnTo>
                  <a:lnTo>
                    <a:pt x="35166" y="24441"/>
                  </a:lnTo>
                  <a:lnTo>
                    <a:pt x="73337" y="6556"/>
                  </a:lnTo>
                  <a:lnTo>
                    <a:pt x="120091" y="0"/>
                  </a:lnTo>
                  <a:lnTo>
                    <a:pt x="166844" y="6556"/>
                  </a:lnTo>
                  <a:lnTo>
                    <a:pt x="205016" y="24441"/>
                  </a:lnTo>
                  <a:lnTo>
                    <a:pt x="230747" y="50974"/>
                  </a:lnTo>
                  <a:lnTo>
                    <a:pt x="240182" y="83477"/>
                  </a:lnTo>
                  <a:lnTo>
                    <a:pt x="230747" y="115979"/>
                  </a:lnTo>
                  <a:lnTo>
                    <a:pt x="205016" y="142513"/>
                  </a:lnTo>
                  <a:lnTo>
                    <a:pt x="166844" y="160397"/>
                  </a:lnTo>
                  <a:lnTo>
                    <a:pt x="120091" y="166954"/>
                  </a:lnTo>
                  <a:lnTo>
                    <a:pt x="73337" y="160397"/>
                  </a:lnTo>
                  <a:lnTo>
                    <a:pt x="35166" y="142513"/>
                  </a:lnTo>
                  <a:lnTo>
                    <a:pt x="9434" y="11597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24" name="object 224"/>
          <p:cNvGrpSpPr/>
          <p:nvPr/>
        </p:nvGrpSpPr>
        <p:grpSpPr>
          <a:xfrm>
            <a:off x="7262952" y="3375386"/>
            <a:ext cx="225238" cy="563096"/>
            <a:chOff x="6351746" y="3825437"/>
            <a:chExt cx="255270" cy="638175"/>
          </a:xfrm>
        </p:grpSpPr>
        <p:pic>
          <p:nvPicPr>
            <p:cNvPr id="225" name="object 225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6429070" y="3829837"/>
              <a:ext cx="136747" cy="175729"/>
            </a:xfrm>
            <a:prstGeom prst="rect">
              <a:avLst/>
            </a:prstGeom>
          </p:spPr>
        </p:pic>
        <p:pic>
          <p:nvPicPr>
            <p:cNvPr id="226" name="object 2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32004" y="4058589"/>
              <a:ext cx="123558" cy="175729"/>
            </a:xfrm>
            <a:prstGeom prst="rect">
              <a:avLst/>
            </a:prstGeom>
          </p:spPr>
        </p:pic>
        <p:pic>
          <p:nvPicPr>
            <p:cNvPr id="227" name="object 22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429070" y="4287484"/>
              <a:ext cx="131804" cy="175740"/>
            </a:xfrm>
            <a:prstGeom prst="rect">
              <a:avLst/>
            </a:prstGeom>
          </p:spPr>
        </p:pic>
        <p:sp>
          <p:nvSpPr>
            <p:cNvPr id="228" name="object 228"/>
            <p:cNvSpPr/>
            <p:nvPr/>
          </p:nvSpPr>
          <p:spPr>
            <a:xfrm>
              <a:off x="6359067" y="3832758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4">
                  <a:moveTo>
                    <a:pt x="0" y="83477"/>
                  </a:moveTo>
                  <a:lnTo>
                    <a:pt x="9434" y="50974"/>
                  </a:lnTo>
                  <a:lnTo>
                    <a:pt x="35166" y="24441"/>
                  </a:lnTo>
                  <a:lnTo>
                    <a:pt x="73337" y="6556"/>
                  </a:lnTo>
                  <a:lnTo>
                    <a:pt x="120091" y="0"/>
                  </a:lnTo>
                  <a:lnTo>
                    <a:pt x="166844" y="6556"/>
                  </a:lnTo>
                  <a:lnTo>
                    <a:pt x="205016" y="24441"/>
                  </a:lnTo>
                  <a:lnTo>
                    <a:pt x="230747" y="50974"/>
                  </a:lnTo>
                  <a:lnTo>
                    <a:pt x="240182" y="83477"/>
                  </a:lnTo>
                  <a:lnTo>
                    <a:pt x="230747" y="115979"/>
                  </a:lnTo>
                  <a:lnTo>
                    <a:pt x="205016" y="142513"/>
                  </a:lnTo>
                  <a:lnTo>
                    <a:pt x="166844" y="160397"/>
                  </a:lnTo>
                  <a:lnTo>
                    <a:pt x="120091" y="166954"/>
                  </a:lnTo>
                  <a:lnTo>
                    <a:pt x="73337" y="160397"/>
                  </a:lnTo>
                  <a:lnTo>
                    <a:pt x="35166" y="142513"/>
                  </a:lnTo>
                  <a:lnTo>
                    <a:pt x="9434" y="11597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9" name="object 229"/>
            <p:cNvSpPr/>
            <p:nvPr/>
          </p:nvSpPr>
          <p:spPr>
            <a:xfrm>
              <a:off x="6359067" y="4058285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4">
                  <a:moveTo>
                    <a:pt x="0" y="83477"/>
                  </a:moveTo>
                  <a:lnTo>
                    <a:pt x="9434" y="50974"/>
                  </a:lnTo>
                  <a:lnTo>
                    <a:pt x="35166" y="24441"/>
                  </a:lnTo>
                  <a:lnTo>
                    <a:pt x="73337" y="6556"/>
                  </a:lnTo>
                  <a:lnTo>
                    <a:pt x="120091" y="0"/>
                  </a:lnTo>
                  <a:lnTo>
                    <a:pt x="166844" y="6556"/>
                  </a:lnTo>
                  <a:lnTo>
                    <a:pt x="205016" y="24441"/>
                  </a:lnTo>
                  <a:lnTo>
                    <a:pt x="230747" y="50974"/>
                  </a:lnTo>
                  <a:lnTo>
                    <a:pt x="240182" y="83477"/>
                  </a:lnTo>
                  <a:lnTo>
                    <a:pt x="230747" y="115979"/>
                  </a:lnTo>
                  <a:lnTo>
                    <a:pt x="205016" y="142513"/>
                  </a:lnTo>
                  <a:lnTo>
                    <a:pt x="166844" y="160397"/>
                  </a:lnTo>
                  <a:lnTo>
                    <a:pt x="120091" y="166954"/>
                  </a:lnTo>
                  <a:lnTo>
                    <a:pt x="73337" y="160397"/>
                  </a:lnTo>
                  <a:lnTo>
                    <a:pt x="35166" y="142513"/>
                  </a:lnTo>
                  <a:lnTo>
                    <a:pt x="9434" y="11597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0" name="object 230"/>
            <p:cNvSpPr/>
            <p:nvPr/>
          </p:nvSpPr>
          <p:spPr>
            <a:xfrm>
              <a:off x="6359067" y="4280890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4">
                  <a:moveTo>
                    <a:pt x="0" y="83477"/>
                  </a:moveTo>
                  <a:lnTo>
                    <a:pt x="9434" y="50974"/>
                  </a:lnTo>
                  <a:lnTo>
                    <a:pt x="35166" y="24441"/>
                  </a:lnTo>
                  <a:lnTo>
                    <a:pt x="73337" y="6556"/>
                  </a:lnTo>
                  <a:lnTo>
                    <a:pt x="120091" y="0"/>
                  </a:lnTo>
                  <a:lnTo>
                    <a:pt x="166844" y="6556"/>
                  </a:lnTo>
                  <a:lnTo>
                    <a:pt x="205016" y="24441"/>
                  </a:lnTo>
                  <a:lnTo>
                    <a:pt x="230747" y="50974"/>
                  </a:lnTo>
                  <a:lnTo>
                    <a:pt x="240182" y="83477"/>
                  </a:lnTo>
                  <a:lnTo>
                    <a:pt x="230747" y="115979"/>
                  </a:lnTo>
                  <a:lnTo>
                    <a:pt x="205016" y="142513"/>
                  </a:lnTo>
                  <a:lnTo>
                    <a:pt x="166844" y="160397"/>
                  </a:lnTo>
                  <a:lnTo>
                    <a:pt x="120091" y="166954"/>
                  </a:lnTo>
                  <a:lnTo>
                    <a:pt x="73337" y="160397"/>
                  </a:lnTo>
                  <a:lnTo>
                    <a:pt x="35166" y="142513"/>
                  </a:lnTo>
                  <a:lnTo>
                    <a:pt x="9434" y="11597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31" name="object 231"/>
          <p:cNvGrpSpPr/>
          <p:nvPr/>
        </p:nvGrpSpPr>
        <p:grpSpPr>
          <a:xfrm>
            <a:off x="7679037" y="3770796"/>
            <a:ext cx="225238" cy="167528"/>
            <a:chOff x="6823309" y="4273568"/>
            <a:chExt cx="255270" cy="189865"/>
          </a:xfrm>
        </p:grpSpPr>
        <p:pic>
          <p:nvPicPr>
            <p:cNvPr id="232" name="object 232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6901230" y="4287484"/>
              <a:ext cx="136198" cy="175740"/>
            </a:xfrm>
            <a:prstGeom prst="rect">
              <a:avLst/>
            </a:prstGeom>
          </p:spPr>
        </p:pic>
        <p:sp>
          <p:nvSpPr>
            <p:cNvPr id="233" name="object 233"/>
            <p:cNvSpPr/>
            <p:nvPr/>
          </p:nvSpPr>
          <p:spPr>
            <a:xfrm>
              <a:off x="6830631" y="4280890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4">
                  <a:moveTo>
                    <a:pt x="0" y="83477"/>
                  </a:moveTo>
                  <a:lnTo>
                    <a:pt x="9434" y="50974"/>
                  </a:lnTo>
                  <a:lnTo>
                    <a:pt x="35166" y="24441"/>
                  </a:lnTo>
                  <a:lnTo>
                    <a:pt x="73337" y="6556"/>
                  </a:lnTo>
                  <a:lnTo>
                    <a:pt x="120091" y="0"/>
                  </a:lnTo>
                  <a:lnTo>
                    <a:pt x="166844" y="6556"/>
                  </a:lnTo>
                  <a:lnTo>
                    <a:pt x="205016" y="24441"/>
                  </a:lnTo>
                  <a:lnTo>
                    <a:pt x="230747" y="50974"/>
                  </a:lnTo>
                  <a:lnTo>
                    <a:pt x="240182" y="83477"/>
                  </a:lnTo>
                  <a:lnTo>
                    <a:pt x="230747" y="115979"/>
                  </a:lnTo>
                  <a:lnTo>
                    <a:pt x="205016" y="142513"/>
                  </a:lnTo>
                  <a:lnTo>
                    <a:pt x="166844" y="160397"/>
                  </a:lnTo>
                  <a:lnTo>
                    <a:pt x="120091" y="166954"/>
                  </a:lnTo>
                  <a:lnTo>
                    <a:pt x="73337" y="160397"/>
                  </a:lnTo>
                  <a:lnTo>
                    <a:pt x="35166" y="142513"/>
                  </a:lnTo>
                  <a:lnTo>
                    <a:pt x="9434" y="11597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34" name="object 234"/>
          <p:cNvGrpSpPr/>
          <p:nvPr/>
        </p:nvGrpSpPr>
        <p:grpSpPr>
          <a:xfrm>
            <a:off x="8790337" y="3375386"/>
            <a:ext cx="222437" cy="563096"/>
            <a:chOff x="8082781" y="3825437"/>
            <a:chExt cx="252095" cy="638175"/>
          </a:xfrm>
        </p:grpSpPr>
        <p:pic>
          <p:nvPicPr>
            <p:cNvPr id="235" name="object 23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61426" y="3829837"/>
              <a:ext cx="144983" cy="175729"/>
            </a:xfrm>
            <a:prstGeom prst="rect">
              <a:avLst/>
            </a:prstGeom>
          </p:spPr>
        </p:pic>
        <p:pic>
          <p:nvPicPr>
            <p:cNvPr id="236" name="object 23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170367" y="4058589"/>
              <a:ext cx="114223" cy="175729"/>
            </a:xfrm>
            <a:prstGeom prst="rect">
              <a:avLst/>
            </a:prstGeom>
          </p:spPr>
        </p:pic>
        <p:pic>
          <p:nvPicPr>
            <p:cNvPr id="237" name="object 23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181924" y="4287484"/>
              <a:ext cx="105444" cy="175740"/>
            </a:xfrm>
            <a:prstGeom prst="rect">
              <a:avLst/>
            </a:prstGeom>
          </p:spPr>
        </p:pic>
        <p:pic>
          <p:nvPicPr>
            <p:cNvPr id="238" name="object 238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082781" y="3825437"/>
              <a:ext cx="251891" cy="181597"/>
            </a:xfrm>
            <a:prstGeom prst="rect">
              <a:avLst/>
            </a:prstGeom>
          </p:spPr>
        </p:pic>
        <p:pic>
          <p:nvPicPr>
            <p:cNvPr id="239" name="object 23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082781" y="4050963"/>
              <a:ext cx="251891" cy="181597"/>
            </a:xfrm>
            <a:prstGeom prst="rect">
              <a:avLst/>
            </a:prstGeom>
          </p:spPr>
        </p:pic>
        <p:pic>
          <p:nvPicPr>
            <p:cNvPr id="240" name="object 24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082781" y="4273569"/>
              <a:ext cx="251891" cy="181597"/>
            </a:xfrm>
            <a:prstGeom prst="rect">
              <a:avLst/>
            </a:prstGeom>
          </p:spPr>
        </p:pic>
      </p:grpSp>
      <p:grpSp>
        <p:nvGrpSpPr>
          <p:cNvPr id="241" name="object 241"/>
          <p:cNvGrpSpPr/>
          <p:nvPr/>
        </p:nvGrpSpPr>
        <p:grpSpPr>
          <a:xfrm>
            <a:off x="9209011" y="3770796"/>
            <a:ext cx="225238" cy="167528"/>
            <a:chOff x="8557279" y="4273568"/>
            <a:chExt cx="255270" cy="189865"/>
          </a:xfrm>
        </p:grpSpPr>
        <p:pic>
          <p:nvPicPr>
            <p:cNvPr id="242" name="object 242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8633879" y="4287484"/>
              <a:ext cx="144985" cy="175740"/>
            </a:xfrm>
            <a:prstGeom prst="rect">
              <a:avLst/>
            </a:prstGeom>
          </p:spPr>
        </p:pic>
        <p:sp>
          <p:nvSpPr>
            <p:cNvPr id="243" name="object 243"/>
            <p:cNvSpPr/>
            <p:nvPr/>
          </p:nvSpPr>
          <p:spPr>
            <a:xfrm>
              <a:off x="8564600" y="4280890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4">
                  <a:moveTo>
                    <a:pt x="0" y="83477"/>
                  </a:moveTo>
                  <a:lnTo>
                    <a:pt x="9434" y="50974"/>
                  </a:lnTo>
                  <a:lnTo>
                    <a:pt x="35166" y="24441"/>
                  </a:lnTo>
                  <a:lnTo>
                    <a:pt x="73337" y="6556"/>
                  </a:lnTo>
                  <a:lnTo>
                    <a:pt x="120091" y="0"/>
                  </a:lnTo>
                  <a:lnTo>
                    <a:pt x="166844" y="6556"/>
                  </a:lnTo>
                  <a:lnTo>
                    <a:pt x="205016" y="24441"/>
                  </a:lnTo>
                  <a:lnTo>
                    <a:pt x="230747" y="50974"/>
                  </a:lnTo>
                  <a:lnTo>
                    <a:pt x="240182" y="83477"/>
                  </a:lnTo>
                  <a:lnTo>
                    <a:pt x="230747" y="115979"/>
                  </a:lnTo>
                  <a:lnTo>
                    <a:pt x="205016" y="142513"/>
                  </a:lnTo>
                  <a:lnTo>
                    <a:pt x="166844" y="160397"/>
                  </a:lnTo>
                  <a:lnTo>
                    <a:pt x="120091" y="166954"/>
                  </a:lnTo>
                  <a:lnTo>
                    <a:pt x="73337" y="160397"/>
                  </a:lnTo>
                  <a:lnTo>
                    <a:pt x="35166" y="142513"/>
                  </a:lnTo>
                  <a:lnTo>
                    <a:pt x="9434" y="11597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44" name="object 244"/>
          <p:cNvGrpSpPr/>
          <p:nvPr/>
        </p:nvGrpSpPr>
        <p:grpSpPr>
          <a:xfrm>
            <a:off x="8374251" y="3770796"/>
            <a:ext cx="222437" cy="167528"/>
            <a:chOff x="7611217" y="4273568"/>
            <a:chExt cx="252095" cy="189865"/>
          </a:xfrm>
        </p:grpSpPr>
        <p:pic>
          <p:nvPicPr>
            <p:cNvPr id="245" name="object 245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7686636" y="4287484"/>
              <a:ext cx="149378" cy="175740"/>
            </a:xfrm>
            <a:prstGeom prst="rect">
              <a:avLst/>
            </a:prstGeom>
          </p:spPr>
        </p:pic>
        <p:pic>
          <p:nvPicPr>
            <p:cNvPr id="246" name="object 24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611217" y="4273568"/>
              <a:ext cx="251891" cy="181597"/>
            </a:xfrm>
            <a:prstGeom prst="rect">
              <a:avLst/>
            </a:prstGeom>
          </p:spPr>
        </p:pic>
      </p:grpSp>
      <p:grpSp>
        <p:nvGrpSpPr>
          <p:cNvPr id="247" name="object 247"/>
          <p:cNvGrpSpPr/>
          <p:nvPr/>
        </p:nvGrpSpPr>
        <p:grpSpPr>
          <a:xfrm>
            <a:off x="6846867" y="4184304"/>
            <a:ext cx="225238" cy="160244"/>
            <a:chOff x="5880182" y="4742211"/>
            <a:chExt cx="255270" cy="181610"/>
          </a:xfrm>
        </p:grpSpPr>
        <p:pic>
          <p:nvPicPr>
            <p:cNvPr id="248" name="object 248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5962916" y="4745443"/>
              <a:ext cx="118624" cy="175729"/>
            </a:xfrm>
            <a:prstGeom prst="rect">
              <a:avLst/>
            </a:prstGeom>
          </p:spPr>
        </p:pic>
        <p:sp>
          <p:nvSpPr>
            <p:cNvPr id="249" name="object 249"/>
            <p:cNvSpPr/>
            <p:nvPr/>
          </p:nvSpPr>
          <p:spPr>
            <a:xfrm>
              <a:off x="5887504" y="4749533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4" h="167004">
                  <a:moveTo>
                    <a:pt x="0" y="83477"/>
                  </a:moveTo>
                  <a:lnTo>
                    <a:pt x="9434" y="50974"/>
                  </a:lnTo>
                  <a:lnTo>
                    <a:pt x="35166" y="24441"/>
                  </a:lnTo>
                  <a:lnTo>
                    <a:pt x="73337" y="6556"/>
                  </a:lnTo>
                  <a:lnTo>
                    <a:pt x="120091" y="0"/>
                  </a:lnTo>
                  <a:lnTo>
                    <a:pt x="166844" y="6556"/>
                  </a:lnTo>
                  <a:lnTo>
                    <a:pt x="205016" y="24441"/>
                  </a:lnTo>
                  <a:lnTo>
                    <a:pt x="230747" y="50974"/>
                  </a:lnTo>
                  <a:lnTo>
                    <a:pt x="240182" y="83477"/>
                  </a:lnTo>
                  <a:lnTo>
                    <a:pt x="230747" y="115979"/>
                  </a:lnTo>
                  <a:lnTo>
                    <a:pt x="205016" y="142513"/>
                  </a:lnTo>
                  <a:lnTo>
                    <a:pt x="166844" y="160397"/>
                  </a:lnTo>
                  <a:lnTo>
                    <a:pt x="120091" y="166954"/>
                  </a:lnTo>
                  <a:lnTo>
                    <a:pt x="73337" y="160397"/>
                  </a:lnTo>
                  <a:lnTo>
                    <a:pt x="35166" y="142513"/>
                  </a:lnTo>
                  <a:lnTo>
                    <a:pt x="9434" y="11597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0" name="object 250"/>
          <p:cNvGrpSpPr/>
          <p:nvPr/>
        </p:nvGrpSpPr>
        <p:grpSpPr>
          <a:xfrm>
            <a:off x="7262952" y="4184304"/>
            <a:ext cx="225238" cy="160244"/>
            <a:chOff x="6351746" y="4742211"/>
            <a:chExt cx="255270" cy="181610"/>
          </a:xfrm>
        </p:grpSpPr>
        <p:pic>
          <p:nvPicPr>
            <p:cNvPr id="251" name="object 25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429070" y="4745443"/>
              <a:ext cx="131804" cy="175729"/>
            </a:xfrm>
            <a:prstGeom prst="rect">
              <a:avLst/>
            </a:prstGeom>
          </p:spPr>
        </p:pic>
        <p:sp>
          <p:nvSpPr>
            <p:cNvPr id="252" name="object 252"/>
            <p:cNvSpPr/>
            <p:nvPr/>
          </p:nvSpPr>
          <p:spPr>
            <a:xfrm>
              <a:off x="6359067" y="4749533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4">
                  <a:moveTo>
                    <a:pt x="0" y="83477"/>
                  </a:moveTo>
                  <a:lnTo>
                    <a:pt x="9434" y="50974"/>
                  </a:lnTo>
                  <a:lnTo>
                    <a:pt x="35166" y="24441"/>
                  </a:lnTo>
                  <a:lnTo>
                    <a:pt x="73337" y="6556"/>
                  </a:lnTo>
                  <a:lnTo>
                    <a:pt x="120091" y="0"/>
                  </a:lnTo>
                  <a:lnTo>
                    <a:pt x="166844" y="6556"/>
                  </a:lnTo>
                  <a:lnTo>
                    <a:pt x="205016" y="24441"/>
                  </a:lnTo>
                  <a:lnTo>
                    <a:pt x="230747" y="50974"/>
                  </a:lnTo>
                  <a:lnTo>
                    <a:pt x="240182" y="83477"/>
                  </a:lnTo>
                  <a:lnTo>
                    <a:pt x="230747" y="115979"/>
                  </a:lnTo>
                  <a:lnTo>
                    <a:pt x="205016" y="142513"/>
                  </a:lnTo>
                  <a:lnTo>
                    <a:pt x="166844" y="160397"/>
                  </a:lnTo>
                  <a:lnTo>
                    <a:pt x="120091" y="166954"/>
                  </a:lnTo>
                  <a:lnTo>
                    <a:pt x="73337" y="160397"/>
                  </a:lnTo>
                  <a:lnTo>
                    <a:pt x="35166" y="142513"/>
                  </a:lnTo>
                  <a:lnTo>
                    <a:pt x="9434" y="11597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3" name="object 253"/>
          <p:cNvGrpSpPr/>
          <p:nvPr/>
        </p:nvGrpSpPr>
        <p:grpSpPr>
          <a:xfrm>
            <a:off x="8790337" y="4184304"/>
            <a:ext cx="222437" cy="160244"/>
            <a:chOff x="8082781" y="4742211"/>
            <a:chExt cx="252095" cy="181610"/>
          </a:xfrm>
        </p:grpSpPr>
        <p:pic>
          <p:nvPicPr>
            <p:cNvPr id="254" name="object 25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164360" y="4745443"/>
              <a:ext cx="131800" cy="175729"/>
            </a:xfrm>
            <a:prstGeom prst="rect">
              <a:avLst/>
            </a:prstGeom>
          </p:spPr>
        </p:pic>
        <p:pic>
          <p:nvPicPr>
            <p:cNvPr id="255" name="object 255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082781" y="4742211"/>
              <a:ext cx="251891" cy="181597"/>
            </a:xfrm>
            <a:prstGeom prst="rect">
              <a:avLst/>
            </a:prstGeom>
          </p:spPr>
        </p:pic>
      </p:grpSp>
      <p:grpSp>
        <p:nvGrpSpPr>
          <p:cNvPr id="256" name="object 256"/>
          <p:cNvGrpSpPr/>
          <p:nvPr/>
        </p:nvGrpSpPr>
        <p:grpSpPr>
          <a:xfrm>
            <a:off x="9209011" y="4184304"/>
            <a:ext cx="225238" cy="160244"/>
            <a:chOff x="8557279" y="4742211"/>
            <a:chExt cx="255270" cy="181610"/>
          </a:xfrm>
        </p:grpSpPr>
        <p:pic>
          <p:nvPicPr>
            <p:cNvPr id="257" name="object 25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642515" y="4745443"/>
              <a:ext cx="114231" cy="175729"/>
            </a:xfrm>
            <a:prstGeom prst="rect">
              <a:avLst/>
            </a:prstGeom>
          </p:spPr>
        </p:pic>
        <p:sp>
          <p:nvSpPr>
            <p:cNvPr id="258" name="object 258"/>
            <p:cNvSpPr/>
            <p:nvPr/>
          </p:nvSpPr>
          <p:spPr>
            <a:xfrm>
              <a:off x="8564600" y="4749533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4">
                  <a:moveTo>
                    <a:pt x="0" y="83477"/>
                  </a:moveTo>
                  <a:lnTo>
                    <a:pt x="9434" y="50974"/>
                  </a:lnTo>
                  <a:lnTo>
                    <a:pt x="35166" y="24441"/>
                  </a:lnTo>
                  <a:lnTo>
                    <a:pt x="73337" y="6556"/>
                  </a:lnTo>
                  <a:lnTo>
                    <a:pt x="120091" y="0"/>
                  </a:lnTo>
                  <a:lnTo>
                    <a:pt x="166844" y="6556"/>
                  </a:lnTo>
                  <a:lnTo>
                    <a:pt x="205016" y="24441"/>
                  </a:lnTo>
                  <a:lnTo>
                    <a:pt x="230747" y="50974"/>
                  </a:lnTo>
                  <a:lnTo>
                    <a:pt x="240182" y="83477"/>
                  </a:lnTo>
                  <a:lnTo>
                    <a:pt x="230747" y="115979"/>
                  </a:lnTo>
                  <a:lnTo>
                    <a:pt x="205016" y="142513"/>
                  </a:lnTo>
                  <a:lnTo>
                    <a:pt x="166844" y="160397"/>
                  </a:lnTo>
                  <a:lnTo>
                    <a:pt x="120091" y="166954"/>
                  </a:lnTo>
                  <a:lnTo>
                    <a:pt x="73337" y="160397"/>
                  </a:lnTo>
                  <a:lnTo>
                    <a:pt x="35166" y="142513"/>
                  </a:lnTo>
                  <a:lnTo>
                    <a:pt x="9434" y="11597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9" name="object 259"/>
          <p:cNvGrpSpPr/>
          <p:nvPr/>
        </p:nvGrpSpPr>
        <p:grpSpPr>
          <a:xfrm>
            <a:off x="8374251" y="4184304"/>
            <a:ext cx="222437" cy="160244"/>
            <a:chOff x="7611217" y="4742211"/>
            <a:chExt cx="252095" cy="181610"/>
          </a:xfrm>
        </p:grpSpPr>
        <p:pic>
          <p:nvPicPr>
            <p:cNvPr id="260" name="object 260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7695424" y="4745443"/>
              <a:ext cx="127406" cy="175729"/>
            </a:xfrm>
            <a:prstGeom prst="rect">
              <a:avLst/>
            </a:prstGeom>
          </p:spPr>
        </p:pic>
        <p:pic>
          <p:nvPicPr>
            <p:cNvPr id="261" name="object 26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611217" y="4742211"/>
              <a:ext cx="251891" cy="181597"/>
            </a:xfrm>
            <a:prstGeom prst="rect">
              <a:avLst/>
            </a:prstGeom>
          </p:spPr>
        </p:pic>
      </p:grpSp>
      <p:grpSp>
        <p:nvGrpSpPr>
          <p:cNvPr id="262" name="object 262"/>
          <p:cNvGrpSpPr/>
          <p:nvPr/>
        </p:nvGrpSpPr>
        <p:grpSpPr>
          <a:xfrm>
            <a:off x="7679037" y="4389122"/>
            <a:ext cx="225238" cy="162485"/>
            <a:chOff x="6823309" y="4974338"/>
            <a:chExt cx="255270" cy="184150"/>
          </a:xfrm>
        </p:grpSpPr>
        <p:pic>
          <p:nvPicPr>
            <p:cNvPr id="263" name="object 26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901230" y="4974338"/>
              <a:ext cx="131800" cy="175727"/>
            </a:xfrm>
            <a:prstGeom prst="rect">
              <a:avLst/>
            </a:prstGeom>
          </p:spPr>
        </p:pic>
        <p:sp>
          <p:nvSpPr>
            <p:cNvPr id="264" name="object 264"/>
            <p:cNvSpPr/>
            <p:nvPr/>
          </p:nvSpPr>
          <p:spPr>
            <a:xfrm>
              <a:off x="6830631" y="4983848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4">
                  <a:moveTo>
                    <a:pt x="0" y="83477"/>
                  </a:moveTo>
                  <a:lnTo>
                    <a:pt x="9434" y="50974"/>
                  </a:lnTo>
                  <a:lnTo>
                    <a:pt x="35166" y="24441"/>
                  </a:lnTo>
                  <a:lnTo>
                    <a:pt x="73337" y="6556"/>
                  </a:lnTo>
                  <a:lnTo>
                    <a:pt x="120091" y="0"/>
                  </a:lnTo>
                  <a:lnTo>
                    <a:pt x="166844" y="6556"/>
                  </a:lnTo>
                  <a:lnTo>
                    <a:pt x="205016" y="24441"/>
                  </a:lnTo>
                  <a:lnTo>
                    <a:pt x="230747" y="50974"/>
                  </a:lnTo>
                  <a:lnTo>
                    <a:pt x="240182" y="83477"/>
                  </a:lnTo>
                  <a:lnTo>
                    <a:pt x="230747" y="115979"/>
                  </a:lnTo>
                  <a:lnTo>
                    <a:pt x="205016" y="142513"/>
                  </a:lnTo>
                  <a:lnTo>
                    <a:pt x="166844" y="160397"/>
                  </a:lnTo>
                  <a:lnTo>
                    <a:pt x="120091" y="166954"/>
                  </a:lnTo>
                  <a:lnTo>
                    <a:pt x="73337" y="160397"/>
                  </a:lnTo>
                  <a:lnTo>
                    <a:pt x="35166" y="142513"/>
                  </a:lnTo>
                  <a:lnTo>
                    <a:pt x="9434" y="11597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5" name="object 265"/>
          <p:cNvGrpSpPr/>
          <p:nvPr/>
        </p:nvGrpSpPr>
        <p:grpSpPr>
          <a:xfrm>
            <a:off x="7262952" y="4389122"/>
            <a:ext cx="225238" cy="162485"/>
            <a:chOff x="6351746" y="4974338"/>
            <a:chExt cx="255270" cy="184150"/>
          </a:xfrm>
        </p:grpSpPr>
        <p:pic>
          <p:nvPicPr>
            <p:cNvPr id="266" name="object 26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34925" y="4974338"/>
              <a:ext cx="118618" cy="175727"/>
            </a:xfrm>
            <a:prstGeom prst="rect">
              <a:avLst/>
            </a:prstGeom>
          </p:spPr>
        </p:pic>
        <p:sp>
          <p:nvSpPr>
            <p:cNvPr id="267" name="object 267"/>
            <p:cNvSpPr/>
            <p:nvPr/>
          </p:nvSpPr>
          <p:spPr>
            <a:xfrm>
              <a:off x="6359067" y="4983848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4">
                  <a:moveTo>
                    <a:pt x="0" y="83477"/>
                  </a:moveTo>
                  <a:lnTo>
                    <a:pt x="9434" y="50974"/>
                  </a:lnTo>
                  <a:lnTo>
                    <a:pt x="35166" y="24441"/>
                  </a:lnTo>
                  <a:lnTo>
                    <a:pt x="73337" y="6556"/>
                  </a:lnTo>
                  <a:lnTo>
                    <a:pt x="120091" y="0"/>
                  </a:lnTo>
                  <a:lnTo>
                    <a:pt x="166844" y="6556"/>
                  </a:lnTo>
                  <a:lnTo>
                    <a:pt x="205016" y="24441"/>
                  </a:lnTo>
                  <a:lnTo>
                    <a:pt x="230747" y="50974"/>
                  </a:lnTo>
                  <a:lnTo>
                    <a:pt x="240182" y="83477"/>
                  </a:lnTo>
                  <a:lnTo>
                    <a:pt x="230747" y="115979"/>
                  </a:lnTo>
                  <a:lnTo>
                    <a:pt x="205016" y="142513"/>
                  </a:lnTo>
                  <a:lnTo>
                    <a:pt x="166844" y="160397"/>
                  </a:lnTo>
                  <a:lnTo>
                    <a:pt x="120091" y="166954"/>
                  </a:lnTo>
                  <a:lnTo>
                    <a:pt x="73337" y="160397"/>
                  </a:lnTo>
                  <a:lnTo>
                    <a:pt x="35166" y="142513"/>
                  </a:lnTo>
                  <a:lnTo>
                    <a:pt x="9434" y="11597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8" name="object 268"/>
          <p:cNvGrpSpPr/>
          <p:nvPr/>
        </p:nvGrpSpPr>
        <p:grpSpPr>
          <a:xfrm>
            <a:off x="6846867" y="4590962"/>
            <a:ext cx="225238" cy="161925"/>
            <a:chOff x="5880182" y="5203090"/>
            <a:chExt cx="255270" cy="183515"/>
          </a:xfrm>
        </p:grpSpPr>
        <p:pic>
          <p:nvPicPr>
            <p:cNvPr id="269" name="object 26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977559" y="5203090"/>
              <a:ext cx="99586" cy="175740"/>
            </a:xfrm>
            <a:prstGeom prst="rect">
              <a:avLst/>
            </a:prstGeom>
          </p:spPr>
        </p:pic>
        <p:sp>
          <p:nvSpPr>
            <p:cNvPr id="270" name="object 270"/>
            <p:cNvSpPr/>
            <p:nvPr/>
          </p:nvSpPr>
          <p:spPr>
            <a:xfrm>
              <a:off x="5887504" y="5215242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4" h="164464">
                  <a:moveTo>
                    <a:pt x="0" y="82016"/>
                  </a:moveTo>
                  <a:lnTo>
                    <a:pt x="9434" y="50111"/>
                  </a:lnTo>
                  <a:lnTo>
                    <a:pt x="35166" y="24039"/>
                  </a:lnTo>
                  <a:lnTo>
                    <a:pt x="73337" y="6451"/>
                  </a:lnTo>
                  <a:lnTo>
                    <a:pt x="120091" y="0"/>
                  </a:lnTo>
                  <a:lnTo>
                    <a:pt x="166844" y="6451"/>
                  </a:lnTo>
                  <a:lnTo>
                    <a:pt x="205016" y="24039"/>
                  </a:lnTo>
                  <a:lnTo>
                    <a:pt x="230747" y="50111"/>
                  </a:lnTo>
                  <a:lnTo>
                    <a:pt x="240182" y="82016"/>
                  </a:lnTo>
                  <a:lnTo>
                    <a:pt x="230747" y="113921"/>
                  </a:lnTo>
                  <a:lnTo>
                    <a:pt x="205016" y="139993"/>
                  </a:lnTo>
                  <a:lnTo>
                    <a:pt x="166844" y="157581"/>
                  </a:lnTo>
                  <a:lnTo>
                    <a:pt x="120091" y="164033"/>
                  </a:lnTo>
                  <a:lnTo>
                    <a:pt x="73337" y="157581"/>
                  </a:lnTo>
                  <a:lnTo>
                    <a:pt x="35166" y="139993"/>
                  </a:lnTo>
                  <a:lnTo>
                    <a:pt x="9434" y="113921"/>
                  </a:lnTo>
                  <a:lnTo>
                    <a:pt x="0" y="82016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71" name="object 271"/>
          <p:cNvGrpSpPr/>
          <p:nvPr/>
        </p:nvGrpSpPr>
        <p:grpSpPr>
          <a:xfrm>
            <a:off x="7262952" y="4590962"/>
            <a:ext cx="225238" cy="161925"/>
            <a:chOff x="6351746" y="5203090"/>
            <a:chExt cx="255270" cy="183515"/>
          </a:xfrm>
        </p:grpSpPr>
        <p:pic>
          <p:nvPicPr>
            <p:cNvPr id="272" name="object 27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449568" y="5203090"/>
              <a:ext cx="93728" cy="175740"/>
            </a:xfrm>
            <a:prstGeom prst="rect">
              <a:avLst/>
            </a:prstGeom>
          </p:spPr>
        </p:pic>
        <p:sp>
          <p:nvSpPr>
            <p:cNvPr id="273" name="object 273"/>
            <p:cNvSpPr/>
            <p:nvPr/>
          </p:nvSpPr>
          <p:spPr>
            <a:xfrm>
              <a:off x="6359067" y="5215242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016"/>
                  </a:moveTo>
                  <a:lnTo>
                    <a:pt x="9434" y="50111"/>
                  </a:lnTo>
                  <a:lnTo>
                    <a:pt x="35166" y="24039"/>
                  </a:lnTo>
                  <a:lnTo>
                    <a:pt x="73337" y="6451"/>
                  </a:lnTo>
                  <a:lnTo>
                    <a:pt x="120091" y="0"/>
                  </a:lnTo>
                  <a:lnTo>
                    <a:pt x="166844" y="6451"/>
                  </a:lnTo>
                  <a:lnTo>
                    <a:pt x="205016" y="24039"/>
                  </a:lnTo>
                  <a:lnTo>
                    <a:pt x="230747" y="50111"/>
                  </a:lnTo>
                  <a:lnTo>
                    <a:pt x="240182" y="82016"/>
                  </a:lnTo>
                  <a:lnTo>
                    <a:pt x="230747" y="113921"/>
                  </a:lnTo>
                  <a:lnTo>
                    <a:pt x="205016" y="139993"/>
                  </a:lnTo>
                  <a:lnTo>
                    <a:pt x="166844" y="157581"/>
                  </a:lnTo>
                  <a:lnTo>
                    <a:pt x="120091" y="164033"/>
                  </a:lnTo>
                  <a:lnTo>
                    <a:pt x="73337" y="157581"/>
                  </a:lnTo>
                  <a:lnTo>
                    <a:pt x="35166" y="139993"/>
                  </a:lnTo>
                  <a:lnTo>
                    <a:pt x="9434" y="113921"/>
                  </a:lnTo>
                  <a:lnTo>
                    <a:pt x="0" y="82016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74" name="object 274"/>
          <p:cNvGrpSpPr/>
          <p:nvPr/>
        </p:nvGrpSpPr>
        <p:grpSpPr>
          <a:xfrm>
            <a:off x="8790337" y="4792937"/>
            <a:ext cx="222437" cy="360829"/>
            <a:chOff x="8082781" y="5431995"/>
            <a:chExt cx="252095" cy="408940"/>
          </a:xfrm>
        </p:grpSpPr>
        <p:pic>
          <p:nvPicPr>
            <p:cNvPr id="275" name="object 275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181924" y="5431995"/>
              <a:ext cx="105444" cy="175727"/>
            </a:xfrm>
            <a:prstGeom prst="rect">
              <a:avLst/>
            </a:prstGeom>
          </p:spPr>
        </p:pic>
        <p:pic>
          <p:nvPicPr>
            <p:cNvPr id="276" name="object 27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184858" y="5661179"/>
              <a:ext cx="93728" cy="175740"/>
            </a:xfrm>
            <a:prstGeom prst="rect">
              <a:avLst/>
            </a:prstGeom>
          </p:spPr>
        </p:pic>
        <p:pic>
          <p:nvPicPr>
            <p:cNvPr id="277" name="object 27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082781" y="5445169"/>
              <a:ext cx="251891" cy="181597"/>
            </a:xfrm>
            <a:prstGeom prst="rect">
              <a:avLst/>
            </a:prstGeom>
          </p:spPr>
        </p:pic>
        <p:pic>
          <p:nvPicPr>
            <p:cNvPr id="278" name="object 27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082781" y="5658986"/>
              <a:ext cx="251891" cy="181597"/>
            </a:xfrm>
            <a:prstGeom prst="rect">
              <a:avLst/>
            </a:prstGeom>
          </p:spPr>
        </p:pic>
      </p:grpSp>
      <p:grpSp>
        <p:nvGrpSpPr>
          <p:cNvPr id="279" name="object 279"/>
          <p:cNvGrpSpPr/>
          <p:nvPr/>
        </p:nvGrpSpPr>
        <p:grpSpPr>
          <a:xfrm>
            <a:off x="9209011" y="4993223"/>
            <a:ext cx="225238" cy="160244"/>
            <a:chOff x="8557279" y="5658986"/>
            <a:chExt cx="255270" cy="181610"/>
          </a:xfrm>
        </p:grpSpPr>
        <p:pic>
          <p:nvPicPr>
            <p:cNvPr id="280" name="object 28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648522" y="5661180"/>
              <a:ext cx="96647" cy="175740"/>
            </a:xfrm>
            <a:prstGeom prst="rect">
              <a:avLst/>
            </a:prstGeom>
          </p:spPr>
        </p:pic>
        <p:sp>
          <p:nvSpPr>
            <p:cNvPr id="281" name="object 281"/>
            <p:cNvSpPr/>
            <p:nvPr/>
          </p:nvSpPr>
          <p:spPr>
            <a:xfrm>
              <a:off x="8564600" y="5666308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4">
                  <a:moveTo>
                    <a:pt x="0" y="83477"/>
                  </a:moveTo>
                  <a:lnTo>
                    <a:pt x="9434" y="50974"/>
                  </a:lnTo>
                  <a:lnTo>
                    <a:pt x="35166" y="24441"/>
                  </a:lnTo>
                  <a:lnTo>
                    <a:pt x="73337" y="6556"/>
                  </a:lnTo>
                  <a:lnTo>
                    <a:pt x="120091" y="0"/>
                  </a:lnTo>
                  <a:lnTo>
                    <a:pt x="166844" y="6556"/>
                  </a:lnTo>
                  <a:lnTo>
                    <a:pt x="205016" y="24441"/>
                  </a:lnTo>
                  <a:lnTo>
                    <a:pt x="230747" y="50974"/>
                  </a:lnTo>
                  <a:lnTo>
                    <a:pt x="240182" y="83477"/>
                  </a:lnTo>
                  <a:lnTo>
                    <a:pt x="230747" y="115979"/>
                  </a:lnTo>
                  <a:lnTo>
                    <a:pt x="205016" y="142513"/>
                  </a:lnTo>
                  <a:lnTo>
                    <a:pt x="166844" y="160397"/>
                  </a:lnTo>
                  <a:lnTo>
                    <a:pt x="120091" y="166954"/>
                  </a:lnTo>
                  <a:lnTo>
                    <a:pt x="73337" y="160397"/>
                  </a:lnTo>
                  <a:lnTo>
                    <a:pt x="35166" y="142513"/>
                  </a:lnTo>
                  <a:lnTo>
                    <a:pt x="9434" y="11597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82" name="object 282"/>
          <p:cNvGrpSpPr/>
          <p:nvPr/>
        </p:nvGrpSpPr>
        <p:grpSpPr>
          <a:xfrm>
            <a:off x="8374251" y="4993223"/>
            <a:ext cx="222437" cy="160244"/>
            <a:chOff x="7611217" y="5658986"/>
            <a:chExt cx="252095" cy="181610"/>
          </a:xfrm>
        </p:grpSpPr>
        <p:pic>
          <p:nvPicPr>
            <p:cNvPr id="283" name="object 28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692491" y="5661180"/>
              <a:ext cx="131804" cy="175740"/>
            </a:xfrm>
            <a:prstGeom prst="rect">
              <a:avLst/>
            </a:prstGeom>
          </p:spPr>
        </p:pic>
        <p:pic>
          <p:nvPicPr>
            <p:cNvPr id="284" name="object 284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611217" y="5658986"/>
              <a:ext cx="251891" cy="181597"/>
            </a:xfrm>
            <a:prstGeom prst="rect">
              <a:avLst/>
            </a:prstGeom>
          </p:spPr>
        </p:pic>
      </p:grpSp>
      <p:grpSp>
        <p:nvGrpSpPr>
          <p:cNvPr id="285" name="object 285"/>
          <p:cNvGrpSpPr/>
          <p:nvPr/>
        </p:nvGrpSpPr>
        <p:grpSpPr>
          <a:xfrm>
            <a:off x="6846867" y="5192217"/>
            <a:ext cx="225238" cy="160244"/>
            <a:chOff x="5880182" y="5884513"/>
            <a:chExt cx="255270" cy="181610"/>
          </a:xfrm>
        </p:grpSpPr>
        <p:pic>
          <p:nvPicPr>
            <p:cNvPr id="286" name="object 286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974638" y="5889945"/>
              <a:ext cx="105435" cy="175740"/>
            </a:xfrm>
            <a:prstGeom prst="rect">
              <a:avLst/>
            </a:prstGeom>
          </p:spPr>
        </p:pic>
        <p:sp>
          <p:nvSpPr>
            <p:cNvPr id="287" name="object 287"/>
            <p:cNvSpPr/>
            <p:nvPr/>
          </p:nvSpPr>
          <p:spPr>
            <a:xfrm>
              <a:off x="5887504" y="5891834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4" h="164464">
                  <a:moveTo>
                    <a:pt x="0" y="82016"/>
                  </a:moveTo>
                  <a:lnTo>
                    <a:pt x="9434" y="50111"/>
                  </a:lnTo>
                  <a:lnTo>
                    <a:pt x="35166" y="24039"/>
                  </a:lnTo>
                  <a:lnTo>
                    <a:pt x="73337" y="6451"/>
                  </a:lnTo>
                  <a:lnTo>
                    <a:pt x="120091" y="0"/>
                  </a:lnTo>
                  <a:lnTo>
                    <a:pt x="166844" y="6451"/>
                  </a:lnTo>
                  <a:lnTo>
                    <a:pt x="205016" y="24039"/>
                  </a:lnTo>
                  <a:lnTo>
                    <a:pt x="230747" y="50111"/>
                  </a:lnTo>
                  <a:lnTo>
                    <a:pt x="240182" y="82016"/>
                  </a:lnTo>
                  <a:lnTo>
                    <a:pt x="230747" y="113921"/>
                  </a:lnTo>
                  <a:lnTo>
                    <a:pt x="205016" y="139993"/>
                  </a:lnTo>
                  <a:lnTo>
                    <a:pt x="166844" y="157581"/>
                  </a:lnTo>
                  <a:lnTo>
                    <a:pt x="120091" y="164033"/>
                  </a:lnTo>
                  <a:lnTo>
                    <a:pt x="73337" y="157581"/>
                  </a:lnTo>
                  <a:lnTo>
                    <a:pt x="35166" y="139993"/>
                  </a:lnTo>
                  <a:lnTo>
                    <a:pt x="9434" y="113921"/>
                  </a:lnTo>
                  <a:lnTo>
                    <a:pt x="0" y="82016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88" name="object 288"/>
          <p:cNvGrpSpPr/>
          <p:nvPr/>
        </p:nvGrpSpPr>
        <p:grpSpPr>
          <a:xfrm>
            <a:off x="7262952" y="5192217"/>
            <a:ext cx="225238" cy="160244"/>
            <a:chOff x="6351746" y="5884513"/>
            <a:chExt cx="255270" cy="181610"/>
          </a:xfrm>
        </p:grpSpPr>
        <p:pic>
          <p:nvPicPr>
            <p:cNvPr id="289" name="object 289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446494" y="5889945"/>
              <a:ext cx="105435" cy="175740"/>
            </a:xfrm>
            <a:prstGeom prst="rect">
              <a:avLst/>
            </a:prstGeom>
          </p:spPr>
        </p:pic>
        <p:sp>
          <p:nvSpPr>
            <p:cNvPr id="290" name="object 290"/>
            <p:cNvSpPr/>
            <p:nvPr/>
          </p:nvSpPr>
          <p:spPr>
            <a:xfrm>
              <a:off x="6359067" y="5891834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016"/>
                  </a:moveTo>
                  <a:lnTo>
                    <a:pt x="9434" y="50111"/>
                  </a:lnTo>
                  <a:lnTo>
                    <a:pt x="35166" y="24039"/>
                  </a:lnTo>
                  <a:lnTo>
                    <a:pt x="73337" y="6451"/>
                  </a:lnTo>
                  <a:lnTo>
                    <a:pt x="120091" y="0"/>
                  </a:lnTo>
                  <a:lnTo>
                    <a:pt x="166844" y="6451"/>
                  </a:lnTo>
                  <a:lnTo>
                    <a:pt x="205016" y="24039"/>
                  </a:lnTo>
                  <a:lnTo>
                    <a:pt x="230747" y="50111"/>
                  </a:lnTo>
                  <a:lnTo>
                    <a:pt x="240182" y="82016"/>
                  </a:lnTo>
                  <a:lnTo>
                    <a:pt x="230747" y="113921"/>
                  </a:lnTo>
                  <a:lnTo>
                    <a:pt x="205016" y="139993"/>
                  </a:lnTo>
                  <a:lnTo>
                    <a:pt x="166844" y="157581"/>
                  </a:lnTo>
                  <a:lnTo>
                    <a:pt x="120091" y="164033"/>
                  </a:lnTo>
                  <a:lnTo>
                    <a:pt x="73337" y="157581"/>
                  </a:lnTo>
                  <a:lnTo>
                    <a:pt x="35166" y="139993"/>
                  </a:lnTo>
                  <a:lnTo>
                    <a:pt x="9434" y="113921"/>
                  </a:lnTo>
                  <a:lnTo>
                    <a:pt x="0" y="82016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58328" y="6331102"/>
            <a:ext cx="251572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35" b="0" i="0" u="heavy" strike="noStrike" kern="0" cap="none" spc="119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6DBDD1"/>
                  </a:solidFill>
                </a:uFill>
                <a:latin typeface="Arial Narrow"/>
                <a:ea typeface="+mn-ea"/>
                <a:cs typeface="Arial Narrow"/>
              </a:rPr>
              <a:t>  </a:t>
            </a:r>
            <a:r>
              <a:rPr kumimoji="0" sz="1235" b="0" i="0" u="heavy" strike="noStrike" kern="0" cap="none" spc="-44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6DBDD1"/>
                  </a:solidFill>
                </a:uFill>
                <a:latin typeface="Arial Narrow"/>
                <a:ea typeface="+mn-ea"/>
                <a:cs typeface="Arial Narrow"/>
              </a:rPr>
              <a:t>97</a:t>
            </a:r>
            <a:endParaRPr kumimoji="0" sz="123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44836" y="363219"/>
            <a:ext cx="5985299" cy="3507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761480">
              <a:spcBef>
                <a:spcPts val="88"/>
              </a:spcBef>
              <a:tabLst>
                <a:tab pos="4926369" algn="l"/>
              </a:tabLst>
            </a:pPr>
            <a:r>
              <a:rPr spc="247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LA</a:t>
            </a:r>
            <a:r>
              <a:rPr spc="190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 </a:t>
            </a:r>
            <a:r>
              <a:rPr spc="229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TECNOLOGÍA</a:t>
            </a:r>
            <a:r>
              <a:rPr spc="190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 Y </a:t>
            </a:r>
            <a:r>
              <a:rPr spc="137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YO</a:t>
            </a:r>
            <a:r>
              <a:rPr u="heavy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	</a:t>
            </a:r>
          </a:p>
        </p:txBody>
      </p:sp>
      <p:sp>
        <p:nvSpPr>
          <p:cNvPr id="4" name="object 4"/>
          <p:cNvSpPr/>
          <p:nvPr/>
        </p:nvSpPr>
        <p:spPr>
          <a:xfrm>
            <a:off x="6988784" y="1913617"/>
            <a:ext cx="417419" cy="4004982"/>
          </a:xfrm>
          <a:custGeom>
            <a:avLst/>
            <a:gdLst/>
            <a:ahLst/>
            <a:cxnLst/>
            <a:rect l="l" t="t" r="r" b="b"/>
            <a:pathLst>
              <a:path w="473075" h="4538980">
                <a:moveTo>
                  <a:pt x="472922" y="3790188"/>
                </a:moveTo>
                <a:lnTo>
                  <a:pt x="0" y="3790188"/>
                </a:lnTo>
                <a:lnTo>
                  <a:pt x="0" y="4222115"/>
                </a:lnTo>
                <a:lnTo>
                  <a:pt x="0" y="4538789"/>
                </a:lnTo>
                <a:lnTo>
                  <a:pt x="472922" y="4538789"/>
                </a:lnTo>
                <a:lnTo>
                  <a:pt x="472922" y="4222115"/>
                </a:lnTo>
                <a:lnTo>
                  <a:pt x="472922" y="3790188"/>
                </a:lnTo>
                <a:close/>
              </a:path>
              <a:path w="473075" h="4538980">
                <a:moveTo>
                  <a:pt x="472922" y="2494457"/>
                </a:moveTo>
                <a:lnTo>
                  <a:pt x="0" y="2494457"/>
                </a:lnTo>
                <a:lnTo>
                  <a:pt x="0" y="2926346"/>
                </a:lnTo>
                <a:lnTo>
                  <a:pt x="0" y="3358223"/>
                </a:lnTo>
                <a:lnTo>
                  <a:pt x="0" y="3790150"/>
                </a:lnTo>
                <a:lnTo>
                  <a:pt x="472922" y="3790150"/>
                </a:lnTo>
                <a:lnTo>
                  <a:pt x="472922" y="3358261"/>
                </a:lnTo>
                <a:lnTo>
                  <a:pt x="472922" y="2926372"/>
                </a:lnTo>
                <a:lnTo>
                  <a:pt x="472922" y="2494457"/>
                </a:lnTo>
                <a:close/>
              </a:path>
              <a:path w="473075" h="4538980">
                <a:moveTo>
                  <a:pt x="472922" y="1198651"/>
                </a:moveTo>
                <a:lnTo>
                  <a:pt x="0" y="1198651"/>
                </a:lnTo>
                <a:lnTo>
                  <a:pt x="0" y="1630527"/>
                </a:lnTo>
                <a:lnTo>
                  <a:pt x="0" y="2062416"/>
                </a:lnTo>
                <a:lnTo>
                  <a:pt x="0" y="2494343"/>
                </a:lnTo>
                <a:lnTo>
                  <a:pt x="472922" y="2494343"/>
                </a:lnTo>
                <a:lnTo>
                  <a:pt x="472922" y="2062454"/>
                </a:lnTo>
                <a:lnTo>
                  <a:pt x="472922" y="1630565"/>
                </a:lnTo>
                <a:lnTo>
                  <a:pt x="472922" y="1198651"/>
                </a:lnTo>
                <a:close/>
              </a:path>
              <a:path w="473075" h="4538980">
                <a:moveTo>
                  <a:pt x="472922" y="0"/>
                </a:moveTo>
                <a:lnTo>
                  <a:pt x="0" y="0"/>
                </a:lnTo>
                <a:lnTo>
                  <a:pt x="0" y="766610"/>
                </a:lnTo>
                <a:lnTo>
                  <a:pt x="0" y="1198537"/>
                </a:lnTo>
                <a:lnTo>
                  <a:pt x="472922" y="1198537"/>
                </a:lnTo>
                <a:lnTo>
                  <a:pt x="472922" y="766648"/>
                </a:lnTo>
                <a:lnTo>
                  <a:pt x="472922" y="0"/>
                </a:lnTo>
                <a:close/>
              </a:path>
            </a:pathLst>
          </a:custGeom>
          <a:solidFill>
            <a:srgbClr val="F6F4F4"/>
          </a:solidFill>
        </p:spPr>
        <p:txBody>
          <a:bodyPr wrap="square" lIns="0" tIns="0" rIns="0" bIns="0" rtlCol="0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571455" y="1913651"/>
          <a:ext cx="1252257" cy="40033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7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74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62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0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T w="6350">
                      <a:solidFill>
                        <a:srgbClr val="E1DFD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84365" y="2175208"/>
            <a:ext cx="230348" cy="165735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7104540" y="2092919"/>
            <a:ext cx="235324" cy="330013"/>
            <a:chOff x="6172212" y="2371974"/>
            <a:chExt cx="266700" cy="37401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72212" y="2371974"/>
              <a:ext cx="127673" cy="18820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57328" y="2371974"/>
              <a:ext cx="88049" cy="18820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01359" y="2371979"/>
              <a:ext cx="136956" cy="18820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72212" y="2557683"/>
              <a:ext cx="264149" cy="187840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7511381" y="2092919"/>
            <a:ext cx="268941" cy="330013"/>
            <a:chOff x="6633298" y="2371974"/>
            <a:chExt cx="304800" cy="374015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33298" y="2371979"/>
              <a:ext cx="132067" cy="18820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21348" y="2371974"/>
              <a:ext cx="88049" cy="18820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65378" y="2371979"/>
              <a:ext cx="172173" cy="18820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45186" y="2557683"/>
              <a:ext cx="264149" cy="187840"/>
            </a:xfrm>
            <a:prstGeom prst="rect">
              <a:avLst/>
            </a:prstGeom>
          </p:spPr>
        </p:pic>
      </p:grpSp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736159" y="2705060"/>
            <a:ext cx="132074" cy="165741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148311" y="2705060"/>
            <a:ext cx="147604" cy="165741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736159" y="3085815"/>
            <a:ext cx="132074" cy="166064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578841" y="3085815"/>
            <a:ext cx="112653" cy="166064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161254" y="3848799"/>
            <a:ext cx="112653" cy="165741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576252" y="3848799"/>
            <a:ext cx="120422" cy="165741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743924" y="4230135"/>
            <a:ext cx="112653" cy="165741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576252" y="4230135"/>
            <a:ext cx="120422" cy="165741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749101" y="4610891"/>
            <a:ext cx="93229" cy="166064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156077" y="4610891"/>
            <a:ext cx="124305" cy="166064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583894" y="4610891"/>
            <a:ext cx="93229" cy="166064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749101" y="4992550"/>
            <a:ext cx="93229" cy="165741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573540" y="4992550"/>
            <a:ext cx="124305" cy="165741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756879" y="5373875"/>
            <a:ext cx="93221" cy="165741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591794" y="5373875"/>
            <a:ext cx="93229" cy="165741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7099106" y="5765191"/>
            <a:ext cx="236175" cy="155376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516693" y="5765191"/>
            <a:ext cx="236175" cy="155376"/>
          </a:xfrm>
          <a:prstGeom prst="rect">
            <a:avLst/>
          </a:prstGeom>
        </p:spPr>
      </p:pic>
      <p:sp>
        <p:nvSpPr>
          <p:cNvPr id="34" name="object 34"/>
          <p:cNvSpPr/>
          <p:nvPr/>
        </p:nvSpPr>
        <p:spPr>
          <a:xfrm>
            <a:off x="8996453" y="1913617"/>
            <a:ext cx="417419" cy="4004982"/>
          </a:xfrm>
          <a:custGeom>
            <a:avLst/>
            <a:gdLst/>
            <a:ahLst/>
            <a:cxnLst/>
            <a:rect l="l" t="t" r="r" b="b"/>
            <a:pathLst>
              <a:path w="473075" h="4538980">
                <a:moveTo>
                  <a:pt x="472909" y="3790188"/>
                </a:moveTo>
                <a:lnTo>
                  <a:pt x="0" y="3790188"/>
                </a:lnTo>
                <a:lnTo>
                  <a:pt x="0" y="4222115"/>
                </a:lnTo>
                <a:lnTo>
                  <a:pt x="0" y="4538789"/>
                </a:lnTo>
                <a:lnTo>
                  <a:pt x="472909" y="4538789"/>
                </a:lnTo>
                <a:lnTo>
                  <a:pt x="472909" y="4222115"/>
                </a:lnTo>
                <a:lnTo>
                  <a:pt x="472909" y="3790188"/>
                </a:lnTo>
                <a:close/>
              </a:path>
              <a:path w="473075" h="4538980">
                <a:moveTo>
                  <a:pt x="472909" y="2494457"/>
                </a:moveTo>
                <a:lnTo>
                  <a:pt x="0" y="2494457"/>
                </a:lnTo>
                <a:lnTo>
                  <a:pt x="0" y="2926346"/>
                </a:lnTo>
                <a:lnTo>
                  <a:pt x="0" y="3358223"/>
                </a:lnTo>
                <a:lnTo>
                  <a:pt x="0" y="3790150"/>
                </a:lnTo>
                <a:lnTo>
                  <a:pt x="472909" y="3790150"/>
                </a:lnTo>
                <a:lnTo>
                  <a:pt x="472909" y="3358261"/>
                </a:lnTo>
                <a:lnTo>
                  <a:pt x="472909" y="2926372"/>
                </a:lnTo>
                <a:lnTo>
                  <a:pt x="472909" y="2494457"/>
                </a:lnTo>
                <a:close/>
              </a:path>
              <a:path w="473075" h="4538980">
                <a:moveTo>
                  <a:pt x="472909" y="1198651"/>
                </a:moveTo>
                <a:lnTo>
                  <a:pt x="0" y="1198651"/>
                </a:lnTo>
                <a:lnTo>
                  <a:pt x="0" y="1630527"/>
                </a:lnTo>
                <a:lnTo>
                  <a:pt x="0" y="2062416"/>
                </a:lnTo>
                <a:lnTo>
                  <a:pt x="0" y="2494343"/>
                </a:lnTo>
                <a:lnTo>
                  <a:pt x="472909" y="2494343"/>
                </a:lnTo>
                <a:lnTo>
                  <a:pt x="472909" y="2062454"/>
                </a:lnTo>
                <a:lnTo>
                  <a:pt x="472909" y="1630565"/>
                </a:lnTo>
                <a:lnTo>
                  <a:pt x="472909" y="1198651"/>
                </a:lnTo>
                <a:close/>
              </a:path>
              <a:path w="473075" h="4538980">
                <a:moveTo>
                  <a:pt x="472909" y="0"/>
                </a:moveTo>
                <a:lnTo>
                  <a:pt x="0" y="0"/>
                </a:lnTo>
                <a:lnTo>
                  <a:pt x="0" y="766610"/>
                </a:lnTo>
                <a:lnTo>
                  <a:pt x="0" y="1198537"/>
                </a:lnTo>
                <a:lnTo>
                  <a:pt x="472909" y="1198537"/>
                </a:lnTo>
                <a:lnTo>
                  <a:pt x="472909" y="766648"/>
                </a:lnTo>
                <a:lnTo>
                  <a:pt x="472909" y="0"/>
                </a:lnTo>
                <a:close/>
              </a:path>
            </a:pathLst>
          </a:custGeom>
          <a:solidFill>
            <a:srgbClr val="F6F4F4"/>
          </a:solidFill>
        </p:spPr>
        <p:txBody>
          <a:bodyPr wrap="square" lIns="0" tIns="0" rIns="0" bIns="0" rtlCol="0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5" name="object 35"/>
          <p:cNvGraphicFramePr>
            <a:graphicFrameLocks noGrp="1"/>
          </p:cNvGraphicFramePr>
          <p:nvPr/>
        </p:nvGraphicFramePr>
        <p:xfrm>
          <a:off x="8572769" y="1913651"/>
          <a:ext cx="1252257" cy="40033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7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74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62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0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36" name="object 3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92683" y="2175208"/>
            <a:ext cx="230348" cy="165735"/>
          </a:xfrm>
          <a:prstGeom prst="rect">
            <a:avLst/>
          </a:prstGeom>
        </p:spPr>
      </p:pic>
      <p:grpSp>
        <p:nvGrpSpPr>
          <p:cNvPr id="37" name="object 37"/>
          <p:cNvGrpSpPr/>
          <p:nvPr/>
        </p:nvGrpSpPr>
        <p:grpSpPr>
          <a:xfrm>
            <a:off x="9112858" y="2092919"/>
            <a:ext cx="235324" cy="330013"/>
            <a:chOff x="8448306" y="2371974"/>
            <a:chExt cx="266700" cy="374015"/>
          </a:xfrm>
        </p:grpSpPr>
        <p:pic>
          <p:nvPicPr>
            <p:cNvPr id="38" name="object 3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48306" y="2371974"/>
              <a:ext cx="127673" cy="188206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33422" y="2371974"/>
              <a:ext cx="88049" cy="188206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77440" y="2371974"/>
              <a:ext cx="136965" cy="188206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48306" y="2557683"/>
              <a:ext cx="264149" cy="187840"/>
            </a:xfrm>
            <a:prstGeom prst="rect">
              <a:avLst/>
            </a:prstGeom>
          </p:spPr>
        </p:pic>
      </p:grpSp>
      <p:grpSp>
        <p:nvGrpSpPr>
          <p:cNvPr id="42" name="object 42"/>
          <p:cNvGrpSpPr/>
          <p:nvPr/>
        </p:nvGrpSpPr>
        <p:grpSpPr>
          <a:xfrm>
            <a:off x="9519834" y="2092919"/>
            <a:ext cx="268941" cy="330013"/>
            <a:chOff x="8909545" y="2371974"/>
            <a:chExt cx="304800" cy="374015"/>
          </a:xfrm>
        </p:grpSpPr>
        <p:pic>
          <p:nvPicPr>
            <p:cNvPr id="43" name="object 4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09545" y="2371979"/>
              <a:ext cx="132067" cy="188201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97442" y="2371974"/>
              <a:ext cx="88049" cy="188206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041612" y="2371974"/>
              <a:ext cx="172181" cy="188206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21280" y="2557683"/>
              <a:ext cx="264149" cy="187840"/>
            </a:xfrm>
            <a:prstGeom prst="rect">
              <a:avLst/>
            </a:prstGeom>
          </p:spPr>
        </p:pic>
      </p:grpSp>
      <p:pic>
        <p:nvPicPr>
          <p:cNvPr id="47" name="object 4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739300" y="2705060"/>
            <a:ext cx="147601" cy="165741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9579393" y="2705060"/>
            <a:ext cx="135959" cy="165741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752242" y="3085815"/>
            <a:ext cx="112653" cy="166064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169438" y="3085815"/>
            <a:ext cx="112653" cy="166064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587159" y="3085815"/>
            <a:ext cx="112653" cy="166064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8752242" y="3848799"/>
            <a:ext cx="112653" cy="165741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752242" y="4230135"/>
            <a:ext cx="112653" cy="165741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584569" y="4230135"/>
            <a:ext cx="120422" cy="165741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52242" y="4610891"/>
            <a:ext cx="112653" cy="166064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9164260" y="4610891"/>
            <a:ext cx="124305" cy="166064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87159" y="4610891"/>
            <a:ext cx="112653" cy="166064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757419" y="4992550"/>
            <a:ext cx="93229" cy="165741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9581982" y="4992550"/>
            <a:ext cx="124305" cy="165741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765185" y="5373875"/>
            <a:ext cx="93229" cy="165741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9599978" y="5373875"/>
            <a:ext cx="93229" cy="165741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9112466" y="5765186"/>
            <a:ext cx="223750" cy="155381"/>
          </a:xfrm>
          <a:prstGeom prst="rect">
            <a:avLst/>
          </a:prstGeom>
        </p:spPr>
      </p:pic>
      <p:pic>
        <p:nvPicPr>
          <p:cNvPr id="63" name="object 6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9543007" y="5765186"/>
            <a:ext cx="195781" cy="155381"/>
          </a:xfrm>
          <a:prstGeom prst="rect">
            <a:avLst/>
          </a:prstGeom>
        </p:spPr>
      </p:pic>
      <p:pic>
        <p:nvPicPr>
          <p:cNvPr id="64" name="object 6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7025551" y="1521309"/>
            <a:ext cx="341840" cy="458377"/>
          </a:xfrm>
          <a:prstGeom prst="rect">
            <a:avLst/>
          </a:prstGeom>
        </p:spPr>
      </p:pic>
      <p:pic>
        <p:nvPicPr>
          <p:cNvPr id="65" name="object 6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8988552" y="1461744"/>
            <a:ext cx="429880" cy="572314"/>
          </a:xfrm>
          <a:prstGeom prst="rect">
            <a:avLst/>
          </a:prstGeom>
        </p:spPr>
      </p:pic>
      <p:grpSp>
        <p:nvGrpSpPr>
          <p:cNvPr id="66" name="object 66"/>
          <p:cNvGrpSpPr/>
          <p:nvPr/>
        </p:nvGrpSpPr>
        <p:grpSpPr>
          <a:xfrm>
            <a:off x="9092139" y="3467463"/>
            <a:ext cx="222996" cy="165847"/>
            <a:chOff x="8424824" y="3929791"/>
            <a:chExt cx="252729" cy="187960"/>
          </a:xfrm>
        </p:grpSpPr>
        <p:pic>
          <p:nvPicPr>
            <p:cNvPr id="67" name="object 6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530044" y="3929791"/>
              <a:ext cx="99789" cy="187840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424824" y="3931259"/>
              <a:ext cx="252412" cy="179044"/>
            </a:xfrm>
            <a:prstGeom prst="rect">
              <a:avLst/>
            </a:prstGeom>
          </p:spPr>
        </p:pic>
      </p:grpSp>
      <p:grpSp>
        <p:nvGrpSpPr>
          <p:cNvPr id="69" name="object 69"/>
          <p:cNvGrpSpPr/>
          <p:nvPr/>
        </p:nvGrpSpPr>
        <p:grpSpPr>
          <a:xfrm>
            <a:off x="7087709" y="3467463"/>
            <a:ext cx="225798" cy="165847"/>
            <a:chOff x="6153137" y="3929791"/>
            <a:chExt cx="255904" cy="187960"/>
          </a:xfrm>
        </p:grpSpPr>
        <p:pic>
          <p:nvPicPr>
            <p:cNvPr id="70" name="object 7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253949" y="3929791"/>
              <a:ext cx="93920" cy="187840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6160477" y="3938600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4" h="164464">
                  <a:moveTo>
                    <a:pt x="0" y="82181"/>
                  </a:moveTo>
                  <a:lnTo>
                    <a:pt x="9454" y="50208"/>
                  </a:lnTo>
                  <a:lnTo>
                    <a:pt x="35239" y="24083"/>
                  </a:lnTo>
                  <a:lnTo>
                    <a:pt x="73487" y="6463"/>
                  </a:lnTo>
                  <a:lnTo>
                    <a:pt x="120332" y="0"/>
                  </a:lnTo>
                  <a:lnTo>
                    <a:pt x="167182" y="6463"/>
                  </a:lnTo>
                  <a:lnTo>
                    <a:pt x="205430" y="24083"/>
                  </a:lnTo>
                  <a:lnTo>
                    <a:pt x="231212" y="50208"/>
                  </a:lnTo>
                  <a:lnTo>
                    <a:pt x="240665" y="82181"/>
                  </a:lnTo>
                  <a:lnTo>
                    <a:pt x="231212" y="114155"/>
                  </a:lnTo>
                  <a:lnTo>
                    <a:pt x="205430" y="140279"/>
                  </a:lnTo>
                  <a:lnTo>
                    <a:pt x="167182" y="157900"/>
                  </a:lnTo>
                  <a:lnTo>
                    <a:pt x="120332" y="164363"/>
                  </a:lnTo>
                  <a:lnTo>
                    <a:pt x="73487" y="157900"/>
                  </a:lnTo>
                  <a:lnTo>
                    <a:pt x="35239" y="140279"/>
                  </a:lnTo>
                  <a:lnTo>
                    <a:pt x="9454" y="114155"/>
                  </a:lnTo>
                  <a:lnTo>
                    <a:pt x="0" y="82181"/>
                  </a:lnTo>
                  <a:close/>
                </a:path>
              </a:pathLst>
            </a:custGeom>
            <a:ln w="14681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2" name="object 72"/>
          <p:cNvGrpSpPr/>
          <p:nvPr/>
        </p:nvGrpSpPr>
        <p:grpSpPr>
          <a:xfrm>
            <a:off x="7512413" y="3467463"/>
            <a:ext cx="222996" cy="165847"/>
            <a:chOff x="6634467" y="3929791"/>
            <a:chExt cx="252729" cy="187960"/>
          </a:xfrm>
        </p:grpSpPr>
        <p:pic>
          <p:nvPicPr>
            <p:cNvPr id="73" name="object 7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709752" y="3929791"/>
              <a:ext cx="127673" cy="187840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634467" y="3931259"/>
              <a:ext cx="252412" cy="179044"/>
            </a:xfrm>
            <a:prstGeom prst="rect">
              <a:avLst/>
            </a:prstGeom>
          </p:spPr>
        </p:pic>
      </p:grpSp>
      <p:grpSp>
        <p:nvGrpSpPr>
          <p:cNvPr id="75" name="object 75"/>
          <p:cNvGrpSpPr/>
          <p:nvPr/>
        </p:nvGrpSpPr>
        <p:grpSpPr>
          <a:xfrm>
            <a:off x="7512413" y="2705059"/>
            <a:ext cx="222996" cy="165847"/>
            <a:chOff x="6634467" y="3065734"/>
            <a:chExt cx="252729" cy="187960"/>
          </a:xfrm>
        </p:grpSpPr>
        <p:pic>
          <p:nvPicPr>
            <p:cNvPr id="76" name="object 7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703745" y="3065734"/>
              <a:ext cx="140879" cy="187840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634467" y="3068383"/>
              <a:ext cx="252412" cy="181965"/>
            </a:xfrm>
            <a:prstGeom prst="rect">
              <a:avLst/>
            </a:prstGeom>
          </p:spPr>
        </p:pic>
      </p:grpSp>
      <p:grpSp>
        <p:nvGrpSpPr>
          <p:cNvPr id="78" name="object 78"/>
          <p:cNvGrpSpPr/>
          <p:nvPr/>
        </p:nvGrpSpPr>
        <p:grpSpPr>
          <a:xfrm>
            <a:off x="9506487" y="3467463"/>
            <a:ext cx="225798" cy="165847"/>
            <a:chOff x="8894419" y="3929791"/>
            <a:chExt cx="255904" cy="187960"/>
          </a:xfrm>
        </p:grpSpPr>
        <p:pic>
          <p:nvPicPr>
            <p:cNvPr id="79" name="object 7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979979" y="3929791"/>
              <a:ext cx="145282" cy="187840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8901760" y="3938600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181"/>
                  </a:moveTo>
                  <a:lnTo>
                    <a:pt x="9454" y="50208"/>
                  </a:lnTo>
                  <a:lnTo>
                    <a:pt x="35239" y="24083"/>
                  </a:lnTo>
                  <a:lnTo>
                    <a:pt x="73487" y="6463"/>
                  </a:lnTo>
                  <a:lnTo>
                    <a:pt x="120332" y="0"/>
                  </a:lnTo>
                  <a:lnTo>
                    <a:pt x="167182" y="6463"/>
                  </a:lnTo>
                  <a:lnTo>
                    <a:pt x="205430" y="24083"/>
                  </a:lnTo>
                  <a:lnTo>
                    <a:pt x="231212" y="50208"/>
                  </a:lnTo>
                  <a:lnTo>
                    <a:pt x="240665" y="82181"/>
                  </a:lnTo>
                  <a:lnTo>
                    <a:pt x="231212" y="114155"/>
                  </a:lnTo>
                  <a:lnTo>
                    <a:pt x="205430" y="140279"/>
                  </a:lnTo>
                  <a:lnTo>
                    <a:pt x="167182" y="157900"/>
                  </a:lnTo>
                  <a:lnTo>
                    <a:pt x="120332" y="164363"/>
                  </a:lnTo>
                  <a:lnTo>
                    <a:pt x="73487" y="157900"/>
                  </a:lnTo>
                  <a:lnTo>
                    <a:pt x="35239" y="140279"/>
                  </a:lnTo>
                  <a:lnTo>
                    <a:pt x="9454" y="114155"/>
                  </a:lnTo>
                  <a:lnTo>
                    <a:pt x="0" y="82181"/>
                  </a:lnTo>
                  <a:close/>
                </a:path>
              </a:pathLst>
            </a:custGeom>
            <a:ln w="14681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1" name="object 81"/>
          <p:cNvGrpSpPr/>
          <p:nvPr/>
        </p:nvGrpSpPr>
        <p:grpSpPr>
          <a:xfrm>
            <a:off x="6546723" y="5765185"/>
            <a:ext cx="385482" cy="155762"/>
            <a:chOff x="5540019" y="6533877"/>
            <a:chExt cx="436880" cy="176530"/>
          </a:xfrm>
        </p:grpSpPr>
        <p:pic>
          <p:nvPicPr>
            <p:cNvPr id="82" name="object 8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675464" y="6533877"/>
              <a:ext cx="301321" cy="176099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540019" y="6551119"/>
              <a:ext cx="93624" cy="141246"/>
            </a:xfrm>
            <a:prstGeom prst="rect">
              <a:avLst/>
            </a:prstGeom>
          </p:spPr>
        </p:pic>
      </p:grpSp>
      <p:grpSp>
        <p:nvGrpSpPr>
          <p:cNvPr id="84" name="object 84"/>
          <p:cNvGrpSpPr/>
          <p:nvPr/>
        </p:nvGrpSpPr>
        <p:grpSpPr>
          <a:xfrm>
            <a:off x="8576142" y="5765191"/>
            <a:ext cx="339538" cy="155762"/>
            <a:chOff x="7840027" y="6533883"/>
            <a:chExt cx="384810" cy="176530"/>
          </a:xfrm>
        </p:grpSpPr>
        <p:pic>
          <p:nvPicPr>
            <p:cNvPr id="85" name="object 85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977975" y="6533883"/>
              <a:ext cx="246532" cy="176093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840027" y="6561391"/>
              <a:ext cx="94653" cy="140879"/>
            </a:xfrm>
            <a:prstGeom prst="rect">
              <a:avLst/>
            </a:prstGeom>
          </p:spPr>
        </p:pic>
      </p:grpSp>
      <p:grpSp>
        <p:nvGrpSpPr>
          <p:cNvPr id="87" name="object 87"/>
          <p:cNvGrpSpPr/>
          <p:nvPr/>
        </p:nvGrpSpPr>
        <p:grpSpPr>
          <a:xfrm>
            <a:off x="8677791" y="3467463"/>
            <a:ext cx="222996" cy="165847"/>
            <a:chOff x="7955229" y="3929791"/>
            <a:chExt cx="252729" cy="187960"/>
          </a:xfrm>
        </p:grpSpPr>
        <p:pic>
          <p:nvPicPr>
            <p:cNvPr id="88" name="object 88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8030806" y="3929791"/>
              <a:ext cx="149669" cy="187840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955229" y="3931259"/>
              <a:ext cx="252412" cy="179044"/>
            </a:xfrm>
            <a:prstGeom prst="rect">
              <a:avLst/>
            </a:prstGeom>
          </p:spPr>
        </p:pic>
      </p:grpSp>
      <p:grpSp>
        <p:nvGrpSpPr>
          <p:cNvPr id="90" name="object 90"/>
          <p:cNvGrpSpPr/>
          <p:nvPr/>
        </p:nvGrpSpPr>
        <p:grpSpPr>
          <a:xfrm>
            <a:off x="6675937" y="3467463"/>
            <a:ext cx="225798" cy="165847"/>
            <a:chOff x="5686462" y="3929791"/>
            <a:chExt cx="255904" cy="187960"/>
          </a:xfrm>
        </p:grpSpPr>
        <p:pic>
          <p:nvPicPr>
            <p:cNvPr id="91" name="object 9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760580" y="3929791"/>
              <a:ext cx="136478" cy="187840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5693803" y="3938600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4" h="164464">
                  <a:moveTo>
                    <a:pt x="0" y="82181"/>
                  </a:moveTo>
                  <a:lnTo>
                    <a:pt x="9454" y="50208"/>
                  </a:lnTo>
                  <a:lnTo>
                    <a:pt x="35239" y="24083"/>
                  </a:lnTo>
                  <a:lnTo>
                    <a:pt x="73487" y="6463"/>
                  </a:lnTo>
                  <a:lnTo>
                    <a:pt x="120332" y="0"/>
                  </a:lnTo>
                  <a:lnTo>
                    <a:pt x="167182" y="6463"/>
                  </a:lnTo>
                  <a:lnTo>
                    <a:pt x="205430" y="24083"/>
                  </a:lnTo>
                  <a:lnTo>
                    <a:pt x="231212" y="50208"/>
                  </a:lnTo>
                  <a:lnTo>
                    <a:pt x="240665" y="82181"/>
                  </a:lnTo>
                  <a:lnTo>
                    <a:pt x="231212" y="114155"/>
                  </a:lnTo>
                  <a:lnTo>
                    <a:pt x="205430" y="140279"/>
                  </a:lnTo>
                  <a:lnTo>
                    <a:pt x="167182" y="157900"/>
                  </a:lnTo>
                  <a:lnTo>
                    <a:pt x="120332" y="164363"/>
                  </a:lnTo>
                  <a:lnTo>
                    <a:pt x="73487" y="157900"/>
                  </a:lnTo>
                  <a:lnTo>
                    <a:pt x="35239" y="140279"/>
                  </a:lnTo>
                  <a:lnTo>
                    <a:pt x="9454" y="114155"/>
                  </a:lnTo>
                  <a:lnTo>
                    <a:pt x="0" y="82181"/>
                  </a:lnTo>
                  <a:close/>
                </a:path>
              </a:pathLst>
            </a:custGeom>
            <a:ln w="14681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3" name="object 93"/>
          <p:cNvGrpSpPr/>
          <p:nvPr/>
        </p:nvGrpSpPr>
        <p:grpSpPr>
          <a:xfrm>
            <a:off x="2134945" y="1020218"/>
            <a:ext cx="7763435" cy="5361454"/>
            <a:chOff x="540004" y="1156246"/>
            <a:chExt cx="8798560" cy="6076315"/>
          </a:xfrm>
        </p:grpSpPr>
        <p:sp>
          <p:nvSpPr>
            <p:cNvPr id="94" name="object 94"/>
            <p:cNvSpPr/>
            <p:nvPr/>
          </p:nvSpPr>
          <p:spPr>
            <a:xfrm>
              <a:off x="540004" y="1156246"/>
              <a:ext cx="8798560" cy="6076315"/>
            </a:xfrm>
            <a:custGeom>
              <a:avLst/>
              <a:gdLst/>
              <a:ahLst/>
              <a:cxnLst/>
              <a:rect l="l" t="t" r="r" b="b"/>
              <a:pathLst>
                <a:path w="8798560" h="6076315">
                  <a:moveTo>
                    <a:pt x="8798407" y="0"/>
                  </a:moveTo>
                  <a:lnTo>
                    <a:pt x="0" y="0"/>
                  </a:lnTo>
                  <a:lnTo>
                    <a:pt x="0" y="6076149"/>
                  </a:lnTo>
                  <a:lnTo>
                    <a:pt x="8798407" y="6076149"/>
                  </a:lnTo>
                  <a:lnTo>
                    <a:pt x="87984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object 95"/>
            <p:cNvSpPr/>
            <p:nvPr/>
          </p:nvSpPr>
          <p:spPr>
            <a:xfrm>
              <a:off x="3344316" y="3018484"/>
              <a:ext cx="1875789" cy="3284854"/>
            </a:xfrm>
            <a:custGeom>
              <a:avLst/>
              <a:gdLst/>
              <a:ahLst/>
              <a:cxnLst/>
              <a:rect l="l" t="t" r="r" b="b"/>
              <a:pathLst>
                <a:path w="1875789" h="3284854">
                  <a:moveTo>
                    <a:pt x="187858" y="3014243"/>
                  </a:moveTo>
                  <a:lnTo>
                    <a:pt x="12" y="3014243"/>
                  </a:lnTo>
                  <a:lnTo>
                    <a:pt x="12" y="3284258"/>
                  </a:lnTo>
                  <a:lnTo>
                    <a:pt x="187858" y="3284258"/>
                  </a:lnTo>
                  <a:lnTo>
                    <a:pt x="187858" y="3014243"/>
                  </a:lnTo>
                  <a:close/>
                </a:path>
                <a:path w="1875789" h="3284854">
                  <a:moveTo>
                    <a:pt x="261239" y="2585732"/>
                  </a:moveTo>
                  <a:lnTo>
                    <a:pt x="25" y="2585732"/>
                  </a:lnTo>
                  <a:lnTo>
                    <a:pt x="25" y="2852813"/>
                  </a:lnTo>
                  <a:lnTo>
                    <a:pt x="261239" y="2852813"/>
                  </a:lnTo>
                  <a:lnTo>
                    <a:pt x="261239" y="2585732"/>
                  </a:lnTo>
                  <a:close/>
                </a:path>
                <a:path w="1875789" h="3284854">
                  <a:moveTo>
                    <a:pt x="261239" y="2154288"/>
                  </a:moveTo>
                  <a:lnTo>
                    <a:pt x="25" y="2154288"/>
                  </a:lnTo>
                  <a:lnTo>
                    <a:pt x="25" y="2424303"/>
                  </a:lnTo>
                  <a:lnTo>
                    <a:pt x="261239" y="2424303"/>
                  </a:lnTo>
                  <a:lnTo>
                    <a:pt x="261239" y="2154288"/>
                  </a:lnTo>
                  <a:close/>
                </a:path>
                <a:path w="1875789" h="3284854">
                  <a:moveTo>
                    <a:pt x="308203" y="1722843"/>
                  </a:moveTo>
                  <a:lnTo>
                    <a:pt x="25" y="1722843"/>
                  </a:lnTo>
                  <a:lnTo>
                    <a:pt x="25" y="1992858"/>
                  </a:lnTo>
                  <a:lnTo>
                    <a:pt x="308203" y="1992858"/>
                  </a:lnTo>
                  <a:lnTo>
                    <a:pt x="308203" y="1722843"/>
                  </a:lnTo>
                  <a:close/>
                </a:path>
                <a:path w="1875789" h="3284854">
                  <a:moveTo>
                    <a:pt x="331673" y="1294333"/>
                  </a:moveTo>
                  <a:lnTo>
                    <a:pt x="0" y="1294333"/>
                  </a:lnTo>
                  <a:lnTo>
                    <a:pt x="0" y="1561414"/>
                  </a:lnTo>
                  <a:lnTo>
                    <a:pt x="331673" y="1561414"/>
                  </a:lnTo>
                  <a:lnTo>
                    <a:pt x="331673" y="1294333"/>
                  </a:lnTo>
                  <a:close/>
                </a:path>
                <a:path w="1875789" h="3284854">
                  <a:moveTo>
                    <a:pt x="449084" y="862888"/>
                  </a:moveTo>
                  <a:lnTo>
                    <a:pt x="25" y="862888"/>
                  </a:lnTo>
                  <a:lnTo>
                    <a:pt x="25" y="1132903"/>
                  </a:lnTo>
                  <a:lnTo>
                    <a:pt x="449084" y="1132903"/>
                  </a:lnTo>
                  <a:lnTo>
                    <a:pt x="449084" y="862888"/>
                  </a:lnTo>
                  <a:close/>
                </a:path>
                <a:path w="1875789" h="3284854">
                  <a:moveTo>
                    <a:pt x="757250" y="431444"/>
                  </a:moveTo>
                  <a:lnTo>
                    <a:pt x="25" y="431444"/>
                  </a:lnTo>
                  <a:lnTo>
                    <a:pt x="25" y="701471"/>
                  </a:lnTo>
                  <a:lnTo>
                    <a:pt x="757250" y="701471"/>
                  </a:lnTo>
                  <a:lnTo>
                    <a:pt x="757250" y="431444"/>
                  </a:lnTo>
                  <a:close/>
                </a:path>
                <a:path w="1875789" h="3284854">
                  <a:moveTo>
                    <a:pt x="1875485" y="0"/>
                  </a:moveTo>
                  <a:lnTo>
                    <a:pt x="12" y="0"/>
                  </a:lnTo>
                  <a:lnTo>
                    <a:pt x="12" y="270014"/>
                  </a:lnTo>
                  <a:lnTo>
                    <a:pt x="1875485" y="270014"/>
                  </a:lnTo>
                  <a:lnTo>
                    <a:pt x="1875485" y="0"/>
                  </a:lnTo>
                  <a:close/>
                </a:path>
              </a:pathLst>
            </a:custGeom>
            <a:solidFill>
              <a:srgbClr val="6DD2C9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object 96"/>
            <p:cNvSpPr/>
            <p:nvPr/>
          </p:nvSpPr>
          <p:spPr>
            <a:xfrm>
              <a:off x="3344341" y="2939237"/>
              <a:ext cx="0" cy="3442970"/>
            </a:xfrm>
            <a:custGeom>
              <a:avLst/>
              <a:gdLst/>
              <a:ahLst/>
              <a:cxnLst/>
              <a:rect l="l" t="t" r="r" b="b"/>
              <a:pathLst>
                <a:path h="3442970">
                  <a:moveTo>
                    <a:pt x="0" y="0"/>
                  </a:moveTo>
                  <a:lnTo>
                    <a:pt x="0" y="3442754"/>
                  </a:lnTo>
                </a:path>
              </a:pathLst>
            </a:custGeom>
            <a:ln w="11734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7" name="object 9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306390" y="3060298"/>
              <a:ext cx="171697" cy="187840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190796" y="3491019"/>
              <a:ext cx="167284" cy="187840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881450" y="3921726"/>
              <a:ext cx="154087" cy="187840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764343" y="4352442"/>
              <a:ext cx="158483" cy="187833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738359" y="4783142"/>
              <a:ext cx="145282" cy="187840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3693312" y="5213205"/>
              <a:ext cx="123270" cy="188206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3693312" y="5644205"/>
              <a:ext cx="123270" cy="188206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3620236" y="6074986"/>
              <a:ext cx="123825" cy="187960"/>
            </a:xfrm>
            <a:custGeom>
              <a:avLst/>
              <a:gdLst/>
              <a:ahLst/>
              <a:cxnLst/>
              <a:rect l="l" t="t" r="r" b="b"/>
              <a:pathLst>
                <a:path w="123825" h="187960">
                  <a:moveTo>
                    <a:pt x="0" y="187840"/>
                  </a:moveTo>
                  <a:lnTo>
                    <a:pt x="123270" y="187840"/>
                  </a:lnTo>
                  <a:lnTo>
                    <a:pt x="123270" y="0"/>
                  </a:lnTo>
                  <a:lnTo>
                    <a:pt x="0" y="0"/>
                  </a:lnTo>
                  <a:lnTo>
                    <a:pt x="0" y="18784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5" name="object 105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2703779" y="3055460"/>
              <a:ext cx="549240" cy="187840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586812" y="3486167"/>
              <a:ext cx="664161" cy="187840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2594444" y="3916888"/>
              <a:ext cx="657439" cy="187840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978101" y="4347743"/>
              <a:ext cx="1277480" cy="187833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861134" y="4778311"/>
              <a:ext cx="1389570" cy="187832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507769" y="5208353"/>
              <a:ext cx="1745297" cy="188206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2099170" y="5639506"/>
              <a:ext cx="1153718" cy="188206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894154" y="6070147"/>
              <a:ext cx="1353096" cy="187840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051382" y="1156246"/>
              <a:ext cx="1562293" cy="214236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1077052" y="6944041"/>
              <a:ext cx="299720" cy="164465"/>
            </a:xfrm>
            <a:custGeom>
              <a:avLst/>
              <a:gdLst/>
              <a:ahLst/>
              <a:cxnLst/>
              <a:rect l="l" t="t" r="r" b="b"/>
              <a:pathLst>
                <a:path w="299719" h="164465">
                  <a:moveTo>
                    <a:pt x="0" y="82181"/>
                  </a:moveTo>
                  <a:lnTo>
                    <a:pt x="11763" y="50191"/>
                  </a:lnTo>
                  <a:lnTo>
                    <a:pt x="43841" y="24069"/>
                  </a:lnTo>
                  <a:lnTo>
                    <a:pt x="91420" y="6457"/>
                  </a:lnTo>
                  <a:lnTo>
                    <a:pt x="149682" y="0"/>
                  </a:lnTo>
                  <a:lnTo>
                    <a:pt x="207944" y="6457"/>
                  </a:lnTo>
                  <a:lnTo>
                    <a:pt x="255522" y="24069"/>
                  </a:lnTo>
                  <a:lnTo>
                    <a:pt x="287601" y="50191"/>
                  </a:lnTo>
                  <a:lnTo>
                    <a:pt x="299364" y="82181"/>
                  </a:lnTo>
                  <a:lnTo>
                    <a:pt x="287601" y="114171"/>
                  </a:lnTo>
                  <a:lnTo>
                    <a:pt x="255522" y="140293"/>
                  </a:lnTo>
                  <a:lnTo>
                    <a:pt x="207944" y="157905"/>
                  </a:lnTo>
                  <a:lnTo>
                    <a:pt x="149682" y="164363"/>
                  </a:lnTo>
                  <a:lnTo>
                    <a:pt x="91420" y="157905"/>
                  </a:lnTo>
                  <a:lnTo>
                    <a:pt x="43841" y="140293"/>
                  </a:lnTo>
                  <a:lnTo>
                    <a:pt x="11763" y="114171"/>
                  </a:lnTo>
                  <a:lnTo>
                    <a:pt x="0" y="82181"/>
                  </a:lnTo>
                  <a:close/>
                </a:path>
              </a:pathLst>
            </a:custGeom>
            <a:ln w="14681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" name="object 115"/>
            <p:cNvSpPr/>
            <p:nvPr/>
          </p:nvSpPr>
          <p:spPr>
            <a:xfrm>
              <a:off x="1077052" y="6855990"/>
              <a:ext cx="299720" cy="164465"/>
            </a:xfrm>
            <a:custGeom>
              <a:avLst/>
              <a:gdLst/>
              <a:ahLst/>
              <a:cxnLst/>
              <a:rect l="l" t="t" r="r" b="b"/>
              <a:pathLst>
                <a:path w="299719" h="164465">
                  <a:moveTo>
                    <a:pt x="0" y="82181"/>
                  </a:moveTo>
                  <a:lnTo>
                    <a:pt x="11763" y="50191"/>
                  </a:lnTo>
                  <a:lnTo>
                    <a:pt x="43841" y="24069"/>
                  </a:lnTo>
                  <a:lnTo>
                    <a:pt x="91420" y="6457"/>
                  </a:lnTo>
                  <a:lnTo>
                    <a:pt x="149682" y="0"/>
                  </a:lnTo>
                  <a:lnTo>
                    <a:pt x="207944" y="6457"/>
                  </a:lnTo>
                  <a:lnTo>
                    <a:pt x="255522" y="24069"/>
                  </a:lnTo>
                  <a:lnTo>
                    <a:pt x="287601" y="50191"/>
                  </a:lnTo>
                  <a:lnTo>
                    <a:pt x="299364" y="82181"/>
                  </a:lnTo>
                  <a:lnTo>
                    <a:pt x="287601" y="114171"/>
                  </a:lnTo>
                  <a:lnTo>
                    <a:pt x="255522" y="140293"/>
                  </a:lnTo>
                  <a:lnTo>
                    <a:pt x="207944" y="157905"/>
                  </a:lnTo>
                  <a:lnTo>
                    <a:pt x="149682" y="164363"/>
                  </a:lnTo>
                  <a:lnTo>
                    <a:pt x="91420" y="157905"/>
                  </a:lnTo>
                  <a:lnTo>
                    <a:pt x="43841" y="140293"/>
                  </a:lnTo>
                  <a:lnTo>
                    <a:pt x="11763" y="114171"/>
                  </a:lnTo>
                  <a:lnTo>
                    <a:pt x="0" y="82181"/>
                  </a:lnTo>
                  <a:close/>
                </a:path>
              </a:pathLst>
            </a:custGeom>
            <a:ln w="14681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6" name="object 116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442173" y="6913232"/>
              <a:ext cx="885711" cy="141236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051372" y="1672055"/>
              <a:ext cx="416446" cy="176099"/>
            </a:xfrm>
            <a:prstGeom prst="rect">
              <a:avLst/>
            </a:prstGeom>
          </p:spPr>
        </p:pic>
      </p:grpSp>
      <p:grpSp>
        <p:nvGrpSpPr>
          <p:cNvPr id="118" name="object 118"/>
          <p:cNvGrpSpPr/>
          <p:nvPr/>
        </p:nvGrpSpPr>
        <p:grpSpPr>
          <a:xfrm>
            <a:off x="9092139" y="2705059"/>
            <a:ext cx="222996" cy="165847"/>
            <a:chOff x="8424824" y="3065734"/>
            <a:chExt cx="252729" cy="187960"/>
          </a:xfrm>
        </p:grpSpPr>
        <p:pic>
          <p:nvPicPr>
            <p:cNvPr id="119" name="object 119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8500694" y="3065734"/>
              <a:ext cx="162892" cy="187840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8424824" y="3068383"/>
              <a:ext cx="252412" cy="181965"/>
            </a:xfrm>
            <a:prstGeom prst="rect">
              <a:avLst/>
            </a:prstGeom>
          </p:spPr>
        </p:pic>
      </p:grpSp>
      <p:grpSp>
        <p:nvGrpSpPr>
          <p:cNvPr id="121" name="object 121"/>
          <p:cNvGrpSpPr/>
          <p:nvPr/>
        </p:nvGrpSpPr>
        <p:grpSpPr>
          <a:xfrm>
            <a:off x="7087709" y="3085484"/>
            <a:ext cx="225798" cy="166407"/>
            <a:chOff x="6153137" y="3496881"/>
            <a:chExt cx="255904" cy="188595"/>
          </a:xfrm>
        </p:grpSpPr>
        <p:pic>
          <p:nvPicPr>
            <p:cNvPr id="122" name="object 122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6224600" y="3497257"/>
              <a:ext cx="158483" cy="188193"/>
            </a:xfrm>
            <a:prstGeom prst="rect">
              <a:avLst/>
            </a:prstGeom>
          </p:spPr>
        </p:pic>
        <p:sp>
          <p:nvSpPr>
            <p:cNvPr id="123" name="object 123"/>
            <p:cNvSpPr/>
            <p:nvPr/>
          </p:nvSpPr>
          <p:spPr>
            <a:xfrm>
              <a:off x="6160477" y="3504222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4" h="164464">
                  <a:moveTo>
                    <a:pt x="0" y="82181"/>
                  </a:moveTo>
                  <a:lnTo>
                    <a:pt x="9454" y="50208"/>
                  </a:lnTo>
                  <a:lnTo>
                    <a:pt x="35239" y="24083"/>
                  </a:lnTo>
                  <a:lnTo>
                    <a:pt x="73487" y="6463"/>
                  </a:lnTo>
                  <a:lnTo>
                    <a:pt x="120332" y="0"/>
                  </a:lnTo>
                  <a:lnTo>
                    <a:pt x="167182" y="6463"/>
                  </a:lnTo>
                  <a:lnTo>
                    <a:pt x="205430" y="24083"/>
                  </a:lnTo>
                  <a:lnTo>
                    <a:pt x="231212" y="50208"/>
                  </a:lnTo>
                  <a:lnTo>
                    <a:pt x="240665" y="82181"/>
                  </a:lnTo>
                  <a:lnTo>
                    <a:pt x="231212" y="114155"/>
                  </a:lnTo>
                  <a:lnTo>
                    <a:pt x="205430" y="140279"/>
                  </a:lnTo>
                  <a:lnTo>
                    <a:pt x="167182" y="157900"/>
                  </a:lnTo>
                  <a:lnTo>
                    <a:pt x="120332" y="164363"/>
                  </a:lnTo>
                  <a:lnTo>
                    <a:pt x="73487" y="157900"/>
                  </a:lnTo>
                  <a:lnTo>
                    <a:pt x="35239" y="140279"/>
                  </a:lnTo>
                  <a:lnTo>
                    <a:pt x="9454" y="114155"/>
                  </a:lnTo>
                  <a:lnTo>
                    <a:pt x="0" y="82181"/>
                  </a:lnTo>
                  <a:close/>
                </a:path>
              </a:pathLst>
            </a:custGeom>
            <a:ln w="14681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4" name="object 124"/>
          <p:cNvGrpSpPr/>
          <p:nvPr/>
        </p:nvGrpSpPr>
        <p:grpSpPr>
          <a:xfrm>
            <a:off x="6670760" y="3846856"/>
            <a:ext cx="225798" cy="168088"/>
            <a:chOff x="5680595" y="4359770"/>
            <a:chExt cx="255904" cy="190500"/>
          </a:xfrm>
        </p:grpSpPr>
        <p:pic>
          <p:nvPicPr>
            <p:cNvPr id="125" name="object 1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763513" y="4361972"/>
              <a:ext cx="127673" cy="187840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5687936" y="4367110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4" h="164464">
                  <a:moveTo>
                    <a:pt x="0" y="82181"/>
                  </a:moveTo>
                  <a:lnTo>
                    <a:pt x="9454" y="50208"/>
                  </a:lnTo>
                  <a:lnTo>
                    <a:pt x="35239" y="24083"/>
                  </a:lnTo>
                  <a:lnTo>
                    <a:pt x="73487" y="6463"/>
                  </a:lnTo>
                  <a:lnTo>
                    <a:pt x="120332" y="0"/>
                  </a:lnTo>
                  <a:lnTo>
                    <a:pt x="167182" y="6463"/>
                  </a:lnTo>
                  <a:lnTo>
                    <a:pt x="205430" y="24083"/>
                  </a:lnTo>
                  <a:lnTo>
                    <a:pt x="231212" y="50208"/>
                  </a:lnTo>
                  <a:lnTo>
                    <a:pt x="240665" y="82181"/>
                  </a:lnTo>
                  <a:lnTo>
                    <a:pt x="231212" y="114155"/>
                  </a:lnTo>
                  <a:lnTo>
                    <a:pt x="205430" y="140279"/>
                  </a:lnTo>
                  <a:lnTo>
                    <a:pt x="167182" y="157900"/>
                  </a:lnTo>
                  <a:lnTo>
                    <a:pt x="120332" y="164363"/>
                  </a:lnTo>
                  <a:lnTo>
                    <a:pt x="73487" y="157900"/>
                  </a:lnTo>
                  <a:lnTo>
                    <a:pt x="35239" y="140279"/>
                  </a:lnTo>
                  <a:lnTo>
                    <a:pt x="9454" y="114155"/>
                  </a:lnTo>
                  <a:lnTo>
                    <a:pt x="0" y="82181"/>
                  </a:lnTo>
                  <a:close/>
                </a:path>
              </a:pathLst>
            </a:custGeom>
            <a:ln w="14681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7" name="object 127"/>
          <p:cNvGrpSpPr/>
          <p:nvPr/>
        </p:nvGrpSpPr>
        <p:grpSpPr>
          <a:xfrm>
            <a:off x="9092139" y="3846856"/>
            <a:ext cx="222996" cy="168088"/>
            <a:chOff x="8424824" y="4359770"/>
            <a:chExt cx="252729" cy="190500"/>
          </a:xfrm>
        </p:grpSpPr>
        <p:pic>
          <p:nvPicPr>
            <p:cNvPr id="128" name="object 128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8527110" y="4361972"/>
              <a:ext cx="111530" cy="187840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8424824" y="4359770"/>
              <a:ext cx="252412" cy="179044"/>
            </a:xfrm>
            <a:prstGeom prst="rect">
              <a:avLst/>
            </a:prstGeom>
          </p:spPr>
        </p:pic>
      </p:grpSp>
      <p:grpSp>
        <p:nvGrpSpPr>
          <p:cNvPr id="130" name="object 130"/>
          <p:cNvGrpSpPr/>
          <p:nvPr/>
        </p:nvGrpSpPr>
        <p:grpSpPr>
          <a:xfrm>
            <a:off x="9506487" y="3846856"/>
            <a:ext cx="225798" cy="168088"/>
            <a:chOff x="8894419" y="4359770"/>
            <a:chExt cx="255904" cy="190500"/>
          </a:xfrm>
        </p:grpSpPr>
        <p:pic>
          <p:nvPicPr>
            <p:cNvPr id="131" name="object 131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8985847" y="4361972"/>
              <a:ext cx="123270" cy="187840"/>
            </a:xfrm>
            <a:prstGeom prst="rect">
              <a:avLst/>
            </a:prstGeom>
          </p:spPr>
        </p:pic>
        <p:sp>
          <p:nvSpPr>
            <p:cNvPr id="132" name="object 132"/>
            <p:cNvSpPr/>
            <p:nvPr/>
          </p:nvSpPr>
          <p:spPr>
            <a:xfrm>
              <a:off x="8901760" y="4367110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181"/>
                  </a:moveTo>
                  <a:lnTo>
                    <a:pt x="9454" y="50208"/>
                  </a:lnTo>
                  <a:lnTo>
                    <a:pt x="35239" y="24083"/>
                  </a:lnTo>
                  <a:lnTo>
                    <a:pt x="73487" y="6463"/>
                  </a:lnTo>
                  <a:lnTo>
                    <a:pt x="120332" y="0"/>
                  </a:lnTo>
                  <a:lnTo>
                    <a:pt x="167182" y="6463"/>
                  </a:lnTo>
                  <a:lnTo>
                    <a:pt x="205430" y="24083"/>
                  </a:lnTo>
                  <a:lnTo>
                    <a:pt x="231212" y="50208"/>
                  </a:lnTo>
                  <a:lnTo>
                    <a:pt x="240665" y="82181"/>
                  </a:lnTo>
                  <a:lnTo>
                    <a:pt x="231212" y="114155"/>
                  </a:lnTo>
                  <a:lnTo>
                    <a:pt x="205430" y="140279"/>
                  </a:lnTo>
                  <a:lnTo>
                    <a:pt x="167182" y="157900"/>
                  </a:lnTo>
                  <a:lnTo>
                    <a:pt x="120332" y="164363"/>
                  </a:lnTo>
                  <a:lnTo>
                    <a:pt x="73487" y="157900"/>
                  </a:lnTo>
                  <a:lnTo>
                    <a:pt x="35239" y="140279"/>
                  </a:lnTo>
                  <a:lnTo>
                    <a:pt x="9454" y="114155"/>
                  </a:lnTo>
                  <a:lnTo>
                    <a:pt x="0" y="82181"/>
                  </a:lnTo>
                  <a:close/>
                </a:path>
              </a:pathLst>
            </a:custGeom>
            <a:ln w="14681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3" name="object 133"/>
          <p:cNvGrpSpPr/>
          <p:nvPr/>
        </p:nvGrpSpPr>
        <p:grpSpPr>
          <a:xfrm>
            <a:off x="9092139" y="4230135"/>
            <a:ext cx="222996" cy="165847"/>
            <a:chOff x="8424824" y="4794153"/>
            <a:chExt cx="252729" cy="187960"/>
          </a:xfrm>
        </p:grpSpPr>
        <p:pic>
          <p:nvPicPr>
            <p:cNvPr id="134" name="object 13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527110" y="4794153"/>
              <a:ext cx="105660" cy="187840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8424824" y="4794161"/>
              <a:ext cx="252412" cy="181965"/>
            </a:xfrm>
            <a:prstGeom prst="rect">
              <a:avLst/>
            </a:prstGeom>
          </p:spPr>
        </p:pic>
      </p:grpSp>
      <p:grpSp>
        <p:nvGrpSpPr>
          <p:cNvPr id="136" name="object 136"/>
          <p:cNvGrpSpPr/>
          <p:nvPr/>
        </p:nvGrpSpPr>
        <p:grpSpPr>
          <a:xfrm>
            <a:off x="7087709" y="4230135"/>
            <a:ext cx="225798" cy="165847"/>
            <a:chOff x="6153137" y="4794153"/>
            <a:chExt cx="255904" cy="187960"/>
          </a:xfrm>
        </p:grpSpPr>
        <p:pic>
          <p:nvPicPr>
            <p:cNvPr id="137" name="object 13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230619" y="4794153"/>
              <a:ext cx="140879" cy="187840"/>
            </a:xfrm>
            <a:prstGeom prst="rect">
              <a:avLst/>
            </a:prstGeom>
          </p:spPr>
        </p:pic>
        <p:sp>
          <p:nvSpPr>
            <p:cNvPr id="138" name="object 138"/>
            <p:cNvSpPr/>
            <p:nvPr/>
          </p:nvSpPr>
          <p:spPr>
            <a:xfrm>
              <a:off x="6160477" y="4801501"/>
              <a:ext cx="240665" cy="167640"/>
            </a:xfrm>
            <a:custGeom>
              <a:avLst/>
              <a:gdLst/>
              <a:ahLst/>
              <a:cxnLst/>
              <a:rect l="l" t="t" r="r" b="b"/>
              <a:pathLst>
                <a:path w="240664" h="167639">
                  <a:moveTo>
                    <a:pt x="0" y="83642"/>
                  </a:moveTo>
                  <a:lnTo>
                    <a:pt x="9454" y="51070"/>
                  </a:lnTo>
                  <a:lnTo>
                    <a:pt x="35239" y="24485"/>
                  </a:lnTo>
                  <a:lnTo>
                    <a:pt x="73487" y="6568"/>
                  </a:lnTo>
                  <a:lnTo>
                    <a:pt x="120332" y="0"/>
                  </a:lnTo>
                  <a:lnTo>
                    <a:pt x="167182" y="6568"/>
                  </a:lnTo>
                  <a:lnTo>
                    <a:pt x="205430" y="24485"/>
                  </a:lnTo>
                  <a:lnTo>
                    <a:pt x="231212" y="51070"/>
                  </a:lnTo>
                  <a:lnTo>
                    <a:pt x="240665" y="83642"/>
                  </a:lnTo>
                  <a:lnTo>
                    <a:pt x="231212" y="116213"/>
                  </a:lnTo>
                  <a:lnTo>
                    <a:pt x="205430" y="142798"/>
                  </a:lnTo>
                  <a:lnTo>
                    <a:pt x="167182" y="160716"/>
                  </a:lnTo>
                  <a:lnTo>
                    <a:pt x="120332" y="167284"/>
                  </a:lnTo>
                  <a:lnTo>
                    <a:pt x="73487" y="160716"/>
                  </a:lnTo>
                  <a:lnTo>
                    <a:pt x="35239" y="142798"/>
                  </a:lnTo>
                  <a:lnTo>
                    <a:pt x="9454" y="116213"/>
                  </a:lnTo>
                  <a:lnTo>
                    <a:pt x="0" y="83642"/>
                  </a:lnTo>
                  <a:close/>
                </a:path>
              </a:pathLst>
            </a:custGeom>
            <a:ln w="14681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9" name="object 139"/>
          <p:cNvGrpSpPr/>
          <p:nvPr/>
        </p:nvGrpSpPr>
        <p:grpSpPr>
          <a:xfrm>
            <a:off x="7087709" y="4991503"/>
            <a:ext cx="225798" cy="166968"/>
            <a:chOff x="6153137" y="5657037"/>
            <a:chExt cx="255904" cy="189230"/>
          </a:xfrm>
        </p:grpSpPr>
        <p:pic>
          <p:nvPicPr>
            <p:cNvPr id="140" name="object 14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236487" y="5658223"/>
              <a:ext cx="127673" cy="187840"/>
            </a:xfrm>
            <a:prstGeom prst="rect">
              <a:avLst/>
            </a:prstGeom>
          </p:spPr>
        </p:pic>
        <p:sp>
          <p:nvSpPr>
            <p:cNvPr id="141" name="object 141"/>
            <p:cNvSpPr/>
            <p:nvPr/>
          </p:nvSpPr>
          <p:spPr>
            <a:xfrm>
              <a:off x="6160477" y="5664377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4" h="164464">
                  <a:moveTo>
                    <a:pt x="0" y="82181"/>
                  </a:moveTo>
                  <a:lnTo>
                    <a:pt x="9454" y="50208"/>
                  </a:lnTo>
                  <a:lnTo>
                    <a:pt x="35239" y="24083"/>
                  </a:lnTo>
                  <a:lnTo>
                    <a:pt x="73487" y="6463"/>
                  </a:lnTo>
                  <a:lnTo>
                    <a:pt x="120332" y="0"/>
                  </a:lnTo>
                  <a:lnTo>
                    <a:pt x="167182" y="6463"/>
                  </a:lnTo>
                  <a:lnTo>
                    <a:pt x="205430" y="24083"/>
                  </a:lnTo>
                  <a:lnTo>
                    <a:pt x="231212" y="50208"/>
                  </a:lnTo>
                  <a:lnTo>
                    <a:pt x="240665" y="82181"/>
                  </a:lnTo>
                  <a:lnTo>
                    <a:pt x="231212" y="114155"/>
                  </a:lnTo>
                  <a:lnTo>
                    <a:pt x="205430" y="140279"/>
                  </a:lnTo>
                  <a:lnTo>
                    <a:pt x="167182" y="157900"/>
                  </a:lnTo>
                  <a:lnTo>
                    <a:pt x="120332" y="164363"/>
                  </a:lnTo>
                  <a:lnTo>
                    <a:pt x="73487" y="157900"/>
                  </a:lnTo>
                  <a:lnTo>
                    <a:pt x="35239" y="140279"/>
                  </a:lnTo>
                  <a:lnTo>
                    <a:pt x="9454" y="114155"/>
                  </a:lnTo>
                  <a:lnTo>
                    <a:pt x="0" y="82181"/>
                  </a:lnTo>
                  <a:close/>
                </a:path>
              </a:pathLst>
            </a:custGeom>
            <a:ln w="14681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2" name="object 142"/>
          <p:cNvGrpSpPr/>
          <p:nvPr/>
        </p:nvGrpSpPr>
        <p:grpSpPr>
          <a:xfrm>
            <a:off x="9092139" y="4991503"/>
            <a:ext cx="222996" cy="166968"/>
            <a:chOff x="8424824" y="5657037"/>
            <a:chExt cx="252729" cy="189230"/>
          </a:xfrm>
        </p:grpSpPr>
        <p:pic>
          <p:nvPicPr>
            <p:cNvPr id="143" name="object 14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509495" y="5658223"/>
              <a:ext cx="136478" cy="187840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8424824" y="5657037"/>
              <a:ext cx="252412" cy="179044"/>
            </a:xfrm>
            <a:prstGeom prst="rect">
              <a:avLst/>
            </a:prstGeom>
          </p:spPr>
        </p:pic>
      </p:grpSp>
      <p:grpSp>
        <p:nvGrpSpPr>
          <p:cNvPr id="145" name="object 145"/>
          <p:cNvGrpSpPr/>
          <p:nvPr/>
        </p:nvGrpSpPr>
        <p:grpSpPr>
          <a:xfrm>
            <a:off x="7087709" y="5372190"/>
            <a:ext cx="225798" cy="167528"/>
            <a:chOff x="6153137" y="6088481"/>
            <a:chExt cx="255904" cy="189865"/>
          </a:xfrm>
        </p:grpSpPr>
        <p:pic>
          <p:nvPicPr>
            <p:cNvPr id="146" name="object 14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230619" y="6090391"/>
              <a:ext cx="140879" cy="187840"/>
            </a:xfrm>
            <a:prstGeom prst="rect">
              <a:avLst/>
            </a:prstGeom>
          </p:spPr>
        </p:pic>
        <p:sp>
          <p:nvSpPr>
            <p:cNvPr id="147" name="object 147"/>
            <p:cNvSpPr/>
            <p:nvPr/>
          </p:nvSpPr>
          <p:spPr>
            <a:xfrm>
              <a:off x="6160477" y="6095822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4" h="164464">
                  <a:moveTo>
                    <a:pt x="0" y="82181"/>
                  </a:moveTo>
                  <a:lnTo>
                    <a:pt x="9454" y="50208"/>
                  </a:lnTo>
                  <a:lnTo>
                    <a:pt x="35239" y="24083"/>
                  </a:lnTo>
                  <a:lnTo>
                    <a:pt x="73487" y="6463"/>
                  </a:lnTo>
                  <a:lnTo>
                    <a:pt x="120332" y="0"/>
                  </a:lnTo>
                  <a:lnTo>
                    <a:pt x="167182" y="6463"/>
                  </a:lnTo>
                  <a:lnTo>
                    <a:pt x="205430" y="24083"/>
                  </a:lnTo>
                  <a:lnTo>
                    <a:pt x="231212" y="50208"/>
                  </a:lnTo>
                  <a:lnTo>
                    <a:pt x="240665" y="82181"/>
                  </a:lnTo>
                  <a:lnTo>
                    <a:pt x="231212" y="114155"/>
                  </a:lnTo>
                  <a:lnTo>
                    <a:pt x="205430" y="140279"/>
                  </a:lnTo>
                  <a:lnTo>
                    <a:pt x="167182" y="157900"/>
                  </a:lnTo>
                  <a:lnTo>
                    <a:pt x="120332" y="164363"/>
                  </a:lnTo>
                  <a:lnTo>
                    <a:pt x="73487" y="157900"/>
                  </a:lnTo>
                  <a:lnTo>
                    <a:pt x="35239" y="140279"/>
                  </a:lnTo>
                  <a:lnTo>
                    <a:pt x="9454" y="114155"/>
                  </a:lnTo>
                  <a:lnTo>
                    <a:pt x="0" y="82181"/>
                  </a:lnTo>
                  <a:close/>
                </a:path>
              </a:pathLst>
            </a:custGeom>
            <a:ln w="14681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8" name="object 148"/>
          <p:cNvGrpSpPr/>
          <p:nvPr/>
        </p:nvGrpSpPr>
        <p:grpSpPr>
          <a:xfrm>
            <a:off x="9092139" y="5372190"/>
            <a:ext cx="222996" cy="167528"/>
            <a:chOff x="8424824" y="6088481"/>
            <a:chExt cx="252729" cy="189865"/>
          </a:xfrm>
        </p:grpSpPr>
        <p:pic>
          <p:nvPicPr>
            <p:cNvPr id="149" name="object 14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506561" y="6090391"/>
              <a:ext cx="140879" cy="187840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8424824" y="6088481"/>
              <a:ext cx="252412" cy="1790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2558" y="6331102"/>
            <a:ext cx="251572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35" b="0" i="0" u="heavy" strike="noStrike" kern="0" cap="none" spc="-22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6DBDD1"/>
                  </a:solidFill>
                </a:uFill>
                <a:latin typeface="Arial Narrow"/>
                <a:ea typeface="+mn-ea"/>
                <a:cs typeface="Arial Narrow"/>
              </a:rPr>
              <a:t>98</a:t>
            </a:r>
            <a:r>
              <a:rPr kumimoji="0" sz="1235" b="0" i="0" u="heavy" strike="noStrike" kern="0" cap="none" spc="441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6DBDD1"/>
                  </a:solidFill>
                </a:uFill>
                <a:latin typeface="Arial Narrow"/>
                <a:ea typeface="+mn-ea"/>
                <a:cs typeface="Arial Narrow"/>
              </a:rPr>
              <a:t> </a:t>
            </a:r>
            <a:endParaRPr kumimoji="0" sz="123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47266" y="403703"/>
            <a:ext cx="4182035" cy="3507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  <a:tabLst>
                <a:tab pos="697043" algn="l"/>
              </a:tabLst>
            </a:pPr>
            <a:r>
              <a:rPr u="heavy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	</a:t>
            </a:r>
            <a:r>
              <a:rPr spc="247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LA</a:t>
            </a:r>
            <a:r>
              <a:rPr spc="190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 </a:t>
            </a:r>
            <a:r>
              <a:rPr spc="229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TECNOLOGÍA</a:t>
            </a:r>
            <a:r>
              <a:rPr spc="190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 Y </a:t>
            </a:r>
            <a:r>
              <a:rPr spc="137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YO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516242" y="1965276"/>
          <a:ext cx="3169024" cy="9726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5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4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54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54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15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5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5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84903" y="2112261"/>
            <a:ext cx="229495" cy="165401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8262018" y="2112260"/>
            <a:ext cx="430306" cy="165847"/>
            <a:chOff x="7484021" y="2393895"/>
            <a:chExt cx="487680" cy="18796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84021" y="2393895"/>
              <a:ext cx="127411" cy="18745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68959" y="2393895"/>
              <a:ext cx="87870" cy="18745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12888" y="2393895"/>
              <a:ext cx="358597" cy="187455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9024802" y="2112260"/>
            <a:ext cx="459441" cy="165847"/>
            <a:chOff x="8348509" y="2393895"/>
            <a:chExt cx="520700" cy="18796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48509" y="2393895"/>
              <a:ext cx="131804" cy="18745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36228" y="2393895"/>
              <a:ext cx="87870" cy="18745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80310" y="2393895"/>
              <a:ext cx="388297" cy="187455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71212" y="2466198"/>
            <a:ext cx="104662" cy="16540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411908" y="2466198"/>
            <a:ext cx="135681" cy="165401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853125" y="2732529"/>
            <a:ext cx="158940" cy="165401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411908" y="2732529"/>
            <a:ext cx="131804" cy="165401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754010" y="1997521"/>
            <a:ext cx="343727" cy="457441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7570688" y="2457535"/>
            <a:ext cx="225238" cy="174251"/>
            <a:chOff x="6700513" y="2785205"/>
            <a:chExt cx="255270" cy="197485"/>
          </a:xfrm>
        </p:grpSpPr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772274" y="2795024"/>
              <a:ext cx="158153" cy="18745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6707835" y="2792526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016"/>
                  </a:moveTo>
                  <a:lnTo>
                    <a:pt x="9434" y="50111"/>
                  </a:lnTo>
                  <a:lnTo>
                    <a:pt x="35166" y="24039"/>
                  </a:lnTo>
                  <a:lnTo>
                    <a:pt x="73337" y="6451"/>
                  </a:lnTo>
                  <a:lnTo>
                    <a:pt x="120091" y="0"/>
                  </a:lnTo>
                  <a:lnTo>
                    <a:pt x="166844" y="6451"/>
                  </a:lnTo>
                  <a:lnTo>
                    <a:pt x="205016" y="24039"/>
                  </a:lnTo>
                  <a:lnTo>
                    <a:pt x="230747" y="50111"/>
                  </a:lnTo>
                  <a:lnTo>
                    <a:pt x="240182" y="82016"/>
                  </a:lnTo>
                  <a:lnTo>
                    <a:pt x="230747" y="113921"/>
                  </a:lnTo>
                  <a:lnTo>
                    <a:pt x="205016" y="139993"/>
                  </a:lnTo>
                  <a:lnTo>
                    <a:pt x="166844" y="157581"/>
                  </a:lnTo>
                  <a:lnTo>
                    <a:pt x="120091" y="164033"/>
                  </a:lnTo>
                  <a:lnTo>
                    <a:pt x="73337" y="157581"/>
                  </a:lnTo>
                  <a:lnTo>
                    <a:pt x="35166" y="139993"/>
                  </a:lnTo>
                  <a:lnTo>
                    <a:pt x="9434" y="113921"/>
                  </a:lnTo>
                  <a:lnTo>
                    <a:pt x="0" y="82016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7570688" y="2723730"/>
            <a:ext cx="225238" cy="174251"/>
            <a:chOff x="6700513" y="3086893"/>
            <a:chExt cx="255270" cy="197485"/>
          </a:xfrm>
        </p:grpSpPr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775195" y="3096865"/>
              <a:ext cx="149378" cy="18745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707835" y="3094215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016"/>
                  </a:moveTo>
                  <a:lnTo>
                    <a:pt x="9434" y="50111"/>
                  </a:lnTo>
                  <a:lnTo>
                    <a:pt x="35166" y="24039"/>
                  </a:lnTo>
                  <a:lnTo>
                    <a:pt x="73337" y="6451"/>
                  </a:lnTo>
                  <a:lnTo>
                    <a:pt x="120091" y="0"/>
                  </a:lnTo>
                  <a:lnTo>
                    <a:pt x="166844" y="6451"/>
                  </a:lnTo>
                  <a:lnTo>
                    <a:pt x="205016" y="24039"/>
                  </a:lnTo>
                  <a:lnTo>
                    <a:pt x="230747" y="50111"/>
                  </a:lnTo>
                  <a:lnTo>
                    <a:pt x="240182" y="82016"/>
                  </a:lnTo>
                  <a:lnTo>
                    <a:pt x="230747" y="113921"/>
                  </a:lnTo>
                  <a:lnTo>
                    <a:pt x="205016" y="139993"/>
                  </a:lnTo>
                  <a:lnTo>
                    <a:pt x="166844" y="157581"/>
                  </a:lnTo>
                  <a:lnTo>
                    <a:pt x="120091" y="164033"/>
                  </a:lnTo>
                  <a:lnTo>
                    <a:pt x="73337" y="157581"/>
                  </a:lnTo>
                  <a:lnTo>
                    <a:pt x="35166" y="139993"/>
                  </a:lnTo>
                  <a:lnTo>
                    <a:pt x="9434" y="113921"/>
                  </a:lnTo>
                  <a:lnTo>
                    <a:pt x="0" y="82016"/>
                  </a:lnTo>
                  <a:close/>
                </a:path>
              </a:pathLst>
            </a:custGeom>
            <a:ln w="14643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9121335" y="2457535"/>
            <a:ext cx="222437" cy="174251"/>
            <a:chOff x="8457913" y="2785205"/>
            <a:chExt cx="252095" cy="197485"/>
          </a:xfrm>
        </p:grpSpPr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530107" y="2795024"/>
              <a:ext cx="158165" cy="18745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457913" y="2785205"/>
              <a:ext cx="251891" cy="178676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9121335" y="2723730"/>
            <a:ext cx="222437" cy="174251"/>
            <a:chOff x="8457913" y="3086893"/>
            <a:chExt cx="252095" cy="197485"/>
          </a:xfrm>
        </p:grpSpPr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535822" y="3096865"/>
              <a:ext cx="144985" cy="18745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457913" y="3086893"/>
              <a:ext cx="251891" cy="178676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2293766" y="1020218"/>
            <a:ext cx="7763435" cy="5361454"/>
            <a:chOff x="720001" y="1156246"/>
            <a:chExt cx="8798560" cy="6076315"/>
          </a:xfrm>
        </p:grpSpPr>
        <p:sp>
          <p:nvSpPr>
            <p:cNvPr id="32" name="object 32"/>
            <p:cNvSpPr/>
            <p:nvPr/>
          </p:nvSpPr>
          <p:spPr>
            <a:xfrm>
              <a:off x="720001" y="1156246"/>
              <a:ext cx="8798560" cy="6076315"/>
            </a:xfrm>
            <a:custGeom>
              <a:avLst/>
              <a:gdLst/>
              <a:ahLst/>
              <a:cxnLst/>
              <a:rect l="l" t="t" r="r" b="b"/>
              <a:pathLst>
                <a:path w="8798560" h="6076315">
                  <a:moveTo>
                    <a:pt x="8798407" y="0"/>
                  </a:moveTo>
                  <a:lnTo>
                    <a:pt x="0" y="0"/>
                  </a:lnTo>
                  <a:lnTo>
                    <a:pt x="0" y="6076149"/>
                  </a:lnTo>
                  <a:lnTo>
                    <a:pt x="8798407" y="6076149"/>
                  </a:lnTo>
                  <a:lnTo>
                    <a:pt x="87984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7262876" y="4037520"/>
              <a:ext cx="878840" cy="1395095"/>
            </a:xfrm>
            <a:custGeom>
              <a:avLst/>
              <a:gdLst/>
              <a:ahLst/>
              <a:cxnLst/>
              <a:rect l="l" t="t" r="r" b="b"/>
              <a:pathLst>
                <a:path w="878840" h="1395095">
                  <a:moveTo>
                    <a:pt x="878700" y="0"/>
                  </a:moveTo>
                  <a:lnTo>
                    <a:pt x="0" y="0"/>
                  </a:lnTo>
                  <a:lnTo>
                    <a:pt x="0" y="500824"/>
                  </a:lnTo>
                  <a:lnTo>
                    <a:pt x="0" y="500849"/>
                  </a:lnTo>
                  <a:lnTo>
                    <a:pt x="0" y="1394485"/>
                  </a:lnTo>
                  <a:lnTo>
                    <a:pt x="878700" y="1394485"/>
                  </a:lnTo>
                  <a:lnTo>
                    <a:pt x="878700" y="500824"/>
                  </a:lnTo>
                  <a:lnTo>
                    <a:pt x="878700" y="0"/>
                  </a:lnTo>
                  <a:close/>
                </a:path>
              </a:pathLst>
            </a:custGeom>
            <a:solidFill>
              <a:srgbClr val="F6F4F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6384175" y="4037507"/>
              <a:ext cx="0" cy="1106170"/>
            </a:xfrm>
            <a:custGeom>
              <a:avLst/>
              <a:gdLst/>
              <a:ahLst/>
              <a:cxnLst/>
              <a:rect l="l" t="t" r="r" b="b"/>
              <a:pathLst>
                <a:path h="1106170">
                  <a:moveTo>
                    <a:pt x="0" y="0"/>
                  </a:moveTo>
                  <a:lnTo>
                    <a:pt x="0" y="110570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7262876" y="4037507"/>
              <a:ext cx="0" cy="1106170"/>
            </a:xfrm>
            <a:custGeom>
              <a:avLst/>
              <a:gdLst/>
              <a:ahLst/>
              <a:cxnLst/>
              <a:rect l="l" t="t" r="r" b="b"/>
              <a:pathLst>
                <a:path h="1106170">
                  <a:moveTo>
                    <a:pt x="0" y="0"/>
                  </a:moveTo>
                  <a:lnTo>
                    <a:pt x="0" y="110570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8141576" y="4037507"/>
              <a:ext cx="0" cy="1106170"/>
            </a:xfrm>
            <a:custGeom>
              <a:avLst/>
              <a:gdLst/>
              <a:ahLst/>
              <a:cxnLst/>
              <a:rect l="l" t="t" r="r" b="b"/>
              <a:pathLst>
                <a:path h="1106170">
                  <a:moveTo>
                    <a:pt x="0" y="0"/>
                  </a:moveTo>
                  <a:lnTo>
                    <a:pt x="0" y="110570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5505475" y="4538370"/>
              <a:ext cx="3515360" cy="0"/>
            </a:xfrm>
            <a:custGeom>
              <a:avLst/>
              <a:gdLst/>
              <a:ahLst/>
              <a:cxnLst/>
              <a:rect l="l" t="t" r="r" b="b"/>
              <a:pathLst>
                <a:path w="3515359">
                  <a:moveTo>
                    <a:pt x="0" y="0"/>
                  </a:moveTo>
                  <a:lnTo>
                    <a:pt x="3514801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5505475" y="4839906"/>
              <a:ext cx="3515360" cy="0"/>
            </a:xfrm>
            <a:custGeom>
              <a:avLst/>
              <a:gdLst/>
              <a:ahLst/>
              <a:cxnLst/>
              <a:rect l="l" t="t" r="r" b="b"/>
              <a:pathLst>
                <a:path w="3515359">
                  <a:moveTo>
                    <a:pt x="0" y="0"/>
                  </a:moveTo>
                  <a:lnTo>
                    <a:pt x="3514801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5505475" y="5141442"/>
              <a:ext cx="3515360" cy="0"/>
            </a:xfrm>
            <a:custGeom>
              <a:avLst/>
              <a:gdLst/>
              <a:ahLst/>
              <a:cxnLst/>
              <a:rect l="l" t="t" r="r" b="b"/>
              <a:pathLst>
                <a:path w="3515359">
                  <a:moveTo>
                    <a:pt x="0" y="0"/>
                  </a:moveTo>
                  <a:lnTo>
                    <a:pt x="3514801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0" name="object 4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16623" y="4202849"/>
              <a:ext cx="260094" cy="187451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84020" y="4202849"/>
              <a:ext cx="127406" cy="187451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68959" y="4202849"/>
              <a:ext cx="87870" cy="187451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12888" y="4202849"/>
              <a:ext cx="358597" cy="187451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48509" y="4202849"/>
              <a:ext cx="131804" cy="187451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36229" y="4202849"/>
              <a:ext cx="87870" cy="187451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80323" y="4202849"/>
              <a:ext cx="388284" cy="187451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07773" y="4604127"/>
              <a:ext cx="118617" cy="187455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772275" y="4604127"/>
              <a:ext cx="162559" cy="187455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653896" y="4604127"/>
              <a:ext cx="154313" cy="187455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532888" y="4604127"/>
              <a:ext cx="149378" cy="187455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87275" y="4905815"/>
              <a:ext cx="180132" cy="187455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772275" y="4905815"/>
              <a:ext cx="162559" cy="187455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650974" y="4905815"/>
              <a:ext cx="158711" cy="187443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532888" y="4905815"/>
              <a:ext cx="153772" cy="187455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893130" y="5258310"/>
              <a:ext cx="162560" cy="175740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722478" y="5258310"/>
              <a:ext cx="246035" cy="175740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598244" y="5258310"/>
              <a:ext cx="253504" cy="17574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492032" y="5258310"/>
              <a:ext cx="221432" cy="175740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2759976" y="2685186"/>
              <a:ext cx="1732914" cy="3434715"/>
            </a:xfrm>
            <a:custGeom>
              <a:avLst/>
              <a:gdLst/>
              <a:ahLst/>
              <a:cxnLst/>
              <a:rect l="l" t="t" r="r" b="b"/>
              <a:pathLst>
                <a:path w="1732914" h="3434715">
                  <a:moveTo>
                    <a:pt x="0" y="0"/>
                  </a:moveTo>
                  <a:lnTo>
                    <a:pt x="0" y="866254"/>
                  </a:lnTo>
                  <a:lnTo>
                    <a:pt x="49596" y="867660"/>
                  </a:lnTo>
                  <a:lnTo>
                    <a:pt x="98545" y="871832"/>
                  </a:lnTo>
                  <a:lnTo>
                    <a:pt x="146760" y="878700"/>
                  </a:lnTo>
                  <a:lnTo>
                    <a:pt x="194158" y="888193"/>
                  </a:lnTo>
                  <a:lnTo>
                    <a:pt x="240654" y="900242"/>
                  </a:lnTo>
                  <a:lnTo>
                    <a:pt x="286163" y="914776"/>
                  </a:lnTo>
                  <a:lnTo>
                    <a:pt x="330601" y="931727"/>
                  </a:lnTo>
                  <a:lnTo>
                    <a:pt x="373883" y="951023"/>
                  </a:lnTo>
                  <a:lnTo>
                    <a:pt x="415925" y="972594"/>
                  </a:lnTo>
                  <a:lnTo>
                    <a:pt x="456642" y="996371"/>
                  </a:lnTo>
                  <a:lnTo>
                    <a:pt x="495949" y="1022284"/>
                  </a:lnTo>
                  <a:lnTo>
                    <a:pt x="533761" y="1050262"/>
                  </a:lnTo>
                  <a:lnTo>
                    <a:pt x="569996" y="1080236"/>
                  </a:lnTo>
                  <a:lnTo>
                    <a:pt x="604566" y="1112135"/>
                  </a:lnTo>
                  <a:lnTo>
                    <a:pt x="637389" y="1145890"/>
                  </a:lnTo>
                  <a:lnTo>
                    <a:pt x="668380" y="1181430"/>
                  </a:lnTo>
                  <a:lnTo>
                    <a:pt x="697453" y="1218686"/>
                  </a:lnTo>
                  <a:lnTo>
                    <a:pt x="724525" y="1257587"/>
                  </a:lnTo>
                  <a:lnTo>
                    <a:pt x="749510" y="1298064"/>
                  </a:lnTo>
                  <a:lnTo>
                    <a:pt x="772324" y="1340046"/>
                  </a:lnTo>
                  <a:lnTo>
                    <a:pt x="792884" y="1383464"/>
                  </a:lnTo>
                  <a:lnTo>
                    <a:pt x="811103" y="1428247"/>
                  </a:lnTo>
                  <a:lnTo>
                    <a:pt x="826897" y="1474325"/>
                  </a:lnTo>
                  <a:lnTo>
                    <a:pt x="840183" y="1521629"/>
                  </a:lnTo>
                  <a:lnTo>
                    <a:pt x="850874" y="1570088"/>
                  </a:lnTo>
                  <a:lnTo>
                    <a:pt x="858519" y="1617017"/>
                  </a:lnTo>
                  <a:lnTo>
                    <a:pt x="863563" y="1663759"/>
                  </a:lnTo>
                  <a:lnTo>
                    <a:pt x="866060" y="1710237"/>
                  </a:lnTo>
                  <a:lnTo>
                    <a:pt x="866062" y="1756374"/>
                  </a:lnTo>
                  <a:lnTo>
                    <a:pt x="863621" y="1802093"/>
                  </a:lnTo>
                  <a:lnTo>
                    <a:pt x="858790" y="1847317"/>
                  </a:lnTo>
                  <a:lnTo>
                    <a:pt x="851621" y="1891967"/>
                  </a:lnTo>
                  <a:lnTo>
                    <a:pt x="842167" y="1935968"/>
                  </a:lnTo>
                  <a:lnTo>
                    <a:pt x="830480" y="1979242"/>
                  </a:lnTo>
                  <a:lnTo>
                    <a:pt x="816613" y="2021711"/>
                  </a:lnTo>
                  <a:lnTo>
                    <a:pt x="800618" y="2063298"/>
                  </a:lnTo>
                  <a:lnTo>
                    <a:pt x="782548" y="2103927"/>
                  </a:lnTo>
                  <a:lnTo>
                    <a:pt x="762455" y="2143519"/>
                  </a:lnTo>
                  <a:lnTo>
                    <a:pt x="740392" y="2181998"/>
                  </a:lnTo>
                  <a:lnTo>
                    <a:pt x="716411" y="2219286"/>
                  </a:lnTo>
                  <a:lnTo>
                    <a:pt x="690565" y="2255307"/>
                  </a:lnTo>
                  <a:lnTo>
                    <a:pt x="662906" y="2289983"/>
                  </a:lnTo>
                  <a:lnTo>
                    <a:pt x="633487" y="2323236"/>
                  </a:lnTo>
                  <a:lnTo>
                    <a:pt x="602361" y="2354990"/>
                  </a:lnTo>
                  <a:lnTo>
                    <a:pt x="569579" y="2385167"/>
                  </a:lnTo>
                  <a:lnTo>
                    <a:pt x="535194" y="2413690"/>
                  </a:lnTo>
                  <a:lnTo>
                    <a:pt x="499259" y="2440483"/>
                  </a:lnTo>
                  <a:lnTo>
                    <a:pt x="461826" y="2465466"/>
                  </a:lnTo>
                  <a:lnTo>
                    <a:pt x="422947" y="2488564"/>
                  </a:lnTo>
                  <a:lnTo>
                    <a:pt x="382677" y="2509700"/>
                  </a:lnTo>
                  <a:lnTo>
                    <a:pt x="341065" y="2528795"/>
                  </a:lnTo>
                  <a:lnTo>
                    <a:pt x="298166" y="2545773"/>
                  </a:lnTo>
                  <a:lnTo>
                    <a:pt x="254032" y="2560556"/>
                  </a:lnTo>
                  <a:lnTo>
                    <a:pt x="208715" y="2573068"/>
                  </a:lnTo>
                  <a:lnTo>
                    <a:pt x="162267" y="2583230"/>
                  </a:lnTo>
                  <a:lnTo>
                    <a:pt x="324535" y="3434105"/>
                  </a:lnTo>
                  <a:lnTo>
                    <a:pt x="372324" y="3424298"/>
                  </a:lnTo>
                  <a:lnTo>
                    <a:pt x="419575" y="3413224"/>
                  </a:lnTo>
                  <a:lnTo>
                    <a:pt x="466272" y="3400901"/>
                  </a:lnTo>
                  <a:lnTo>
                    <a:pt x="512399" y="3387349"/>
                  </a:lnTo>
                  <a:lnTo>
                    <a:pt x="557937" y="3372590"/>
                  </a:lnTo>
                  <a:lnTo>
                    <a:pt x="602873" y="3356642"/>
                  </a:lnTo>
                  <a:lnTo>
                    <a:pt x="647187" y="3339525"/>
                  </a:lnTo>
                  <a:lnTo>
                    <a:pt x="690865" y="3321260"/>
                  </a:lnTo>
                  <a:lnTo>
                    <a:pt x="733890" y="3301866"/>
                  </a:lnTo>
                  <a:lnTo>
                    <a:pt x="776245" y="3281363"/>
                  </a:lnTo>
                  <a:lnTo>
                    <a:pt x="817914" y="3259772"/>
                  </a:lnTo>
                  <a:lnTo>
                    <a:pt x="858879" y="3237112"/>
                  </a:lnTo>
                  <a:lnTo>
                    <a:pt x="899126" y="3213403"/>
                  </a:lnTo>
                  <a:lnTo>
                    <a:pt x="938636" y="3188665"/>
                  </a:lnTo>
                  <a:lnTo>
                    <a:pt x="977394" y="3162918"/>
                  </a:lnTo>
                  <a:lnTo>
                    <a:pt x="1015384" y="3136183"/>
                  </a:lnTo>
                  <a:lnTo>
                    <a:pt x="1052588" y="3108478"/>
                  </a:lnTo>
                  <a:lnTo>
                    <a:pt x="1088990" y="3079824"/>
                  </a:lnTo>
                  <a:lnTo>
                    <a:pt x="1124573" y="3050241"/>
                  </a:lnTo>
                  <a:lnTo>
                    <a:pt x="1159322" y="3019749"/>
                  </a:lnTo>
                  <a:lnTo>
                    <a:pt x="1193220" y="2988367"/>
                  </a:lnTo>
                  <a:lnTo>
                    <a:pt x="1226249" y="2956117"/>
                  </a:lnTo>
                  <a:lnTo>
                    <a:pt x="1258394" y="2923016"/>
                  </a:lnTo>
                  <a:lnTo>
                    <a:pt x="1289638" y="2889087"/>
                  </a:lnTo>
                  <a:lnTo>
                    <a:pt x="1319965" y="2854348"/>
                  </a:lnTo>
                  <a:lnTo>
                    <a:pt x="1349358" y="2818819"/>
                  </a:lnTo>
                  <a:lnTo>
                    <a:pt x="1377800" y="2782521"/>
                  </a:lnTo>
                  <a:lnTo>
                    <a:pt x="1405275" y="2745473"/>
                  </a:lnTo>
                  <a:lnTo>
                    <a:pt x="1431767" y="2707696"/>
                  </a:lnTo>
                  <a:lnTo>
                    <a:pt x="1457259" y="2669209"/>
                  </a:lnTo>
                  <a:lnTo>
                    <a:pt x="1481734" y="2630032"/>
                  </a:lnTo>
                  <a:lnTo>
                    <a:pt x="1505177" y="2590185"/>
                  </a:lnTo>
                  <a:lnTo>
                    <a:pt x="1527569" y="2549688"/>
                  </a:lnTo>
                  <a:lnTo>
                    <a:pt x="1548896" y="2508562"/>
                  </a:lnTo>
                  <a:lnTo>
                    <a:pt x="1569141" y="2466825"/>
                  </a:lnTo>
                  <a:lnTo>
                    <a:pt x="1588286" y="2424499"/>
                  </a:lnTo>
                  <a:lnTo>
                    <a:pt x="1606316" y="2381602"/>
                  </a:lnTo>
                  <a:lnTo>
                    <a:pt x="1623213" y="2338155"/>
                  </a:lnTo>
                  <a:lnTo>
                    <a:pt x="1638962" y="2294178"/>
                  </a:lnTo>
                  <a:lnTo>
                    <a:pt x="1653546" y="2249690"/>
                  </a:lnTo>
                  <a:lnTo>
                    <a:pt x="1666949" y="2204712"/>
                  </a:lnTo>
                  <a:lnTo>
                    <a:pt x="1679153" y="2159264"/>
                  </a:lnTo>
                  <a:lnTo>
                    <a:pt x="1690143" y="2113366"/>
                  </a:lnTo>
                  <a:lnTo>
                    <a:pt x="1699902" y="2067037"/>
                  </a:lnTo>
                  <a:lnTo>
                    <a:pt x="1708413" y="2020297"/>
                  </a:lnTo>
                  <a:lnTo>
                    <a:pt x="1715660" y="1973167"/>
                  </a:lnTo>
                  <a:lnTo>
                    <a:pt x="1721626" y="1925666"/>
                  </a:lnTo>
                  <a:lnTo>
                    <a:pt x="1726296" y="1877815"/>
                  </a:lnTo>
                  <a:lnTo>
                    <a:pt x="1729651" y="1829633"/>
                  </a:lnTo>
                  <a:lnTo>
                    <a:pt x="1731677" y="1781140"/>
                  </a:lnTo>
                  <a:lnTo>
                    <a:pt x="1732356" y="1732356"/>
                  </a:lnTo>
                  <a:lnTo>
                    <a:pt x="1731690" y="1683866"/>
                  </a:lnTo>
                  <a:lnTo>
                    <a:pt x="1729705" y="1635706"/>
                  </a:lnTo>
                  <a:lnTo>
                    <a:pt x="1726418" y="1587893"/>
                  </a:lnTo>
                  <a:lnTo>
                    <a:pt x="1721846" y="1540445"/>
                  </a:lnTo>
                  <a:lnTo>
                    <a:pt x="1716007" y="1493378"/>
                  </a:lnTo>
                  <a:lnTo>
                    <a:pt x="1708917" y="1446710"/>
                  </a:lnTo>
                  <a:lnTo>
                    <a:pt x="1700595" y="1400459"/>
                  </a:lnTo>
                  <a:lnTo>
                    <a:pt x="1691058" y="1354641"/>
                  </a:lnTo>
                  <a:lnTo>
                    <a:pt x="1680323" y="1309275"/>
                  </a:lnTo>
                  <a:lnTo>
                    <a:pt x="1668407" y="1264377"/>
                  </a:lnTo>
                  <a:lnTo>
                    <a:pt x="1655328" y="1219965"/>
                  </a:lnTo>
                  <a:lnTo>
                    <a:pt x="1641103" y="1176056"/>
                  </a:lnTo>
                  <a:lnTo>
                    <a:pt x="1625750" y="1132668"/>
                  </a:lnTo>
                  <a:lnTo>
                    <a:pt x="1609286" y="1089818"/>
                  </a:lnTo>
                  <a:lnTo>
                    <a:pt x="1591728" y="1047524"/>
                  </a:lnTo>
                  <a:lnTo>
                    <a:pt x="1573093" y="1005802"/>
                  </a:lnTo>
                  <a:lnTo>
                    <a:pt x="1553400" y="964670"/>
                  </a:lnTo>
                  <a:lnTo>
                    <a:pt x="1532664" y="924146"/>
                  </a:lnTo>
                  <a:lnTo>
                    <a:pt x="1510905" y="884246"/>
                  </a:lnTo>
                  <a:lnTo>
                    <a:pt x="1488139" y="844989"/>
                  </a:lnTo>
                  <a:lnTo>
                    <a:pt x="1464383" y="806391"/>
                  </a:lnTo>
                  <a:lnTo>
                    <a:pt x="1439655" y="768470"/>
                  </a:lnTo>
                  <a:lnTo>
                    <a:pt x="1413972" y="731244"/>
                  </a:lnTo>
                  <a:lnTo>
                    <a:pt x="1387352" y="694729"/>
                  </a:lnTo>
                  <a:lnTo>
                    <a:pt x="1359812" y="658943"/>
                  </a:lnTo>
                  <a:lnTo>
                    <a:pt x="1331369" y="623904"/>
                  </a:lnTo>
                  <a:lnTo>
                    <a:pt x="1302041" y="589628"/>
                  </a:lnTo>
                  <a:lnTo>
                    <a:pt x="1271844" y="556134"/>
                  </a:lnTo>
                  <a:lnTo>
                    <a:pt x="1240798" y="523438"/>
                  </a:lnTo>
                  <a:lnTo>
                    <a:pt x="1208917" y="491558"/>
                  </a:lnTo>
                  <a:lnTo>
                    <a:pt x="1176221" y="460511"/>
                  </a:lnTo>
                  <a:lnTo>
                    <a:pt x="1142727" y="430315"/>
                  </a:lnTo>
                  <a:lnTo>
                    <a:pt x="1108451" y="400986"/>
                  </a:lnTo>
                  <a:lnTo>
                    <a:pt x="1073412" y="372543"/>
                  </a:lnTo>
                  <a:lnTo>
                    <a:pt x="1037626" y="345003"/>
                  </a:lnTo>
                  <a:lnTo>
                    <a:pt x="1001111" y="318383"/>
                  </a:lnTo>
                  <a:lnTo>
                    <a:pt x="963885" y="292700"/>
                  </a:lnTo>
                  <a:lnTo>
                    <a:pt x="925964" y="267972"/>
                  </a:lnTo>
                  <a:lnTo>
                    <a:pt x="887366" y="244216"/>
                  </a:lnTo>
                  <a:lnTo>
                    <a:pt x="848109" y="221450"/>
                  </a:lnTo>
                  <a:lnTo>
                    <a:pt x="808210" y="199691"/>
                  </a:lnTo>
                  <a:lnTo>
                    <a:pt x="767685" y="178956"/>
                  </a:lnTo>
                  <a:lnTo>
                    <a:pt x="726554" y="159262"/>
                  </a:lnTo>
                  <a:lnTo>
                    <a:pt x="684832" y="140628"/>
                  </a:lnTo>
                  <a:lnTo>
                    <a:pt x="642537" y="123070"/>
                  </a:lnTo>
                  <a:lnTo>
                    <a:pt x="599687" y="106605"/>
                  </a:lnTo>
                  <a:lnTo>
                    <a:pt x="556299" y="91252"/>
                  </a:lnTo>
                  <a:lnTo>
                    <a:pt x="512390" y="77027"/>
                  </a:lnTo>
                  <a:lnTo>
                    <a:pt x="467978" y="63948"/>
                  </a:lnTo>
                  <a:lnTo>
                    <a:pt x="423080" y="52032"/>
                  </a:lnTo>
                  <a:lnTo>
                    <a:pt x="377714" y="41297"/>
                  </a:lnTo>
                  <a:lnTo>
                    <a:pt x="331897" y="31760"/>
                  </a:lnTo>
                  <a:lnTo>
                    <a:pt x="285645" y="23438"/>
                  </a:lnTo>
                  <a:lnTo>
                    <a:pt x="238977" y="16348"/>
                  </a:lnTo>
                  <a:lnTo>
                    <a:pt x="191910" y="10509"/>
                  </a:lnTo>
                  <a:lnTo>
                    <a:pt x="144462" y="5937"/>
                  </a:lnTo>
                  <a:lnTo>
                    <a:pt x="96649" y="2650"/>
                  </a:lnTo>
                  <a:lnTo>
                    <a:pt x="48489" y="6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160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2759976" y="2685186"/>
              <a:ext cx="1732914" cy="3434715"/>
            </a:xfrm>
            <a:custGeom>
              <a:avLst/>
              <a:gdLst/>
              <a:ahLst/>
              <a:cxnLst/>
              <a:rect l="l" t="t" r="r" b="b"/>
              <a:pathLst>
                <a:path w="1732914" h="3434715">
                  <a:moveTo>
                    <a:pt x="0" y="0"/>
                  </a:moveTo>
                  <a:lnTo>
                    <a:pt x="48489" y="665"/>
                  </a:lnTo>
                  <a:lnTo>
                    <a:pt x="96649" y="2650"/>
                  </a:lnTo>
                  <a:lnTo>
                    <a:pt x="144462" y="5937"/>
                  </a:lnTo>
                  <a:lnTo>
                    <a:pt x="191910" y="10509"/>
                  </a:lnTo>
                  <a:lnTo>
                    <a:pt x="238977" y="16348"/>
                  </a:lnTo>
                  <a:lnTo>
                    <a:pt x="285645" y="23438"/>
                  </a:lnTo>
                  <a:lnTo>
                    <a:pt x="331897" y="31760"/>
                  </a:lnTo>
                  <a:lnTo>
                    <a:pt x="377714" y="41297"/>
                  </a:lnTo>
                  <a:lnTo>
                    <a:pt x="423080" y="52032"/>
                  </a:lnTo>
                  <a:lnTo>
                    <a:pt x="467978" y="63948"/>
                  </a:lnTo>
                  <a:lnTo>
                    <a:pt x="512390" y="77027"/>
                  </a:lnTo>
                  <a:lnTo>
                    <a:pt x="556299" y="91252"/>
                  </a:lnTo>
                  <a:lnTo>
                    <a:pt x="599687" y="106605"/>
                  </a:lnTo>
                  <a:lnTo>
                    <a:pt x="642537" y="123070"/>
                  </a:lnTo>
                  <a:lnTo>
                    <a:pt x="684832" y="140628"/>
                  </a:lnTo>
                  <a:lnTo>
                    <a:pt x="726554" y="159262"/>
                  </a:lnTo>
                  <a:lnTo>
                    <a:pt x="767685" y="178956"/>
                  </a:lnTo>
                  <a:lnTo>
                    <a:pt x="808210" y="199691"/>
                  </a:lnTo>
                  <a:lnTo>
                    <a:pt x="848109" y="221450"/>
                  </a:lnTo>
                  <a:lnTo>
                    <a:pt x="887366" y="244216"/>
                  </a:lnTo>
                  <a:lnTo>
                    <a:pt x="925964" y="267972"/>
                  </a:lnTo>
                  <a:lnTo>
                    <a:pt x="963885" y="292700"/>
                  </a:lnTo>
                  <a:lnTo>
                    <a:pt x="1001111" y="318383"/>
                  </a:lnTo>
                  <a:lnTo>
                    <a:pt x="1037626" y="345003"/>
                  </a:lnTo>
                  <a:lnTo>
                    <a:pt x="1073412" y="372543"/>
                  </a:lnTo>
                  <a:lnTo>
                    <a:pt x="1108451" y="400986"/>
                  </a:lnTo>
                  <a:lnTo>
                    <a:pt x="1142727" y="430315"/>
                  </a:lnTo>
                  <a:lnTo>
                    <a:pt x="1176221" y="460511"/>
                  </a:lnTo>
                  <a:lnTo>
                    <a:pt x="1208917" y="491558"/>
                  </a:lnTo>
                  <a:lnTo>
                    <a:pt x="1240798" y="523438"/>
                  </a:lnTo>
                  <a:lnTo>
                    <a:pt x="1271844" y="556134"/>
                  </a:lnTo>
                  <a:lnTo>
                    <a:pt x="1302041" y="589628"/>
                  </a:lnTo>
                  <a:lnTo>
                    <a:pt x="1331369" y="623904"/>
                  </a:lnTo>
                  <a:lnTo>
                    <a:pt x="1359812" y="658943"/>
                  </a:lnTo>
                  <a:lnTo>
                    <a:pt x="1387352" y="694729"/>
                  </a:lnTo>
                  <a:lnTo>
                    <a:pt x="1413972" y="731244"/>
                  </a:lnTo>
                  <a:lnTo>
                    <a:pt x="1439655" y="768470"/>
                  </a:lnTo>
                  <a:lnTo>
                    <a:pt x="1464383" y="806391"/>
                  </a:lnTo>
                  <a:lnTo>
                    <a:pt x="1488139" y="844989"/>
                  </a:lnTo>
                  <a:lnTo>
                    <a:pt x="1510905" y="884246"/>
                  </a:lnTo>
                  <a:lnTo>
                    <a:pt x="1532664" y="924146"/>
                  </a:lnTo>
                  <a:lnTo>
                    <a:pt x="1553400" y="964670"/>
                  </a:lnTo>
                  <a:lnTo>
                    <a:pt x="1573093" y="1005802"/>
                  </a:lnTo>
                  <a:lnTo>
                    <a:pt x="1591728" y="1047524"/>
                  </a:lnTo>
                  <a:lnTo>
                    <a:pt x="1609286" y="1089818"/>
                  </a:lnTo>
                  <a:lnTo>
                    <a:pt x="1625750" y="1132668"/>
                  </a:lnTo>
                  <a:lnTo>
                    <a:pt x="1641103" y="1176056"/>
                  </a:lnTo>
                  <a:lnTo>
                    <a:pt x="1655328" y="1219965"/>
                  </a:lnTo>
                  <a:lnTo>
                    <a:pt x="1668407" y="1264377"/>
                  </a:lnTo>
                  <a:lnTo>
                    <a:pt x="1680323" y="1309275"/>
                  </a:lnTo>
                  <a:lnTo>
                    <a:pt x="1691058" y="1354641"/>
                  </a:lnTo>
                  <a:lnTo>
                    <a:pt x="1700595" y="1400459"/>
                  </a:lnTo>
                  <a:lnTo>
                    <a:pt x="1708917" y="1446710"/>
                  </a:lnTo>
                  <a:lnTo>
                    <a:pt x="1716007" y="1493378"/>
                  </a:lnTo>
                  <a:lnTo>
                    <a:pt x="1721846" y="1540445"/>
                  </a:lnTo>
                  <a:lnTo>
                    <a:pt x="1726418" y="1587893"/>
                  </a:lnTo>
                  <a:lnTo>
                    <a:pt x="1729705" y="1635706"/>
                  </a:lnTo>
                  <a:lnTo>
                    <a:pt x="1731690" y="1683866"/>
                  </a:lnTo>
                  <a:lnTo>
                    <a:pt x="1732356" y="1732356"/>
                  </a:lnTo>
                  <a:lnTo>
                    <a:pt x="1731677" y="1781140"/>
                  </a:lnTo>
                  <a:lnTo>
                    <a:pt x="1729651" y="1829633"/>
                  </a:lnTo>
                  <a:lnTo>
                    <a:pt x="1726296" y="1877815"/>
                  </a:lnTo>
                  <a:lnTo>
                    <a:pt x="1721626" y="1925666"/>
                  </a:lnTo>
                  <a:lnTo>
                    <a:pt x="1715660" y="1973167"/>
                  </a:lnTo>
                  <a:lnTo>
                    <a:pt x="1708413" y="2020297"/>
                  </a:lnTo>
                  <a:lnTo>
                    <a:pt x="1699902" y="2067037"/>
                  </a:lnTo>
                  <a:lnTo>
                    <a:pt x="1690143" y="2113366"/>
                  </a:lnTo>
                  <a:lnTo>
                    <a:pt x="1679153" y="2159264"/>
                  </a:lnTo>
                  <a:lnTo>
                    <a:pt x="1666949" y="2204712"/>
                  </a:lnTo>
                  <a:lnTo>
                    <a:pt x="1653546" y="2249690"/>
                  </a:lnTo>
                  <a:lnTo>
                    <a:pt x="1638962" y="2294178"/>
                  </a:lnTo>
                  <a:lnTo>
                    <a:pt x="1623213" y="2338155"/>
                  </a:lnTo>
                  <a:lnTo>
                    <a:pt x="1606316" y="2381602"/>
                  </a:lnTo>
                  <a:lnTo>
                    <a:pt x="1588286" y="2424499"/>
                  </a:lnTo>
                  <a:lnTo>
                    <a:pt x="1569141" y="2466825"/>
                  </a:lnTo>
                  <a:lnTo>
                    <a:pt x="1548896" y="2508562"/>
                  </a:lnTo>
                  <a:lnTo>
                    <a:pt x="1527569" y="2549688"/>
                  </a:lnTo>
                  <a:lnTo>
                    <a:pt x="1505177" y="2590185"/>
                  </a:lnTo>
                  <a:lnTo>
                    <a:pt x="1481734" y="2630032"/>
                  </a:lnTo>
                  <a:lnTo>
                    <a:pt x="1457259" y="2669209"/>
                  </a:lnTo>
                  <a:lnTo>
                    <a:pt x="1431767" y="2707696"/>
                  </a:lnTo>
                  <a:lnTo>
                    <a:pt x="1405275" y="2745473"/>
                  </a:lnTo>
                  <a:lnTo>
                    <a:pt x="1377800" y="2782521"/>
                  </a:lnTo>
                  <a:lnTo>
                    <a:pt x="1349358" y="2818819"/>
                  </a:lnTo>
                  <a:lnTo>
                    <a:pt x="1319965" y="2854348"/>
                  </a:lnTo>
                  <a:lnTo>
                    <a:pt x="1289638" y="2889087"/>
                  </a:lnTo>
                  <a:lnTo>
                    <a:pt x="1258394" y="2923016"/>
                  </a:lnTo>
                  <a:lnTo>
                    <a:pt x="1226249" y="2956117"/>
                  </a:lnTo>
                  <a:lnTo>
                    <a:pt x="1193220" y="2988367"/>
                  </a:lnTo>
                  <a:lnTo>
                    <a:pt x="1159322" y="3019749"/>
                  </a:lnTo>
                  <a:lnTo>
                    <a:pt x="1124573" y="3050241"/>
                  </a:lnTo>
                  <a:lnTo>
                    <a:pt x="1088990" y="3079824"/>
                  </a:lnTo>
                  <a:lnTo>
                    <a:pt x="1052588" y="3108478"/>
                  </a:lnTo>
                  <a:lnTo>
                    <a:pt x="1015384" y="3136183"/>
                  </a:lnTo>
                  <a:lnTo>
                    <a:pt x="977394" y="3162918"/>
                  </a:lnTo>
                  <a:lnTo>
                    <a:pt x="938636" y="3188665"/>
                  </a:lnTo>
                  <a:lnTo>
                    <a:pt x="899126" y="3213403"/>
                  </a:lnTo>
                  <a:lnTo>
                    <a:pt x="858879" y="3237112"/>
                  </a:lnTo>
                  <a:lnTo>
                    <a:pt x="817914" y="3259772"/>
                  </a:lnTo>
                  <a:lnTo>
                    <a:pt x="776245" y="3281363"/>
                  </a:lnTo>
                  <a:lnTo>
                    <a:pt x="733890" y="3301866"/>
                  </a:lnTo>
                  <a:lnTo>
                    <a:pt x="690865" y="3321260"/>
                  </a:lnTo>
                  <a:lnTo>
                    <a:pt x="647187" y="3339525"/>
                  </a:lnTo>
                  <a:lnTo>
                    <a:pt x="602873" y="3356642"/>
                  </a:lnTo>
                  <a:lnTo>
                    <a:pt x="557937" y="3372590"/>
                  </a:lnTo>
                  <a:lnTo>
                    <a:pt x="512399" y="3387349"/>
                  </a:lnTo>
                  <a:lnTo>
                    <a:pt x="466272" y="3400901"/>
                  </a:lnTo>
                  <a:lnTo>
                    <a:pt x="419575" y="3413224"/>
                  </a:lnTo>
                  <a:lnTo>
                    <a:pt x="372324" y="3424298"/>
                  </a:lnTo>
                  <a:lnTo>
                    <a:pt x="324535" y="3434105"/>
                  </a:lnTo>
                  <a:lnTo>
                    <a:pt x="162267" y="2583230"/>
                  </a:lnTo>
                  <a:lnTo>
                    <a:pt x="208715" y="2573068"/>
                  </a:lnTo>
                  <a:lnTo>
                    <a:pt x="254032" y="2560556"/>
                  </a:lnTo>
                  <a:lnTo>
                    <a:pt x="298166" y="2545773"/>
                  </a:lnTo>
                  <a:lnTo>
                    <a:pt x="341065" y="2528795"/>
                  </a:lnTo>
                  <a:lnTo>
                    <a:pt x="382677" y="2509700"/>
                  </a:lnTo>
                  <a:lnTo>
                    <a:pt x="422947" y="2488564"/>
                  </a:lnTo>
                  <a:lnTo>
                    <a:pt x="461826" y="2465466"/>
                  </a:lnTo>
                  <a:lnTo>
                    <a:pt x="499259" y="2440483"/>
                  </a:lnTo>
                  <a:lnTo>
                    <a:pt x="535194" y="2413690"/>
                  </a:lnTo>
                  <a:lnTo>
                    <a:pt x="569579" y="2385167"/>
                  </a:lnTo>
                  <a:lnTo>
                    <a:pt x="602361" y="2354990"/>
                  </a:lnTo>
                  <a:lnTo>
                    <a:pt x="633487" y="2323236"/>
                  </a:lnTo>
                  <a:lnTo>
                    <a:pt x="662906" y="2289983"/>
                  </a:lnTo>
                  <a:lnTo>
                    <a:pt x="690565" y="2255307"/>
                  </a:lnTo>
                  <a:lnTo>
                    <a:pt x="716411" y="2219286"/>
                  </a:lnTo>
                  <a:lnTo>
                    <a:pt x="740392" y="2181998"/>
                  </a:lnTo>
                  <a:lnTo>
                    <a:pt x="762455" y="2143519"/>
                  </a:lnTo>
                  <a:lnTo>
                    <a:pt x="782548" y="2103927"/>
                  </a:lnTo>
                  <a:lnTo>
                    <a:pt x="800618" y="2063298"/>
                  </a:lnTo>
                  <a:lnTo>
                    <a:pt x="816613" y="2021711"/>
                  </a:lnTo>
                  <a:lnTo>
                    <a:pt x="830480" y="1979242"/>
                  </a:lnTo>
                  <a:lnTo>
                    <a:pt x="842167" y="1935968"/>
                  </a:lnTo>
                  <a:lnTo>
                    <a:pt x="851621" y="1891967"/>
                  </a:lnTo>
                  <a:lnTo>
                    <a:pt x="858790" y="1847317"/>
                  </a:lnTo>
                  <a:lnTo>
                    <a:pt x="863621" y="1802093"/>
                  </a:lnTo>
                  <a:lnTo>
                    <a:pt x="866062" y="1756374"/>
                  </a:lnTo>
                  <a:lnTo>
                    <a:pt x="866060" y="1710237"/>
                  </a:lnTo>
                  <a:lnTo>
                    <a:pt x="863563" y="1663759"/>
                  </a:lnTo>
                  <a:lnTo>
                    <a:pt x="858519" y="1617017"/>
                  </a:lnTo>
                  <a:lnTo>
                    <a:pt x="850874" y="1570088"/>
                  </a:lnTo>
                  <a:lnTo>
                    <a:pt x="840183" y="1521629"/>
                  </a:lnTo>
                  <a:lnTo>
                    <a:pt x="826897" y="1474325"/>
                  </a:lnTo>
                  <a:lnTo>
                    <a:pt x="811103" y="1428247"/>
                  </a:lnTo>
                  <a:lnTo>
                    <a:pt x="792884" y="1383464"/>
                  </a:lnTo>
                  <a:lnTo>
                    <a:pt x="772324" y="1340046"/>
                  </a:lnTo>
                  <a:lnTo>
                    <a:pt x="749510" y="1298064"/>
                  </a:lnTo>
                  <a:lnTo>
                    <a:pt x="724525" y="1257587"/>
                  </a:lnTo>
                  <a:lnTo>
                    <a:pt x="697453" y="1218686"/>
                  </a:lnTo>
                  <a:lnTo>
                    <a:pt x="668380" y="1181430"/>
                  </a:lnTo>
                  <a:lnTo>
                    <a:pt x="637389" y="1145890"/>
                  </a:lnTo>
                  <a:lnTo>
                    <a:pt x="604566" y="1112135"/>
                  </a:lnTo>
                  <a:lnTo>
                    <a:pt x="569996" y="1080236"/>
                  </a:lnTo>
                  <a:lnTo>
                    <a:pt x="533761" y="1050262"/>
                  </a:lnTo>
                  <a:lnTo>
                    <a:pt x="495949" y="1022284"/>
                  </a:lnTo>
                  <a:lnTo>
                    <a:pt x="456642" y="996371"/>
                  </a:lnTo>
                  <a:lnTo>
                    <a:pt x="415925" y="972594"/>
                  </a:lnTo>
                  <a:lnTo>
                    <a:pt x="373883" y="951023"/>
                  </a:lnTo>
                  <a:lnTo>
                    <a:pt x="330601" y="931727"/>
                  </a:lnTo>
                  <a:lnTo>
                    <a:pt x="286163" y="914776"/>
                  </a:lnTo>
                  <a:lnTo>
                    <a:pt x="240654" y="900242"/>
                  </a:lnTo>
                  <a:lnTo>
                    <a:pt x="194158" y="888193"/>
                  </a:lnTo>
                  <a:lnTo>
                    <a:pt x="146760" y="878700"/>
                  </a:lnTo>
                  <a:lnTo>
                    <a:pt x="98545" y="871832"/>
                  </a:lnTo>
                  <a:lnTo>
                    <a:pt x="49596" y="867660"/>
                  </a:lnTo>
                  <a:lnTo>
                    <a:pt x="0" y="866254"/>
                  </a:lnTo>
                  <a:lnTo>
                    <a:pt x="0" y="0"/>
                  </a:lnTo>
                  <a:close/>
                </a:path>
              </a:pathLst>
            </a:custGeom>
            <a:ln w="2343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1027221" y="2685186"/>
              <a:ext cx="2057400" cy="3465195"/>
            </a:xfrm>
            <a:custGeom>
              <a:avLst/>
              <a:gdLst/>
              <a:ahLst/>
              <a:cxnLst/>
              <a:rect l="l" t="t" r="r" b="b"/>
              <a:pathLst>
                <a:path w="2057400" h="3465195">
                  <a:moveTo>
                    <a:pt x="1732755" y="0"/>
                  </a:moveTo>
                  <a:lnTo>
                    <a:pt x="1678308" y="853"/>
                  </a:lnTo>
                  <a:lnTo>
                    <a:pt x="1623945" y="3411"/>
                  </a:lnTo>
                  <a:lnTo>
                    <a:pt x="1569703" y="7669"/>
                  </a:lnTo>
                  <a:lnTo>
                    <a:pt x="1515620" y="13623"/>
                  </a:lnTo>
                  <a:lnTo>
                    <a:pt x="1461733" y="21271"/>
                  </a:lnTo>
                  <a:lnTo>
                    <a:pt x="1408079" y="30606"/>
                  </a:lnTo>
                  <a:lnTo>
                    <a:pt x="1360575" y="40352"/>
                  </a:lnTo>
                  <a:lnTo>
                    <a:pt x="1313642" y="51332"/>
                  </a:lnTo>
                  <a:lnTo>
                    <a:pt x="1267293" y="63526"/>
                  </a:lnTo>
                  <a:lnTo>
                    <a:pt x="1221542" y="76913"/>
                  </a:lnTo>
                  <a:lnTo>
                    <a:pt x="1176404" y="91473"/>
                  </a:lnTo>
                  <a:lnTo>
                    <a:pt x="1131892" y="107186"/>
                  </a:lnTo>
                  <a:lnTo>
                    <a:pt x="1088020" y="124031"/>
                  </a:lnTo>
                  <a:lnTo>
                    <a:pt x="1044802" y="141988"/>
                  </a:lnTo>
                  <a:lnTo>
                    <a:pt x="1002251" y="161038"/>
                  </a:lnTo>
                  <a:lnTo>
                    <a:pt x="960382" y="181159"/>
                  </a:lnTo>
                  <a:lnTo>
                    <a:pt x="919207" y="202331"/>
                  </a:lnTo>
                  <a:lnTo>
                    <a:pt x="878742" y="224535"/>
                  </a:lnTo>
                  <a:lnTo>
                    <a:pt x="838999" y="247749"/>
                  </a:lnTo>
                  <a:lnTo>
                    <a:pt x="799993" y="271953"/>
                  </a:lnTo>
                  <a:lnTo>
                    <a:pt x="761737" y="297128"/>
                  </a:lnTo>
                  <a:lnTo>
                    <a:pt x="724246" y="323252"/>
                  </a:lnTo>
                  <a:lnTo>
                    <a:pt x="687532" y="350306"/>
                  </a:lnTo>
                  <a:lnTo>
                    <a:pt x="651611" y="378269"/>
                  </a:lnTo>
                  <a:lnTo>
                    <a:pt x="616494" y="407121"/>
                  </a:lnTo>
                  <a:lnTo>
                    <a:pt x="582198" y="436842"/>
                  </a:lnTo>
                  <a:lnTo>
                    <a:pt x="548734" y="467410"/>
                  </a:lnTo>
                  <a:lnTo>
                    <a:pt x="516118" y="498807"/>
                  </a:lnTo>
                  <a:lnTo>
                    <a:pt x="484362" y="531012"/>
                  </a:lnTo>
                  <a:lnTo>
                    <a:pt x="453482" y="564003"/>
                  </a:lnTo>
                  <a:lnTo>
                    <a:pt x="423489" y="597762"/>
                  </a:lnTo>
                  <a:lnTo>
                    <a:pt x="394399" y="632268"/>
                  </a:lnTo>
                  <a:lnTo>
                    <a:pt x="366225" y="667500"/>
                  </a:lnTo>
                  <a:lnTo>
                    <a:pt x="338981" y="703439"/>
                  </a:lnTo>
                  <a:lnTo>
                    <a:pt x="312681" y="740063"/>
                  </a:lnTo>
                  <a:lnTo>
                    <a:pt x="287338" y="777353"/>
                  </a:lnTo>
                  <a:lnTo>
                    <a:pt x="262966" y="815288"/>
                  </a:lnTo>
                  <a:lnTo>
                    <a:pt x="239580" y="853848"/>
                  </a:lnTo>
                  <a:lnTo>
                    <a:pt x="217192" y="893013"/>
                  </a:lnTo>
                  <a:lnTo>
                    <a:pt x="195818" y="932762"/>
                  </a:lnTo>
                  <a:lnTo>
                    <a:pt x="175470" y="973075"/>
                  </a:lnTo>
                  <a:lnTo>
                    <a:pt x="156162" y="1013932"/>
                  </a:lnTo>
                  <a:lnTo>
                    <a:pt x="137908" y="1055313"/>
                  </a:lnTo>
                  <a:lnTo>
                    <a:pt x="120723" y="1097196"/>
                  </a:lnTo>
                  <a:lnTo>
                    <a:pt x="104619" y="1139563"/>
                  </a:lnTo>
                  <a:lnTo>
                    <a:pt x="89611" y="1182392"/>
                  </a:lnTo>
                  <a:lnTo>
                    <a:pt x="75712" y="1225663"/>
                  </a:lnTo>
                  <a:lnTo>
                    <a:pt x="62937" y="1269357"/>
                  </a:lnTo>
                  <a:lnTo>
                    <a:pt x="51299" y="1313452"/>
                  </a:lnTo>
                  <a:lnTo>
                    <a:pt x="40811" y="1357928"/>
                  </a:lnTo>
                  <a:lnTo>
                    <a:pt x="31488" y="1402765"/>
                  </a:lnTo>
                  <a:lnTo>
                    <a:pt x="23344" y="1447943"/>
                  </a:lnTo>
                  <a:lnTo>
                    <a:pt x="16392" y="1493442"/>
                  </a:lnTo>
                  <a:lnTo>
                    <a:pt x="10646" y="1539241"/>
                  </a:lnTo>
                  <a:lnTo>
                    <a:pt x="6120" y="1585319"/>
                  </a:lnTo>
                  <a:lnTo>
                    <a:pt x="2828" y="1631657"/>
                  </a:lnTo>
                  <a:lnTo>
                    <a:pt x="783" y="1678235"/>
                  </a:lnTo>
                  <a:lnTo>
                    <a:pt x="0" y="1725031"/>
                  </a:lnTo>
                  <a:lnTo>
                    <a:pt x="491" y="1772026"/>
                  </a:lnTo>
                  <a:lnTo>
                    <a:pt x="2272" y="1819200"/>
                  </a:lnTo>
                  <a:lnTo>
                    <a:pt x="5355" y="1866531"/>
                  </a:lnTo>
                  <a:lnTo>
                    <a:pt x="9755" y="1914000"/>
                  </a:lnTo>
                  <a:lnTo>
                    <a:pt x="15486" y="1961587"/>
                  </a:lnTo>
                  <a:lnTo>
                    <a:pt x="22560" y="2009271"/>
                  </a:lnTo>
                  <a:lnTo>
                    <a:pt x="30993" y="2057031"/>
                  </a:lnTo>
                  <a:lnTo>
                    <a:pt x="40733" y="2104535"/>
                  </a:lnTo>
                  <a:lnTo>
                    <a:pt x="51707" y="2151469"/>
                  </a:lnTo>
                  <a:lnTo>
                    <a:pt x="63895" y="2197818"/>
                  </a:lnTo>
                  <a:lnTo>
                    <a:pt x="77277" y="2243568"/>
                  </a:lnTo>
                  <a:lnTo>
                    <a:pt x="91832" y="2288705"/>
                  </a:lnTo>
                  <a:lnTo>
                    <a:pt x="107541" y="2333217"/>
                  </a:lnTo>
                  <a:lnTo>
                    <a:pt x="124383" y="2377089"/>
                  </a:lnTo>
                  <a:lnTo>
                    <a:pt x="142337" y="2420307"/>
                  </a:lnTo>
                  <a:lnTo>
                    <a:pt x="161383" y="2462857"/>
                  </a:lnTo>
                  <a:lnTo>
                    <a:pt x="181501" y="2504726"/>
                  </a:lnTo>
                  <a:lnTo>
                    <a:pt x="202671" y="2545900"/>
                  </a:lnTo>
                  <a:lnTo>
                    <a:pt x="224872" y="2586365"/>
                  </a:lnTo>
                  <a:lnTo>
                    <a:pt x="248084" y="2626107"/>
                  </a:lnTo>
                  <a:lnTo>
                    <a:pt x="272287" y="2665112"/>
                  </a:lnTo>
                  <a:lnTo>
                    <a:pt x="297460" y="2703368"/>
                  </a:lnTo>
                  <a:lnTo>
                    <a:pt x="323583" y="2740858"/>
                  </a:lnTo>
                  <a:lnTo>
                    <a:pt x="350636" y="2777571"/>
                  </a:lnTo>
                  <a:lnTo>
                    <a:pt x="378598" y="2813492"/>
                  </a:lnTo>
                  <a:lnTo>
                    <a:pt x="407450" y="2848608"/>
                  </a:lnTo>
                  <a:lnTo>
                    <a:pt x="437170" y="2882904"/>
                  </a:lnTo>
                  <a:lnTo>
                    <a:pt x="467738" y="2916366"/>
                  </a:lnTo>
                  <a:lnTo>
                    <a:pt x="499135" y="2948982"/>
                  </a:lnTo>
                  <a:lnTo>
                    <a:pt x="531339" y="2980737"/>
                  </a:lnTo>
                  <a:lnTo>
                    <a:pt x="564331" y="3011617"/>
                  </a:lnTo>
                  <a:lnTo>
                    <a:pt x="598090" y="3041609"/>
                  </a:lnTo>
                  <a:lnTo>
                    <a:pt x="632595" y="3070698"/>
                  </a:lnTo>
                  <a:lnTo>
                    <a:pt x="667828" y="3098871"/>
                  </a:lnTo>
                  <a:lnTo>
                    <a:pt x="703766" y="3126115"/>
                  </a:lnTo>
                  <a:lnTo>
                    <a:pt x="740391" y="3152415"/>
                  </a:lnTo>
                  <a:lnTo>
                    <a:pt x="777681" y="3177757"/>
                  </a:lnTo>
                  <a:lnTo>
                    <a:pt x="815616" y="3202128"/>
                  </a:lnTo>
                  <a:lnTo>
                    <a:pt x="854176" y="3225513"/>
                  </a:lnTo>
                  <a:lnTo>
                    <a:pt x="893341" y="3247900"/>
                  </a:lnTo>
                  <a:lnTo>
                    <a:pt x="933090" y="3269274"/>
                  </a:lnTo>
                  <a:lnTo>
                    <a:pt x="973403" y="3289622"/>
                  </a:lnTo>
                  <a:lnTo>
                    <a:pt x="1014260" y="3308929"/>
                  </a:lnTo>
                  <a:lnTo>
                    <a:pt x="1055640" y="3327182"/>
                  </a:lnTo>
                  <a:lnTo>
                    <a:pt x="1097524" y="3344368"/>
                  </a:lnTo>
                  <a:lnTo>
                    <a:pt x="1139889" y="3360471"/>
                  </a:lnTo>
                  <a:lnTo>
                    <a:pt x="1182718" y="3375479"/>
                  </a:lnTo>
                  <a:lnTo>
                    <a:pt x="1225988" y="3389377"/>
                  </a:lnTo>
                  <a:lnTo>
                    <a:pt x="1269680" y="3402152"/>
                  </a:lnTo>
                  <a:lnTo>
                    <a:pt x="1313774" y="3413791"/>
                  </a:lnTo>
                  <a:lnTo>
                    <a:pt x="1358249" y="3424278"/>
                  </a:lnTo>
                  <a:lnTo>
                    <a:pt x="1403084" y="3433601"/>
                  </a:lnTo>
                  <a:lnTo>
                    <a:pt x="1448260" y="3441745"/>
                  </a:lnTo>
                  <a:lnTo>
                    <a:pt x="1493757" y="3448697"/>
                  </a:lnTo>
                  <a:lnTo>
                    <a:pt x="1539553" y="3454444"/>
                  </a:lnTo>
                  <a:lnTo>
                    <a:pt x="1585628" y="3458970"/>
                  </a:lnTo>
                  <a:lnTo>
                    <a:pt x="1631963" y="3462263"/>
                  </a:lnTo>
                  <a:lnTo>
                    <a:pt x="1678537" y="3464308"/>
                  </a:lnTo>
                  <a:lnTo>
                    <a:pt x="1725330" y="3465092"/>
                  </a:lnTo>
                  <a:lnTo>
                    <a:pt x="1772320" y="3464601"/>
                  </a:lnTo>
                  <a:lnTo>
                    <a:pt x="1819489" y="3462821"/>
                  </a:lnTo>
                  <a:lnTo>
                    <a:pt x="1866815" y="3459738"/>
                  </a:lnTo>
                  <a:lnTo>
                    <a:pt x="1914279" y="3455339"/>
                  </a:lnTo>
                  <a:lnTo>
                    <a:pt x="1961860" y="3449610"/>
                  </a:lnTo>
                  <a:lnTo>
                    <a:pt x="2009537" y="3442536"/>
                  </a:lnTo>
                  <a:lnTo>
                    <a:pt x="2057291" y="3434105"/>
                  </a:lnTo>
                  <a:lnTo>
                    <a:pt x="1895023" y="2583230"/>
                  </a:lnTo>
                  <a:lnTo>
                    <a:pt x="1854779" y="2589957"/>
                  </a:lnTo>
                  <a:lnTo>
                    <a:pt x="1814275" y="2594763"/>
                  </a:lnTo>
                  <a:lnTo>
                    <a:pt x="1773577" y="2597648"/>
                  </a:lnTo>
                  <a:lnTo>
                    <a:pt x="1732755" y="2598610"/>
                  </a:lnTo>
                  <a:lnTo>
                    <a:pt x="1685223" y="2597328"/>
                  </a:lnTo>
                  <a:lnTo>
                    <a:pt x="1638362" y="2593527"/>
                  </a:lnTo>
                  <a:lnTo>
                    <a:pt x="1592237" y="2587273"/>
                  </a:lnTo>
                  <a:lnTo>
                    <a:pt x="1546915" y="2578631"/>
                  </a:lnTo>
                  <a:lnTo>
                    <a:pt x="1502460" y="2567669"/>
                  </a:lnTo>
                  <a:lnTo>
                    <a:pt x="1458941" y="2554450"/>
                  </a:lnTo>
                  <a:lnTo>
                    <a:pt x="1416422" y="2539043"/>
                  </a:lnTo>
                  <a:lnTo>
                    <a:pt x="1374969" y="2521513"/>
                  </a:lnTo>
                  <a:lnTo>
                    <a:pt x="1334649" y="2501926"/>
                  </a:lnTo>
                  <a:lnTo>
                    <a:pt x="1295527" y="2480347"/>
                  </a:lnTo>
                  <a:lnTo>
                    <a:pt x="1257670" y="2456844"/>
                  </a:lnTo>
                  <a:lnTo>
                    <a:pt x="1221144" y="2431481"/>
                  </a:lnTo>
                  <a:lnTo>
                    <a:pt x="1186015" y="2404326"/>
                  </a:lnTo>
                  <a:lnTo>
                    <a:pt x="1152348" y="2375444"/>
                  </a:lnTo>
                  <a:lnTo>
                    <a:pt x="1120210" y="2344901"/>
                  </a:lnTo>
                  <a:lnTo>
                    <a:pt x="1089667" y="2312763"/>
                  </a:lnTo>
                  <a:lnTo>
                    <a:pt x="1060785" y="2279096"/>
                  </a:lnTo>
                  <a:lnTo>
                    <a:pt x="1033629" y="2243966"/>
                  </a:lnTo>
                  <a:lnTo>
                    <a:pt x="1008267" y="2207440"/>
                  </a:lnTo>
                  <a:lnTo>
                    <a:pt x="984763" y="2169583"/>
                  </a:lnTo>
                  <a:lnTo>
                    <a:pt x="963185" y="2130462"/>
                  </a:lnTo>
                  <a:lnTo>
                    <a:pt x="943598" y="2090142"/>
                  </a:lnTo>
                  <a:lnTo>
                    <a:pt x="926067" y="2048689"/>
                  </a:lnTo>
                  <a:lnTo>
                    <a:pt x="910660" y="2006170"/>
                  </a:lnTo>
                  <a:lnTo>
                    <a:pt x="897442" y="1962650"/>
                  </a:lnTo>
                  <a:lnTo>
                    <a:pt x="886479" y="1918196"/>
                  </a:lnTo>
                  <a:lnTo>
                    <a:pt x="877838" y="1872873"/>
                  </a:lnTo>
                  <a:lnTo>
                    <a:pt x="871583" y="1826749"/>
                  </a:lnTo>
                  <a:lnTo>
                    <a:pt x="867782" y="1779887"/>
                  </a:lnTo>
                  <a:lnTo>
                    <a:pt x="866501" y="1732356"/>
                  </a:lnTo>
                  <a:lnTo>
                    <a:pt x="867782" y="1684838"/>
                  </a:lnTo>
                  <a:lnTo>
                    <a:pt x="871583" y="1637989"/>
                  </a:lnTo>
                  <a:lnTo>
                    <a:pt x="877838" y="1591876"/>
                  </a:lnTo>
                  <a:lnTo>
                    <a:pt x="886479" y="1546565"/>
                  </a:lnTo>
                  <a:lnTo>
                    <a:pt x="897442" y="1502121"/>
                  </a:lnTo>
                  <a:lnTo>
                    <a:pt x="910660" y="1458611"/>
                  </a:lnTo>
                  <a:lnTo>
                    <a:pt x="926067" y="1416101"/>
                  </a:lnTo>
                  <a:lnTo>
                    <a:pt x="943598" y="1374657"/>
                  </a:lnTo>
                  <a:lnTo>
                    <a:pt x="963185" y="1334344"/>
                  </a:lnTo>
                  <a:lnTo>
                    <a:pt x="984763" y="1295230"/>
                  </a:lnTo>
                  <a:lnTo>
                    <a:pt x="1008267" y="1257379"/>
                  </a:lnTo>
                  <a:lnTo>
                    <a:pt x="1033629" y="1220859"/>
                  </a:lnTo>
                  <a:lnTo>
                    <a:pt x="1060785" y="1185735"/>
                  </a:lnTo>
                  <a:lnTo>
                    <a:pt x="1089667" y="1152073"/>
                  </a:lnTo>
                  <a:lnTo>
                    <a:pt x="1120210" y="1119939"/>
                  </a:lnTo>
                  <a:lnTo>
                    <a:pt x="1152348" y="1089400"/>
                  </a:lnTo>
                  <a:lnTo>
                    <a:pt x="1186015" y="1060521"/>
                  </a:lnTo>
                  <a:lnTo>
                    <a:pt x="1221144" y="1033369"/>
                  </a:lnTo>
                  <a:lnTo>
                    <a:pt x="1257670" y="1008009"/>
                  </a:lnTo>
                  <a:lnTo>
                    <a:pt x="1295527" y="984508"/>
                  </a:lnTo>
                  <a:lnTo>
                    <a:pt x="1334649" y="962932"/>
                  </a:lnTo>
                  <a:lnTo>
                    <a:pt x="1374969" y="943346"/>
                  </a:lnTo>
                  <a:lnTo>
                    <a:pt x="1416422" y="925817"/>
                  </a:lnTo>
                  <a:lnTo>
                    <a:pt x="1458941" y="910411"/>
                  </a:lnTo>
                  <a:lnTo>
                    <a:pt x="1502460" y="897194"/>
                  </a:lnTo>
                  <a:lnTo>
                    <a:pt x="1546915" y="886232"/>
                  </a:lnTo>
                  <a:lnTo>
                    <a:pt x="1592237" y="877590"/>
                  </a:lnTo>
                  <a:lnTo>
                    <a:pt x="1638362" y="871336"/>
                  </a:lnTo>
                  <a:lnTo>
                    <a:pt x="1685223" y="867535"/>
                  </a:lnTo>
                  <a:lnTo>
                    <a:pt x="1732755" y="866254"/>
                  </a:lnTo>
                  <a:lnTo>
                    <a:pt x="1732755" y="0"/>
                  </a:lnTo>
                  <a:close/>
                </a:path>
              </a:pathLst>
            </a:custGeom>
            <a:solidFill>
              <a:srgbClr val="9B84AE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1027221" y="2685186"/>
              <a:ext cx="2057400" cy="3465195"/>
            </a:xfrm>
            <a:custGeom>
              <a:avLst/>
              <a:gdLst/>
              <a:ahLst/>
              <a:cxnLst/>
              <a:rect l="l" t="t" r="r" b="b"/>
              <a:pathLst>
                <a:path w="2057400" h="3465195">
                  <a:moveTo>
                    <a:pt x="2057291" y="3434105"/>
                  </a:moveTo>
                  <a:lnTo>
                    <a:pt x="2009537" y="3442536"/>
                  </a:lnTo>
                  <a:lnTo>
                    <a:pt x="1961860" y="3449610"/>
                  </a:lnTo>
                  <a:lnTo>
                    <a:pt x="1914279" y="3455339"/>
                  </a:lnTo>
                  <a:lnTo>
                    <a:pt x="1866815" y="3459738"/>
                  </a:lnTo>
                  <a:lnTo>
                    <a:pt x="1819489" y="3462821"/>
                  </a:lnTo>
                  <a:lnTo>
                    <a:pt x="1772320" y="3464601"/>
                  </a:lnTo>
                  <a:lnTo>
                    <a:pt x="1725330" y="3465092"/>
                  </a:lnTo>
                  <a:lnTo>
                    <a:pt x="1678537" y="3464308"/>
                  </a:lnTo>
                  <a:lnTo>
                    <a:pt x="1631963" y="3462263"/>
                  </a:lnTo>
                  <a:lnTo>
                    <a:pt x="1585628" y="3458970"/>
                  </a:lnTo>
                  <a:lnTo>
                    <a:pt x="1539553" y="3454444"/>
                  </a:lnTo>
                  <a:lnTo>
                    <a:pt x="1493757" y="3448697"/>
                  </a:lnTo>
                  <a:lnTo>
                    <a:pt x="1448260" y="3441745"/>
                  </a:lnTo>
                  <a:lnTo>
                    <a:pt x="1403084" y="3433601"/>
                  </a:lnTo>
                  <a:lnTo>
                    <a:pt x="1358249" y="3424278"/>
                  </a:lnTo>
                  <a:lnTo>
                    <a:pt x="1313774" y="3413791"/>
                  </a:lnTo>
                  <a:lnTo>
                    <a:pt x="1269680" y="3402152"/>
                  </a:lnTo>
                  <a:lnTo>
                    <a:pt x="1225988" y="3389377"/>
                  </a:lnTo>
                  <a:lnTo>
                    <a:pt x="1182718" y="3375479"/>
                  </a:lnTo>
                  <a:lnTo>
                    <a:pt x="1139889" y="3360471"/>
                  </a:lnTo>
                  <a:lnTo>
                    <a:pt x="1097524" y="3344368"/>
                  </a:lnTo>
                  <a:lnTo>
                    <a:pt x="1055640" y="3327182"/>
                  </a:lnTo>
                  <a:lnTo>
                    <a:pt x="1014260" y="3308929"/>
                  </a:lnTo>
                  <a:lnTo>
                    <a:pt x="973403" y="3289622"/>
                  </a:lnTo>
                  <a:lnTo>
                    <a:pt x="933090" y="3269274"/>
                  </a:lnTo>
                  <a:lnTo>
                    <a:pt x="893341" y="3247900"/>
                  </a:lnTo>
                  <a:lnTo>
                    <a:pt x="854176" y="3225513"/>
                  </a:lnTo>
                  <a:lnTo>
                    <a:pt x="815616" y="3202128"/>
                  </a:lnTo>
                  <a:lnTo>
                    <a:pt x="777681" y="3177757"/>
                  </a:lnTo>
                  <a:lnTo>
                    <a:pt x="740391" y="3152415"/>
                  </a:lnTo>
                  <a:lnTo>
                    <a:pt x="703766" y="3126115"/>
                  </a:lnTo>
                  <a:lnTo>
                    <a:pt x="667828" y="3098871"/>
                  </a:lnTo>
                  <a:lnTo>
                    <a:pt x="632595" y="3070698"/>
                  </a:lnTo>
                  <a:lnTo>
                    <a:pt x="598090" y="3041609"/>
                  </a:lnTo>
                  <a:lnTo>
                    <a:pt x="564331" y="3011617"/>
                  </a:lnTo>
                  <a:lnTo>
                    <a:pt x="531339" y="2980737"/>
                  </a:lnTo>
                  <a:lnTo>
                    <a:pt x="499135" y="2948982"/>
                  </a:lnTo>
                  <a:lnTo>
                    <a:pt x="467738" y="2916366"/>
                  </a:lnTo>
                  <a:lnTo>
                    <a:pt x="437170" y="2882904"/>
                  </a:lnTo>
                  <a:lnTo>
                    <a:pt x="407450" y="2848608"/>
                  </a:lnTo>
                  <a:lnTo>
                    <a:pt x="378598" y="2813492"/>
                  </a:lnTo>
                  <a:lnTo>
                    <a:pt x="350636" y="2777571"/>
                  </a:lnTo>
                  <a:lnTo>
                    <a:pt x="323583" y="2740858"/>
                  </a:lnTo>
                  <a:lnTo>
                    <a:pt x="297460" y="2703368"/>
                  </a:lnTo>
                  <a:lnTo>
                    <a:pt x="272287" y="2665112"/>
                  </a:lnTo>
                  <a:lnTo>
                    <a:pt x="248084" y="2626107"/>
                  </a:lnTo>
                  <a:lnTo>
                    <a:pt x="224872" y="2586365"/>
                  </a:lnTo>
                  <a:lnTo>
                    <a:pt x="202671" y="2545900"/>
                  </a:lnTo>
                  <a:lnTo>
                    <a:pt x="181501" y="2504726"/>
                  </a:lnTo>
                  <a:lnTo>
                    <a:pt x="161383" y="2462857"/>
                  </a:lnTo>
                  <a:lnTo>
                    <a:pt x="142337" y="2420307"/>
                  </a:lnTo>
                  <a:lnTo>
                    <a:pt x="124383" y="2377089"/>
                  </a:lnTo>
                  <a:lnTo>
                    <a:pt x="107541" y="2333217"/>
                  </a:lnTo>
                  <a:lnTo>
                    <a:pt x="91832" y="2288705"/>
                  </a:lnTo>
                  <a:lnTo>
                    <a:pt x="77277" y="2243568"/>
                  </a:lnTo>
                  <a:lnTo>
                    <a:pt x="63895" y="2197818"/>
                  </a:lnTo>
                  <a:lnTo>
                    <a:pt x="51707" y="2151469"/>
                  </a:lnTo>
                  <a:lnTo>
                    <a:pt x="40733" y="2104535"/>
                  </a:lnTo>
                  <a:lnTo>
                    <a:pt x="30993" y="2057031"/>
                  </a:lnTo>
                  <a:lnTo>
                    <a:pt x="22560" y="2009271"/>
                  </a:lnTo>
                  <a:lnTo>
                    <a:pt x="15486" y="1961587"/>
                  </a:lnTo>
                  <a:lnTo>
                    <a:pt x="9755" y="1914000"/>
                  </a:lnTo>
                  <a:lnTo>
                    <a:pt x="5355" y="1866531"/>
                  </a:lnTo>
                  <a:lnTo>
                    <a:pt x="2272" y="1819200"/>
                  </a:lnTo>
                  <a:lnTo>
                    <a:pt x="491" y="1772026"/>
                  </a:lnTo>
                  <a:lnTo>
                    <a:pt x="0" y="1725031"/>
                  </a:lnTo>
                  <a:lnTo>
                    <a:pt x="783" y="1678235"/>
                  </a:lnTo>
                  <a:lnTo>
                    <a:pt x="2828" y="1631657"/>
                  </a:lnTo>
                  <a:lnTo>
                    <a:pt x="6120" y="1585319"/>
                  </a:lnTo>
                  <a:lnTo>
                    <a:pt x="10646" y="1539241"/>
                  </a:lnTo>
                  <a:lnTo>
                    <a:pt x="16392" y="1493442"/>
                  </a:lnTo>
                  <a:lnTo>
                    <a:pt x="23344" y="1447943"/>
                  </a:lnTo>
                  <a:lnTo>
                    <a:pt x="31488" y="1402765"/>
                  </a:lnTo>
                  <a:lnTo>
                    <a:pt x="40811" y="1357928"/>
                  </a:lnTo>
                  <a:lnTo>
                    <a:pt x="51299" y="1313452"/>
                  </a:lnTo>
                  <a:lnTo>
                    <a:pt x="62937" y="1269357"/>
                  </a:lnTo>
                  <a:lnTo>
                    <a:pt x="75712" y="1225663"/>
                  </a:lnTo>
                  <a:lnTo>
                    <a:pt x="89611" y="1182392"/>
                  </a:lnTo>
                  <a:lnTo>
                    <a:pt x="104619" y="1139563"/>
                  </a:lnTo>
                  <a:lnTo>
                    <a:pt x="120723" y="1097196"/>
                  </a:lnTo>
                  <a:lnTo>
                    <a:pt x="137908" y="1055313"/>
                  </a:lnTo>
                  <a:lnTo>
                    <a:pt x="156162" y="1013932"/>
                  </a:lnTo>
                  <a:lnTo>
                    <a:pt x="175470" y="973075"/>
                  </a:lnTo>
                  <a:lnTo>
                    <a:pt x="195818" y="932762"/>
                  </a:lnTo>
                  <a:lnTo>
                    <a:pt x="217192" y="893013"/>
                  </a:lnTo>
                  <a:lnTo>
                    <a:pt x="239580" y="853848"/>
                  </a:lnTo>
                  <a:lnTo>
                    <a:pt x="262966" y="815288"/>
                  </a:lnTo>
                  <a:lnTo>
                    <a:pt x="287338" y="777353"/>
                  </a:lnTo>
                  <a:lnTo>
                    <a:pt x="312681" y="740063"/>
                  </a:lnTo>
                  <a:lnTo>
                    <a:pt x="338981" y="703439"/>
                  </a:lnTo>
                  <a:lnTo>
                    <a:pt x="366225" y="667500"/>
                  </a:lnTo>
                  <a:lnTo>
                    <a:pt x="394399" y="632268"/>
                  </a:lnTo>
                  <a:lnTo>
                    <a:pt x="423489" y="597762"/>
                  </a:lnTo>
                  <a:lnTo>
                    <a:pt x="453482" y="564003"/>
                  </a:lnTo>
                  <a:lnTo>
                    <a:pt x="484362" y="531012"/>
                  </a:lnTo>
                  <a:lnTo>
                    <a:pt x="516118" y="498807"/>
                  </a:lnTo>
                  <a:lnTo>
                    <a:pt x="548734" y="467410"/>
                  </a:lnTo>
                  <a:lnTo>
                    <a:pt x="582198" y="436842"/>
                  </a:lnTo>
                  <a:lnTo>
                    <a:pt x="616494" y="407121"/>
                  </a:lnTo>
                  <a:lnTo>
                    <a:pt x="651611" y="378269"/>
                  </a:lnTo>
                  <a:lnTo>
                    <a:pt x="687532" y="350306"/>
                  </a:lnTo>
                  <a:lnTo>
                    <a:pt x="724246" y="323252"/>
                  </a:lnTo>
                  <a:lnTo>
                    <a:pt x="761737" y="297128"/>
                  </a:lnTo>
                  <a:lnTo>
                    <a:pt x="799993" y="271953"/>
                  </a:lnTo>
                  <a:lnTo>
                    <a:pt x="838999" y="247749"/>
                  </a:lnTo>
                  <a:lnTo>
                    <a:pt x="878742" y="224535"/>
                  </a:lnTo>
                  <a:lnTo>
                    <a:pt x="919207" y="202331"/>
                  </a:lnTo>
                  <a:lnTo>
                    <a:pt x="960382" y="181159"/>
                  </a:lnTo>
                  <a:lnTo>
                    <a:pt x="1002251" y="161038"/>
                  </a:lnTo>
                  <a:lnTo>
                    <a:pt x="1044802" y="141988"/>
                  </a:lnTo>
                  <a:lnTo>
                    <a:pt x="1088020" y="124031"/>
                  </a:lnTo>
                  <a:lnTo>
                    <a:pt x="1131892" y="107186"/>
                  </a:lnTo>
                  <a:lnTo>
                    <a:pt x="1176404" y="91473"/>
                  </a:lnTo>
                  <a:lnTo>
                    <a:pt x="1221542" y="76913"/>
                  </a:lnTo>
                  <a:lnTo>
                    <a:pt x="1267293" y="63526"/>
                  </a:lnTo>
                  <a:lnTo>
                    <a:pt x="1313642" y="51332"/>
                  </a:lnTo>
                  <a:lnTo>
                    <a:pt x="1360575" y="40352"/>
                  </a:lnTo>
                  <a:lnTo>
                    <a:pt x="1408079" y="30606"/>
                  </a:lnTo>
                  <a:lnTo>
                    <a:pt x="1461733" y="21271"/>
                  </a:lnTo>
                  <a:lnTo>
                    <a:pt x="1515620" y="13623"/>
                  </a:lnTo>
                  <a:lnTo>
                    <a:pt x="1569703" y="7669"/>
                  </a:lnTo>
                  <a:lnTo>
                    <a:pt x="1623945" y="3411"/>
                  </a:lnTo>
                  <a:lnTo>
                    <a:pt x="1678308" y="853"/>
                  </a:lnTo>
                  <a:lnTo>
                    <a:pt x="1732755" y="0"/>
                  </a:lnTo>
                  <a:lnTo>
                    <a:pt x="1732755" y="866254"/>
                  </a:lnTo>
                  <a:lnTo>
                    <a:pt x="1685223" y="867535"/>
                  </a:lnTo>
                  <a:lnTo>
                    <a:pt x="1638362" y="871336"/>
                  </a:lnTo>
                  <a:lnTo>
                    <a:pt x="1592237" y="877590"/>
                  </a:lnTo>
                  <a:lnTo>
                    <a:pt x="1546915" y="886232"/>
                  </a:lnTo>
                  <a:lnTo>
                    <a:pt x="1502460" y="897194"/>
                  </a:lnTo>
                  <a:lnTo>
                    <a:pt x="1458941" y="910411"/>
                  </a:lnTo>
                  <a:lnTo>
                    <a:pt x="1416422" y="925817"/>
                  </a:lnTo>
                  <a:lnTo>
                    <a:pt x="1374969" y="943346"/>
                  </a:lnTo>
                  <a:lnTo>
                    <a:pt x="1334649" y="962932"/>
                  </a:lnTo>
                  <a:lnTo>
                    <a:pt x="1295527" y="984508"/>
                  </a:lnTo>
                  <a:lnTo>
                    <a:pt x="1257670" y="1008009"/>
                  </a:lnTo>
                  <a:lnTo>
                    <a:pt x="1221144" y="1033369"/>
                  </a:lnTo>
                  <a:lnTo>
                    <a:pt x="1186015" y="1060521"/>
                  </a:lnTo>
                  <a:lnTo>
                    <a:pt x="1152348" y="1089400"/>
                  </a:lnTo>
                  <a:lnTo>
                    <a:pt x="1120210" y="1119939"/>
                  </a:lnTo>
                  <a:lnTo>
                    <a:pt x="1089667" y="1152073"/>
                  </a:lnTo>
                  <a:lnTo>
                    <a:pt x="1060785" y="1185735"/>
                  </a:lnTo>
                  <a:lnTo>
                    <a:pt x="1033629" y="1220859"/>
                  </a:lnTo>
                  <a:lnTo>
                    <a:pt x="1008267" y="1257379"/>
                  </a:lnTo>
                  <a:lnTo>
                    <a:pt x="984763" y="1295230"/>
                  </a:lnTo>
                  <a:lnTo>
                    <a:pt x="963185" y="1334344"/>
                  </a:lnTo>
                  <a:lnTo>
                    <a:pt x="943598" y="1374657"/>
                  </a:lnTo>
                  <a:lnTo>
                    <a:pt x="926067" y="1416101"/>
                  </a:lnTo>
                  <a:lnTo>
                    <a:pt x="910660" y="1458611"/>
                  </a:lnTo>
                  <a:lnTo>
                    <a:pt x="897442" y="1502121"/>
                  </a:lnTo>
                  <a:lnTo>
                    <a:pt x="886479" y="1546565"/>
                  </a:lnTo>
                  <a:lnTo>
                    <a:pt x="877838" y="1591876"/>
                  </a:lnTo>
                  <a:lnTo>
                    <a:pt x="871583" y="1637989"/>
                  </a:lnTo>
                  <a:lnTo>
                    <a:pt x="867782" y="1684838"/>
                  </a:lnTo>
                  <a:lnTo>
                    <a:pt x="866501" y="1732356"/>
                  </a:lnTo>
                  <a:lnTo>
                    <a:pt x="867782" y="1779887"/>
                  </a:lnTo>
                  <a:lnTo>
                    <a:pt x="871583" y="1826749"/>
                  </a:lnTo>
                  <a:lnTo>
                    <a:pt x="877838" y="1872873"/>
                  </a:lnTo>
                  <a:lnTo>
                    <a:pt x="886479" y="1918196"/>
                  </a:lnTo>
                  <a:lnTo>
                    <a:pt x="897442" y="1962650"/>
                  </a:lnTo>
                  <a:lnTo>
                    <a:pt x="910660" y="2006170"/>
                  </a:lnTo>
                  <a:lnTo>
                    <a:pt x="926067" y="2048689"/>
                  </a:lnTo>
                  <a:lnTo>
                    <a:pt x="943598" y="2090142"/>
                  </a:lnTo>
                  <a:lnTo>
                    <a:pt x="963185" y="2130462"/>
                  </a:lnTo>
                  <a:lnTo>
                    <a:pt x="984763" y="2169583"/>
                  </a:lnTo>
                  <a:lnTo>
                    <a:pt x="1008267" y="2207440"/>
                  </a:lnTo>
                  <a:lnTo>
                    <a:pt x="1033629" y="2243966"/>
                  </a:lnTo>
                  <a:lnTo>
                    <a:pt x="1060785" y="2279096"/>
                  </a:lnTo>
                  <a:lnTo>
                    <a:pt x="1089667" y="2312763"/>
                  </a:lnTo>
                  <a:lnTo>
                    <a:pt x="1120210" y="2344901"/>
                  </a:lnTo>
                  <a:lnTo>
                    <a:pt x="1152348" y="2375444"/>
                  </a:lnTo>
                  <a:lnTo>
                    <a:pt x="1186015" y="2404326"/>
                  </a:lnTo>
                  <a:lnTo>
                    <a:pt x="1221144" y="2431481"/>
                  </a:lnTo>
                  <a:lnTo>
                    <a:pt x="1257670" y="2456844"/>
                  </a:lnTo>
                  <a:lnTo>
                    <a:pt x="1295527" y="2480347"/>
                  </a:lnTo>
                  <a:lnTo>
                    <a:pt x="1334649" y="2501926"/>
                  </a:lnTo>
                  <a:lnTo>
                    <a:pt x="1374969" y="2521513"/>
                  </a:lnTo>
                  <a:lnTo>
                    <a:pt x="1416422" y="2539043"/>
                  </a:lnTo>
                  <a:lnTo>
                    <a:pt x="1458941" y="2554450"/>
                  </a:lnTo>
                  <a:lnTo>
                    <a:pt x="1502460" y="2567669"/>
                  </a:lnTo>
                  <a:lnTo>
                    <a:pt x="1546915" y="2578631"/>
                  </a:lnTo>
                  <a:lnTo>
                    <a:pt x="1592237" y="2587273"/>
                  </a:lnTo>
                  <a:lnTo>
                    <a:pt x="1638362" y="2593527"/>
                  </a:lnTo>
                  <a:lnTo>
                    <a:pt x="1685223" y="2597328"/>
                  </a:lnTo>
                  <a:lnTo>
                    <a:pt x="1732755" y="2598610"/>
                  </a:lnTo>
                  <a:lnTo>
                    <a:pt x="1773577" y="2597648"/>
                  </a:lnTo>
                  <a:lnTo>
                    <a:pt x="1814275" y="2594763"/>
                  </a:lnTo>
                  <a:lnTo>
                    <a:pt x="1854779" y="2589957"/>
                  </a:lnTo>
                  <a:lnTo>
                    <a:pt x="1895023" y="2583230"/>
                  </a:lnTo>
                  <a:lnTo>
                    <a:pt x="2057291" y="3434105"/>
                  </a:lnTo>
                  <a:close/>
                </a:path>
              </a:pathLst>
            </a:custGeom>
            <a:ln w="2343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3" name="object 6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996308" y="4201676"/>
              <a:ext cx="175740" cy="187455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1396822" y="4490186"/>
              <a:ext cx="167005" cy="187960"/>
            </a:xfrm>
            <a:custGeom>
              <a:avLst/>
              <a:gdLst/>
              <a:ahLst/>
              <a:cxnLst/>
              <a:rect l="l" t="t" r="r" b="b"/>
              <a:pathLst>
                <a:path w="167005" h="187960">
                  <a:moveTo>
                    <a:pt x="0" y="187452"/>
                  </a:moveTo>
                  <a:lnTo>
                    <a:pt x="166941" y="187452"/>
                  </a:lnTo>
                  <a:lnTo>
                    <a:pt x="166941" y="0"/>
                  </a:lnTo>
                  <a:lnTo>
                    <a:pt x="0" y="0"/>
                  </a:lnTo>
                  <a:lnTo>
                    <a:pt x="0" y="187452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2268931" y="2278494"/>
              <a:ext cx="82550" cy="85090"/>
            </a:xfrm>
            <a:custGeom>
              <a:avLst/>
              <a:gdLst/>
              <a:ahLst/>
              <a:cxnLst/>
              <a:rect l="l" t="t" r="r" b="b"/>
              <a:pathLst>
                <a:path w="82550" h="85089">
                  <a:moveTo>
                    <a:pt x="82016" y="0"/>
                  </a:moveTo>
                  <a:lnTo>
                    <a:pt x="0" y="0"/>
                  </a:lnTo>
                  <a:lnTo>
                    <a:pt x="0" y="84937"/>
                  </a:lnTo>
                  <a:lnTo>
                    <a:pt x="82016" y="84937"/>
                  </a:lnTo>
                  <a:lnTo>
                    <a:pt x="82016" y="0"/>
                  </a:lnTo>
                  <a:close/>
                </a:path>
              </a:pathLst>
            </a:custGeom>
            <a:solidFill>
              <a:srgbClr val="FFE160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object 66"/>
            <p:cNvSpPr/>
            <p:nvPr/>
          </p:nvSpPr>
          <p:spPr>
            <a:xfrm>
              <a:off x="2268931" y="2278506"/>
              <a:ext cx="82550" cy="85090"/>
            </a:xfrm>
            <a:custGeom>
              <a:avLst/>
              <a:gdLst/>
              <a:ahLst/>
              <a:cxnLst/>
              <a:rect l="l" t="t" r="r" b="b"/>
              <a:pathLst>
                <a:path w="82550" h="85089">
                  <a:moveTo>
                    <a:pt x="0" y="84937"/>
                  </a:moveTo>
                  <a:lnTo>
                    <a:pt x="82016" y="84937"/>
                  </a:lnTo>
                  <a:lnTo>
                    <a:pt x="82016" y="0"/>
                  </a:lnTo>
                  <a:lnTo>
                    <a:pt x="0" y="0"/>
                  </a:lnTo>
                  <a:lnTo>
                    <a:pt x="0" y="84937"/>
                  </a:lnTo>
                  <a:close/>
                </a:path>
              </a:pathLst>
            </a:custGeom>
            <a:ln w="2343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7" name="object 6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387853" y="2218457"/>
              <a:ext cx="127411" cy="187455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2699499" y="2278494"/>
              <a:ext cx="85090" cy="85090"/>
            </a:xfrm>
            <a:custGeom>
              <a:avLst/>
              <a:gdLst/>
              <a:ahLst/>
              <a:cxnLst/>
              <a:rect l="l" t="t" r="r" b="b"/>
              <a:pathLst>
                <a:path w="85089" h="85089">
                  <a:moveTo>
                    <a:pt x="84937" y="0"/>
                  </a:moveTo>
                  <a:lnTo>
                    <a:pt x="0" y="0"/>
                  </a:lnTo>
                  <a:lnTo>
                    <a:pt x="0" y="84937"/>
                  </a:lnTo>
                  <a:lnTo>
                    <a:pt x="84937" y="84937"/>
                  </a:lnTo>
                  <a:lnTo>
                    <a:pt x="84937" y="0"/>
                  </a:lnTo>
                  <a:close/>
                </a:path>
              </a:pathLst>
            </a:custGeom>
            <a:solidFill>
              <a:srgbClr val="9B84AE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object 69"/>
            <p:cNvSpPr/>
            <p:nvPr/>
          </p:nvSpPr>
          <p:spPr>
            <a:xfrm>
              <a:off x="2699499" y="2278506"/>
              <a:ext cx="85090" cy="85090"/>
            </a:xfrm>
            <a:custGeom>
              <a:avLst/>
              <a:gdLst/>
              <a:ahLst/>
              <a:cxnLst/>
              <a:rect l="l" t="t" r="r" b="b"/>
              <a:pathLst>
                <a:path w="85089" h="85089">
                  <a:moveTo>
                    <a:pt x="0" y="84937"/>
                  </a:moveTo>
                  <a:lnTo>
                    <a:pt x="84937" y="84937"/>
                  </a:lnTo>
                  <a:lnTo>
                    <a:pt x="84937" y="0"/>
                  </a:lnTo>
                  <a:lnTo>
                    <a:pt x="0" y="0"/>
                  </a:lnTo>
                  <a:lnTo>
                    <a:pt x="0" y="84937"/>
                  </a:lnTo>
                  <a:close/>
                </a:path>
              </a:pathLst>
            </a:custGeom>
            <a:ln w="2343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0" name="object 7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820314" y="2218457"/>
              <a:ext cx="197700" cy="187455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7262876" y="2229154"/>
              <a:ext cx="878840" cy="1395095"/>
            </a:xfrm>
            <a:custGeom>
              <a:avLst/>
              <a:gdLst/>
              <a:ahLst/>
              <a:cxnLst/>
              <a:rect l="l" t="t" r="r" b="b"/>
              <a:pathLst>
                <a:path w="878840" h="1395095">
                  <a:moveTo>
                    <a:pt x="878700" y="0"/>
                  </a:moveTo>
                  <a:lnTo>
                    <a:pt x="0" y="0"/>
                  </a:lnTo>
                  <a:lnTo>
                    <a:pt x="0" y="500824"/>
                  </a:lnTo>
                  <a:lnTo>
                    <a:pt x="0" y="500849"/>
                  </a:lnTo>
                  <a:lnTo>
                    <a:pt x="0" y="1394485"/>
                  </a:lnTo>
                  <a:lnTo>
                    <a:pt x="878700" y="1394485"/>
                  </a:lnTo>
                  <a:lnTo>
                    <a:pt x="878700" y="500824"/>
                  </a:lnTo>
                  <a:lnTo>
                    <a:pt x="878700" y="0"/>
                  </a:lnTo>
                  <a:close/>
                </a:path>
              </a:pathLst>
            </a:custGeom>
            <a:solidFill>
              <a:srgbClr val="F6F4F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2" name="object 7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893130" y="3449370"/>
              <a:ext cx="162560" cy="175729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696113" y="3449370"/>
              <a:ext cx="300697" cy="175729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592390" y="3449370"/>
              <a:ext cx="267563" cy="175729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471534" y="3449370"/>
              <a:ext cx="267119" cy="175729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728082" y="3991965"/>
              <a:ext cx="483284" cy="647306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457914" y="4604124"/>
              <a:ext cx="251891" cy="181597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7589456" y="4611446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016"/>
                  </a:moveTo>
                  <a:lnTo>
                    <a:pt x="9434" y="50111"/>
                  </a:lnTo>
                  <a:lnTo>
                    <a:pt x="35166" y="24039"/>
                  </a:lnTo>
                  <a:lnTo>
                    <a:pt x="73337" y="6451"/>
                  </a:lnTo>
                  <a:lnTo>
                    <a:pt x="120091" y="0"/>
                  </a:lnTo>
                  <a:lnTo>
                    <a:pt x="166844" y="6451"/>
                  </a:lnTo>
                  <a:lnTo>
                    <a:pt x="205016" y="24039"/>
                  </a:lnTo>
                  <a:lnTo>
                    <a:pt x="230747" y="50111"/>
                  </a:lnTo>
                  <a:lnTo>
                    <a:pt x="240182" y="82016"/>
                  </a:lnTo>
                  <a:lnTo>
                    <a:pt x="230747" y="113921"/>
                  </a:lnTo>
                  <a:lnTo>
                    <a:pt x="205016" y="139993"/>
                  </a:lnTo>
                  <a:lnTo>
                    <a:pt x="166844" y="157581"/>
                  </a:lnTo>
                  <a:lnTo>
                    <a:pt x="120091" y="164033"/>
                  </a:lnTo>
                  <a:lnTo>
                    <a:pt x="73337" y="157581"/>
                  </a:lnTo>
                  <a:lnTo>
                    <a:pt x="35166" y="139993"/>
                  </a:lnTo>
                  <a:lnTo>
                    <a:pt x="9434" y="113921"/>
                  </a:lnTo>
                  <a:lnTo>
                    <a:pt x="0" y="82016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9" name="object 7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30478" y="1156246"/>
              <a:ext cx="4526026" cy="192290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7589456" y="4913134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016"/>
                  </a:moveTo>
                  <a:lnTo>
                    <a:pt x="9434" y="50111"/>
                  </a:lnTo>
                  <a:lnTo>
                    <a:pt x="35166" y="24039"/>
                  </a:lnTo>
                  <a:lnTo>
                    <a:pt x="73337" y="6451"/>
                  </a:lnTo>
                  <a:lnTo>
                    <a:pt x="120091" y="0"/>
                  </a:lnTo>
                  <a:lnTo>
                    <a:pt x="166844" y="6451"/>
                  </a:lnTo>
                  <a:lnTo>
                    <a:pt x="205016" y="24039"/>
                  </a:lnTo>
                  <a:lnTo>
                    <a:pt x="230747" y="50111"/>
                  </a:lnTo>
                  <a:lnTo>
                    <a:pt x="240182" y="82016"/>
                  </a:lnTo>
                  <a:lnTo>
                    <a:pt x="230747" y="113921"/>
                  </a:lnTo>
                  <a:lnTo>
                    <a:pt x="205016" y="139993"/>
                  </a:lnTo>
                  <a:lnTo>
                    <a:pt x="166844" y="157581"/>
                  </a:lnTo>
                  <a:lnTo>
                    <a:pt x="120091" y="164033"/>
                  </a:lnTo>
                  <a:lnTo>
                    <a:pt x="73337" y="157581"/>
                  </a:lnTo>
                  <a:lnTo>
                    <a:pt x="35166" y="139993"/>
                  </a:lnTo>
                  <a:lnTo>
                    <a:pt x="9434" y="113921"/>
                  </a:lnTo>
                  <a:lnTo>
                    <a:pt x="0" y="82016"/>
                  </a:lnTo>
                  <a:close/>
                </a:path>
              </a:pathLst>
            </a:custGeom>
            <a:ln w="14643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81" name="object 8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457914" y="4905812"/>
              <a:ext cx="251891" cy="178676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756103" y="6910704"/>
              <a:ext cx="299085" cy="164465"/>
            </a:xfrm>
            <a:custGeom>
              <a:avLst/>
              <a:gdLst/>
              <a:ahLst/>
              <a:cxnLst/>
              <a:rect l="l" t="t" r="r" b="b"/>
              <a:pathLst>
                <a:path w="299084" h="164465">
                  <a:moveTo>
                    <a:pt x="0" y="82016"/>
                  </a:moveTo>
                  <a:lnTo>
                    <a:pt x="11738" y="50090"/>
                  </a:lnTo>
                  <a:lnTo>
                    <a:pt x="43751" y="24020"/>
                  </a:lnTo>
                  <a:lnTo>
                    <a:pt x="91232" y="6444"/>
                  </a:lnTo>
                  <a:lnTo>
                    <a:pt x="149377" y="0"/>
                  </a:lnTo>
                  <a:lnTo>
                    <a:pt x="207521" y="6444"/>
                  </a:lnTo>
                  <a:lnTo>
                    <a:pt x="255003" y="24020"/>
                  </a:lnTo>
                  <a:lnTo>
                    <a:pt x="287016" y="50090"/>
                  </a:lnTo>
                  <a:lnTo>
                    <a:pt x="298754" y="82016"/>
                  </a:lnTo>
                  <a:lnTo>
                    <a:pt x="287016" y="113943"/>
                  </a:lnTo>
                  <a:lnTo>
                    <a:pt x="255003" y="140012"/>
                  </a:lnTo>
                  <a:lnTo>
                    <a:pt x="207521" y="157588"/>
                  </a:lnTo>
                  <a:lnTo>
                    <a:pt x="149377" y="164033"/>
                  </a:lnTo>
                  <a:lnTo>
                    <a:pt x="91232" y="157588"/>
                  </a:lnTo>
                  <a:lnTo>
                    <a:pt x="43751" y="140012"/>
                  </a:lnTo>
                  <a:lnTo>
                    <a:pt x="11738" y="113943"/>
                  </a:lnTo>
                  <a:lnTo>
                    <a:pt x="0" y="82016"/>
                  </a:lnTo>
                  <a:close/>
                </a:path>
              </a:pathLst>
            </a:custGeom>
            <a:ln w="14643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object 83"/>
            <p:cNvSpPr/>
            <p:nvPr/>
          </p:nvSpPr>
          <p:spPr>
            <a:xfrm>
              <a:off x="756103" y="6822835"/>
              <a:ext cx="299085" cy="164465"/>
            </a:xfrm>
            <a:custGeom>
              <a:avLst/>
              <a:gdLst/>
              <a:ahLst/>
              <a:cxnLst/>
              <a:rect l="l" t="t" r="r" b="b"/>
              <a:pathLst>
                <a:path w="299084" h="164465">
                  <a:moveTo>
                    <a:pt x="0" y="82016"/>
                  </a:moveTo>
                  <a:lnTo>
                    <a:pt x="11738" y="50090"/>
                  </a:lnTo>
                  <a:lnTo>
                    <a:pt x="43751" y="24020"/>
                  </a:lnTo>
                  <a:lnTo>
                    <a:pt x="91232" y="6444"/>
                  </a:lnTo>
                  <a:lnTo>
                    <a:pt x="149377" y="0"/>
                  </a:lnTo>
                  <a:lnTo>
                    <a:pt x="207521" y="6444"/>
                  </a:lnTo>
                  <a:lnTo>
                    <a:pt x="255003" y="24020"/>
                  </a:lnTo>
                  <a:lnTo>
                    <a:pt x="287016" y="50090"/>
                  </a:lnTo>
                  <a:lnTo>
                    <a:pt x="298754" y="82016"/>
                  </a:lnTo>
                  <a:lnTo>
                    <a:pt x="287016" y="113943"/>
                  </a:lnTo>
                  <a:lnTo>
                    <a:pt x="255003" y="140012"/>
                  </a:lnTo>
                  <a:lnTo>
                    <a:pt x="207521" y="157588"/>
                  </a:lnTo>
                  <a:lnTo>
                    <a:pt x="149377" y="164033"/>
                  </a:lnTo>
                  <a:lnTo>
                    <a:pt x="91232" y="157588"/>
                  </a:lnTo>
                  <a:lnTo>
                    <a:pt x="43751" y="140012"/>
                  </a:lnTo>
                  <a:lnTo>
                    <a:pt x="11738" y="113943"/>
                  </a:lnTo>
                  <a:lnTo>
                    <a:pt x="0" y="82016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84" name="object 8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120471" y="6879955"/>
              <a:ext cx="883913" cy="140958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30478" y="1649501"/>
              <a:ext cx="415592" cy="175729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6707835" y="4611446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016"/>
                  </a:moveTo>
                  <a:lnTo>
                    <a:pt x="9434" y="50111"/>
                  </a:lnTo>
                  <a:lnTo>
                    <a:pt x="35166" y="24039"/>
                  </a:lnTo>
                  <a:lnTo>
                    <a:pt x="73337" y="6451"/>
                  </a:lnTo>
                  <a:lnTo>
                    <a:pt x="120091" y="0"/>
                  </a:lnTo>
                  <a:lnTo>
                    <a:pt x="166844" y="6451"/>
                  </a:lnTo>
                  <a:lnTo>
                    <a:pt x="205016" y="24039"/>
                  </a:lnTo>
                  <a:lnTo>
                    <a:pt x="230747" y="50111"/>
                  </a:lnTo>
                  <a:lnTo>
                    <a:pt x="240182" y="82016"/>
                  </a:lnTo>
                  <a:lnTo>
                    <a:pt x="230747" y="113921"/>
                  </a:lnTo>
                  <a:lnTo>
                    <a:pt x="205016" y="139993"/>
                  </a:lnTo>
                  <a:lnTo>
                    <a:pt x="166844" y="157581"/>
                  </a:lnTo>
                  <a:lnTo>
                    <a:pt x="120091" y="164033"/>
                  </a:lnTo>
                  <a:lnTo>
                    <a:pt x="73337" y="157581"/>
                  </a:lnTo>
                  <a:lnTo>
                    <a:pt x="35166" y="139993"/>
                  </a:lnTo>
                  <a:lnTo>
                    <a:pt x="9434" y="113921"/>
                  </a:lnTo>
                  <a:lnTo>
                    <a:pt x="0" y="82016"/>
                  </a:lnTo>
                  <a:close/>
                </a:path>
              </a:pathLst>
            </a:custGeom>
            <a:ln w="14643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object 87"/>
            <p:cNvSpPr/>
            <p:nvPr/>
          </p:nvSpPr>
          <p:spPr>
            <a:xfrm>
              <a:off x="6707835" y="4910201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4">
                  <a:moveTo>
                    <a:pt x="0" y="83477"/>
                  </a:moveTo>
                  <a:lnTo>
                    <a:pt x="9434" y="50974"/>
                  </a:lnTo>
                  <a:lnTo>
                    <a:pt x="35166" y="24441"/>
                  </a:lnTo>
                  <a:lnTo>
                    <a:pt x="73337" y="6556"/>
                  </a:lnTo>
                  <a:lnTo>
                    <a:pt x="120091" y="0"/>
                  </a:lnTo>
                  <a:lnTo>
                    <a:pt x="166844" y="6556"/>
                  </a:lnTo>
                  <a:lnTo>
                    <a:pt x="205016" y="24441"/>
                  </a:lnTo>
                  <a:lnTo>
                    <a:pt x="230747" y="50974"/>
                  </a:lnTo>
                  <a:lnTo>
                    <a:pt x="240182" y="83477"/>
                  </a:lnTo>
                  <a:lnTo>
                    <a:pt x="230747" y="115979"/>
                  </a:lnTo>
                  <a:lnTo>
                    <a:pt x="205016" y="142513"/>
                  </a:lnTo>
                  <a:lnTo>
                    <a:pt x="166844" y="160397"/>
                  </a:lnTo>
                  <a:lnTo>
                    <a:pt x="120091" y="166954"/>
                  </a:lnTo>
                  <a:lnTo>
                    <a:pt x="73337" y="160397"/>
                  </a:lnTo>
                  <a:lnTo>
                    <a:pt x="35166" y="142513"/>
                  </a:lnTo>
                  <a:lnTo>
                    <a:pt x="9434" y="11597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58328" y="6331102"/>
            <a:ext cx="251572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35" b="0" i="0" u="heavy" strike="noStrike" kern="0" cap="none" spc="115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6DBDD1"/>
                  </a:solidFill>
                </a:uFill>
                <a:latin typeface="Arial Narrow"/>
                <a:ea typeface="+mn-ea"/>
                <a:cs typeface="Arial Narrow"/>
              </a:rPr>
              <a:t>  </a:t>
            </a:r>
            <a:r>
              <a:rPr kumimoji="0" sz="1235" b="0" i="0" u="heavy" strike="noStrike" kern="0" cap="none" spc="-40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6DBDD1"/>
                  </a:solidFill>
                </a:uFill>
                <a:latin typeface="Arial Narrow"/>
                <a:ea typeface="+mn-ea"/>
                <a:cs typeface="Arial Narrow"/>
              </a:rPr>
              <a:t>99</a:t>
            </a:r>
            <a:endParaRPr kumimoji="0" sz="123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44836" y="363219"/>
            <a:ext cx="5985299" cy="3507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761480">
              <a:spcBef>
                <a:spcPts val="88"/>
              </a:spcBef>
              <a:tabLst>
                <a:tab pos="4926369" algn="l"/>
              </a:tabLst>
            </a:pPr>
            <a:r>
              <a:rPr spc="247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LA</a:t>
            </a:r>
            <a:r>
              <a:rPr spc="190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 </a:t>
            </a:r>
            <a:r>
              <a:rPr spc="229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TECNOLOGÍA</a:t>
            </a:r>
            <a:r>
              <a:rPr spc="190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 Y </a:t>
            </a:r>
            <a:r>
              <a:rPr spc="137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YO</a:t>
            </a:r>
            <a:r>
              <a:rPr u="heavy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	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761203" y="1977020"/>
          <a:ext cx="3104029" cy="9743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6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60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60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20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1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1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30592" y="2124115"/>
            <a:ext cx="229652" cy="165515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8508166" y="2124115"/>
            <a:ext cx="430866" cy="165847"/>
            <a:chOff x="7762988" y="2407330"/>
            <a:chExt cx="488315" cy="18796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62988" y="2407330"/>
              <a:ext cx="127499" cy="18758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47990" y="2407330"/>
              <a:ext cx="87929" cy="18758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91957" y="2407330"/>
              <a:ext cx="358842" cy="187584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9271477" y="2124115"/>
            <a:ext cx="459441" cy="165847"/>
            <a:chOff x="8628074" y="2407330"/>
            <a:chExt cx="520700" cy="18796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28074" y="2407330"/>
              <a:ext cx="131894" cy="18758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15870" y="2407330"/>
              <a:ext cx="87917" cy="18757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59977" y="2407330"/>
              <a:ext cx="388562" cy="187584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116418" y="2478293"/>
            <a:ext cx="104730" cy="16551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879730" y="2478289"/>
            <a:ext cx="143532" cy="16551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663346" y="2478289"/>
            <a:ext cx="120257" cy="165515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431823" y="2478289"/>
            <a:ext cx="143532" cy="165515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098321" y="2744797"/>
            <a:ext cx="159049" cy="165515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877142" y="2744797"/>
            <a:ext cx="147401" cy="165515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663604" y="2744797"/>
            <a:ext cx="116373" cy="165515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429112" y="2744797"/>
            <a:ext cx="147401" cy="165515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999138" y="2009288"/>
            <a:ext cx="343953" cy="457742"/>
          </a:xfrm>
          <a:prstGeom prst="rect">
            <a:avLst/>
          </a:prstGeom>
        </p:spPr>
      </p:pic>
      <p:grpSp>
        <p:nvGrpSpPr>
          <p:cNvPr id="23" name="object 23"/>
          <p:cNvGrpSpPr/>
          <p:nvPr/>
        </p:nvGrpSpPr>
        <p:grpSpPr>
          <a:xfrm>
            <a:off x="2134945" y="1020218"/>
            <a:ext cx="7763435" cy="5361454"/>
            <a:chOff x="540004" y="1156246"/>
            <a:chExt cx="8798560" cy="6076315"/>
          </a:xfrm>
        </p:grpSpPr>
        <p:sp>
          <p:nvSpPr>
            <p:cNvPr id="24" name="object 24"/>
            <p:cNvSpPr/>
            <p:nvPr/>
          </p:nvSpPr>
          <p:spPr>
            <a:xfrm>
              <a:off x="540004" y="1156246"/>
              <a:ext cx="8798560" cy="6076315"/>
            </a:xfrm>
            <a:custGeom>
              <a:avLst/>
              <a:gdLst/>
              <a:ahLst/>
              <a:cxnLst/>
              <a:rect l="l" t="t" r="r" b="b"/>
              <a:pathLst>
                <a:path w="8798560" h="6076315">
                  <a:moveTo>
                    <a:pt x="8798407" y="0"/>
                  </a:moveTo>
                  <a:lnTo>
                    <a:pt x="0" y="0"/>
                  </a:lnTo>
                  <a:lnTo>
                    <a:pt x="0" y="6076149"/>
                  </a:lnTo>
                  <a:lnTo>
                    <a:pt x="8798407" y="6076149"/>
                  </a:lnTo>
                  <a:lnTo>
                    <a:pt x="87984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3035731" y="2698813"/>
              <a:ext cx="1612265" cy="1414780"/>
            </a:xfrm>
            <a:custGeom>
              <a:avLst/>
              <a:gdLst/>
              <a:ahLst/>
              <a:cxnLst/>
              <a:rect l="l" t="t" r="r" b="b"/>
              <a:pathLst>
                <a:path w="1612264" h="1414779">
                  <a:moveTo>
                    <a:pt x="0" y="0"/>
                  </a:moveTo>
                  <a:lnTo>
                    <a:pt x="0" y="866838"/>
                  </a:lnTo>
                  <a:lnTo>
                    <a:pt x="48244" y="868174"/>
                  </a:lnTo>
                  <a:lnTo>
                    <a:pt x="95955" y="872141"/>
                  </a:lnTo>
                  <a:lnTo>
                    <a:pt x="143047" y="878683"/>
                  </a:lnTo>
                  <a:lnTo>
                    <a:pt x="189435" y="887741"/>
                  </a:lnTo>
                  <a:lnTo>
                    <a:pt x="235031" y="899256"/>
                  </a:lnTo>
                  <a:lnTo>
                    <a:pt x="279751" y="913170"/>
                  </a:lnTo>
                  <a:lnTo>
                    <a:pt x="323507" y="929425"/>
                  </a:lnTo>
                  <a:lnTo>
                    <a:pt x="366215" y="947963"/>
                  </a:lnTo>
                  <a:lnTo>
                    <a:pt x="407789" y="968724"/>
                  </a:lnTo>
                  <a:lnTo>
                    <a:pt x="448141" y="991652"/>
                  </a:lnTo>
                  <a:lnTo>
                    <a:pt x="487187" y="1016687"/>
                  </a:lnTo>
                  <a:lnTo>
                    <a:pt x="524841" y="1043771"/>
                  </a:lnTo>
                  <a:lnTo>
                    <a:pt x="561016" y="1072847"/>
                  </a:lnTo>
                  <a:lnTo>
                    <a:pt x="595626" y="1103855"/>
                  </a:lnTo>
                  <a:lnTo>
                    <a:pt x="628587" y="1136737"/>
                  </a:lnTo>
                  <a:lnTo>
                    <a:pt x="659811" y="1171436"/>
                  </a:lnTo>
                  <a:lnTo>
                    <a:pt x="689212" y="1207892"/>
                  </a:lnTo>
                  <a:lnTo>
                    <a:pt x="716706" y="1246048"/>
                  </a:lnTo>
                  <a:lnTo>
                    <a:pt x="742205" y="1285845"/>
                  </a:lnTo>
                  <a:lnTo>
                    <a:pt x="765624" y="1327225"/>
                  </a:lnTo>
                  <a:lnTo>
                    <a:pt x="786877" y="1370129"/>
                  </a:lnTo>
                  <a:lnTo>
                    <a:pt x="805878" y="1414500"/>
                  </a:lnTo>
                  <a:lnTo>
                    <a:pt x="1611757" y="1095463"/>
                  </a:lnTo>
                  <a:lnTo>
                    <a:pt x="1592888" y="1049701"/>
                  </a:lnTo>
                  <a:lnTo>
                    <a:pt x="1572818" y="1004692"/>
                  </a:lnTo>
                  <a:lnTo>
                    <a:pt x="1551570" y="960450"/>
                  </a:lnTo>
                  <a:lnTo>
                    <a:pt x="1529167" y="916992"/>
                  </a:lnTo>
                  <a:lnTo>
                    <a:pt x="1505632" y="874333"/>
                  </a:lnTo>
                  <a:lnTo>
                    <a:pt x="1480988" y="832489"/>
                  </a:lnTo>
                  <a:lnTo>
                    <a:pt x="1455259" y="791475"/>
                  </a:lnTo>
                  <a:lnTo>
                    <a:pt x="1428466" y="751308"/>
                  </a:lnTo>
                  <a:lnTo>
                    <a:pt x="1400633" y="712002"/>
                  </a:lnTo>
                  <a:lnTo>
                    <a:pt x="1371784" y="673573"/>
                  </a:lnTo>
                  <a:lnTo>
                    <a:pt x="1341940" y="636038"/>
                  </a:lnTo>
                  <a:lnTo>
                    <a:pt x="1311126" y="599411"/>
                  </a:lnTo>
                  <a:lnTo>
                    <a:pt x="1279364" y="563709"/>
                  </a:lnTo>
                  <a:lnTo>
                    <a:pt x="1246678" y="528947"/>
                  </a:lnTo>
                  <a:lnTo>
                    <a:pt x="1213089" y="495140"/>
                  </a:lnTo>
                  <a:lnTo>
                    <a:pt x="1178622" y="462304"/>
                  </a:lnTo>
                  <a:lnTo>
                    <a:pt x="1143299" y="430455"/>
                  </a:lnTo>
                  <a:lnTo>
                    <a:pt x="1107144" y="399609"/>
                  </a:lnTo>
                  <a:lnTo>
                    <a:pt x="1070179" y="369781"/>
                  </a:lnTo>
                  <a:lnTo>
                    <a:pt x="1032427" y="340986"/>
                  </a:lnTo>
                  <a:lnTo>
                    <a:pt x="993912" y="313241"/>
                  </a:lnTo>
                  <a:lnTo>
                    <a:pt x="954656" y="286561"/>
                  </a:lnTo>
                  <a:lnTo>
                    <a:pt x="914683" y="260962"/>
                  </a:lnTo>
                  <a:lnTo>
                    <a:pt x="874015" y="236459"/>
                  </a:lnTo>
                  <a:lnTo>
                    <a:pt x="832676" y="213068"/>
                  </a:lnTo>
                  <a:lnTo>
                    <a:pt x="790688" y="190804"/>
                  </a:lnTo>
                  <a:lnTo>
                    <a:pt x="748075" y="169684"/>
                  </a:lnTo>
                  <a:lnTo>
                    <a:pt x="704860" y="149723"/>
                  </a:lnTo>
                  <a:lnTo>
                    <a:pt x="661065" y="130936"/>
                  </a:lnTo>
                  <a:lnTo>
                    <a:pt x="616714" y="113339"/>
                  </a:lnTo>
                  <a:lnTo>
                    <a:pt x="571829" y="96948"/>
                  </a:lnTo>
                  <a:lnTo>
                    <a:pt x="526434" y="81779"/>
                  </a:lnTo>
                  <a:lnTo>
                    <a:pt x="480552" y="67846"/>
                  </a:lnTo>
                  <a:lnTo>
                    <a:pt x="434206" y="55167"/>
                  </a:lnTo>
                  <a:lnTo>
                    <a:pt x="387419" y="43755"/>
                  </a:lnTo>
                  <a:lnTo>
                    <a:pt x="340213" y="33628"/>
                  </a:lnTo>
                  <a:lnTo>
                    <a:pt x="292612" y="24800"/>
                  </a:lnTo>
                  <a:lnTo>
                    <a:pt x="244640" y="17287"/>
                  </a:lnTo>
                  <a:lnTo>
                    <a:pt x="196318" y="11105"/>
                  </a:lnTo>
                  <a:lnTo>
                    <a:pt x="147670" y="6270"/>
                  </a:lnTo>
                  <a:lnTo>
                    <a:pt x="98719" y="2797"/>
                  </a:lnTo>
                  <a:lnTo>
                    <a:pt x="49488" y="7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D2C9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3035731" y="2698813"/>
              <a:ext cx="1612265" cy="1414780"/>
            </a:xfrm>
            <a:custGeom>
              <a:avLst/>
              <a:gdLst/>
              <a:ahLst/>
              <a:cxnLst/>
              <a:rect l="l" t="t" r="r" b="b"/>
              <a:pathLst>
                <a:path w="1612264" h="1414779">
                  <a:moveTo>
                    <a:pt x="0" y="0"/>
                  </a:moveTo>
                  <a:lnTo>
                    <a:pt x="49488" y="701"/>
                  </a:lnTo>
                  <a:lnTo>
                    <a:pt x="98719" y="2797"/>
                  </a:lnTo>
                  <a:lnTo>
                    <a:pt x="147670" y="6270"/>
                  </a:lnTo>
                  <a:lnTo>
                    <a:pt x="196318" y="11105"/>
                  </a:lnTo>
                  <a:lnTo>
                    <a:pt x="244640" y="17287"/>
                  </a:lnTo>
                  <a:lnTo>
                    <a:pt x="292612" y="24800"/>
                  </a:lnTo>
                  <a:lnTo>
                    <a:pt x="340213" y="33628"/>
                  </a:lnTo>
                  <a:lnTo>
                    <a:pt x="387419" y="43755"/>
                  </a:lnTo>
                  <a:lnTo>
                    <a:pt x="434206" y="55167"/>
                  </a:lnTo>
                  <a:lnTo>
                    <a:pt x="480552" y="67846"/>
                  </a:lnTo>
                  <a:lnTo>
                    <a:pt x="526434" y="81779"/>
                  </a:lnTo>
                  <a:lnTo>
                    <a:pt x="571829" y="96948"/>
                  </a:lnTo>
                  <a:lnTo>
                    <a:pt x="616714" y="113339"/>
                  </a:lnTo>
                  <a:lnTo>
                    <a:pt x="661065" y="130936"/>
                  </a:lnTo>
                  <a:lnTo>
                    <a:pt x="704860" y="149723"/>
                  </a:lnTo>
                  <a:lnTo>
                    <a:pt x="748075" y="169684"/>
                  </a:lnTo>
                  <a:lnTo>
                    <a:pt x="790688" y="190804"/>
                  </a:lnTo>
                  <a:lnTo>
                    <a:pt x="832676" y="213068"/>
                  </a:lnTo>
                  <a:lnTo>
                    <a:pt x="874015" y="236459"/>
                  </a:lnTo>
                  <a:lnTo>
                    <a:pt x="914683" y="260962"/>
                  </a:lnTo>
                  <a:lnTo>
                    <a:pt x="954656" y="286561"/>
                  </a:lnTo>
                  <a:lnTo>
                    <a:pt x="993912" y="313241"/>
                  </a:lnTo>
                  <a:lnTo>
                    <a:pt x="1032427" y="340986"/>
                  </a:lnTo>
                  <a:lnTo>
                    <a:pt x="1070179" y="369781"/>
                  </a:lnTo>
                  <a:lnTo>
                    <a:pt x="1107144" y="399609"/>
                  </a:lnTo>
                  <a:lnTo>
                    <a:pt x="1143299" y="430455"/>
                  </a:lnTo>
                  <a:lnTo>
                    <a:pt x="1178622" y="462304"/>
                  </a:lnTo>
                  <a:lnTo>
                    <a:pt x="1213089" y="495140"/>
                  </a:lnTo>
                  <a:lnTo>
                    <a:pt x="1246678" y="528947"/>
                  </a:lnTo>
                  <a:lnTo>
                    <a:pt x="1279364" y="563709"/>
                  </a:lnTo>
                  <a:lnTo>
                    <a:pt x="1311126" y="599411"/>
                  </a:lnTo>
                  <a:lnTo>
                    <a:pt x="1341940" y="636038"/>
                  </a:lnTo>
                  <a:lnTo>
                    <a:pt x="1371784" y="673573"/>
                  </a:lnTo>
                  <a:lnTo>
                    <a:pt x="1400633" y="712002"/>
                  </a:lnTo>
                  <a:lnTo>
                    <a:pt x="1428466" y="751308"/>
                  </a:lnTo>
                  <a:lnTo>
                    <a:pt x="1455259" y="791475"/>
                  </a:lnTo>
                  <a:lnTo>
                    <a:pt x="1480988" y="832489"/>
                  </a:lnTo>
                  <a:lnTo>
                    <a:pt x="1505632" y="874333"/>
                  </a:lnTo>
                  <a:lnTo>
                    <a:pt x="1529167" y="916992"/>
                  </a:lnTo>
                  <a:lnTo>
                    <a:pt x="1551570" y="960450"/>
                  </a:lnTo>
                  <a:lnTo>
                    <a:pt x="1572818" y="1004692"/>
                  </a:lnTo>
                  <a:lnTo>
                    <a:pt x="1592888" y="1049701"/>
                  </a:lnTo>
                  <a:lnTo>
                    <a:pt x="1611757" y="1095463"/>
                  </a:lnTo>
                  <a:lnTo>
                    <a:pt x="805878" y="1414500"/>
                  </a:lnTo>
                  <a:lnTo>
                    <a:pt x="786877" y="1370129"/>
                  </a:lnTo>
                  <a:lnTo>
                    <a:pt x="765624" y="1327225"/>
                  </a:lnTo>
                  <a:lnTo>
                    <a:pt x="742205" y="1285845"/>
                  </a:lnTo>
                  <a:lnTo>
                    <a:pt x="716706" y="1246048"/>
                  </a:lnTo>
                  <a:lnTo>
                    <a:pt x="689212" y="1207892"/>
                  </a:lnTo>
                  <a:lnTo>
                    <a:pt x="659811" y="1171436"/>
                  </a:lnTo>
                  <a:lnTo>
                    <a:pt x="628587" y="1136737"/>
                  </a:lnTo>
                  <a:lnTo>
                    <a:pt x="595626" y="1103855"/>
                  </a:lnTo>
                  <a:lnTo>
                    <a:pt x="561016" y="1072847"/>
                  </a:lnTo>
                  <a:lnTo>
                    <a:pt x="524841" y="1043771"/>
                  </a:lnTo>
                  <a:lnTo>
                    <a:pt x="487187" y="1016687"/>
                  </a:lnTo>
                  <a:lnTo>
                    <a:pt x="448141" y="991652"/>
                  </a:lnTo>
                  <a:lnTo>
                    <a:pt x="407789" y="968724"/>
                  </a:lnTo>
                  <a:lnTo>
                    <a:pt x="366215" y="947963"/>
                  </a:lnTo>
                  <a:lnTo>
                    <a:pt x="323507" y="929425"/>
                  </a:lnTo>
                  <a:lnTo>
                    <a:pt x="279751" y="913170"/>
                  </a:lnTo>
                  <a:lnTo>
                    <a:pt x="235031" y="899256"/>
                  </a:lnTo>
                  <a:lnTo>
                    <a:pt x="189435" y="887741"/>
                  </a:lnTo>
                  <a:lnTo>
                    <a:pt x="143047" y="878683"/>
                  </a:lnTo>
                  <a:lnTo>
                    <a:pt x="95955" y="872141"/>
                  </a:lnTo>
                  <a:lnTo>
                    <a:pt x="48244" y="868174"/>
                  </a:lnTo>
                  <a:lnTo>
                    <a:pt x="0" y="866838"/>
                  </a:lnTo>
                  <a:lnTo>
                    <a:pt x="0" y="0"/>
                  </a:lnTo>
                  <a:close/>
                </a:path>
              </a:pathLst>
            </a:custGeom>
            <a:ln w="234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1301645" y="2698813"/>
              <a:ext cx="3468370" cy="3467735"/>
            </a:xfrm>
            <a:custGeom>
              <a:avLst/>
              <a:gdLst/>
              <a:ahLst/>
              <a:cxnLst/>
              <a:rect l="l" t="t" r="r" b="b"/>
              <a:pathLst>
                <a:path w="3468370" h="3467735">
                  <a:moveTo>
                    <a:pt x="1734086" y="0"/>
                  </a:moveTo>
                  <a:lnTo>
                    <a:pt x="1683701" y="732"/>
                  </a:lnTo>
                  <a:lnTo>
                    <a:pt x="1633415" y="2926"/>
                  </a:lnTo>
                  <a:lnTo>
                    <a:pt x="1583261" y="6575"/>
                  </a:lnTo>
                  <a:lnTo>
                    <a:pt x="1533268" y="11673"/>
                  </a:lnTo>
                  <a:lnTo>
                    <a:pt x="1483470" y="18214"/>
                  </a:lnTo>
                  <a:lnTo>
                    <a:pt x="1433897" y="26193"/>
                  </a:lnTo>
                  <a:lnTo>
                    <a:pt x="1384582" y="35603"/>
                  </a:lnTo>
                  <a:lnTo>
                    <a:pt x="1335555" y="46437"/>
                  </a:lnTo>
                  <a:lnTo>
                    <a:pt x="1286849" y="58692"/>
                  </a:lnTo>
                  <a:lnTo>
                    <a:pt x="1238495" y="72359"/>
                  </a:lnTo>
                  <a:lnTo>
                    <a:pt x="1190524" y="87433"/>
                  </a:lnTo>
                  <a:lnTo>
                    <a:pt x="1142969" y="103909"/>
                  </a:lnTo>
                  <a:lnTo>
                    <a:pt x="1095860" y="121780"/>
                  </a:lnTo>
                  <a:lnTo>
                    <a:pt x="1050991" y="140262"/>
                  </a:lnTo>
                  <a:lnTo>
                    <a:pt x="1006916" y="159851"/>
                  </a:lnTo>
                  <a:lnTo>
                    <a:pt x="963642" y="180523"/>
                  </a:lnTo>
                  <a:lnTo>
                    <a:pt x="921181" y="202255"/>
                  </a:lnTo>
                  <a:lnTo>
                    <a:pt x="879541" y="225027"/>
                  </a:lnTo>
                  <a:lnTo>
                    <a:pt x="838733" y="248814"/>
                  </a:lnTo>
                  <a:lnTo>
                    <a:pt x="798767" y="273595"/>
                  </a:lnTo>
                  <a:lnTo>
                    <a:pt x="759651" y="299346"/>
                  </a:lnTo>
                  <a:lnTo>
                    <a:pt x="721397" y="326045"/>
                  </a:lnTo>
                  <a:lnTo>
                    <a:pt x="684013" y="353671"/>
                  </a:lnTo>
                  <a:lnTo>
                    <a:pt x="647510" y="382199"/>
                  </a:lnTo>
                  <a:lnTo>
                    <a:pt x="611897" y="411608"/>
                  </a:lnTo>
                  <a:lnTo>
                    <a:pt x="577184" y="441875"/>
                  </a:lnTo>
                  <a:lnTo>
                    <a:pt x="543381" y="472977"/>
                  </a:lnTo>
                  <a:lnTo>
                    <a:pt x="510497" y="504893"/>
                  </a:lnTo>
                  <a:lnTo>
                    <a:pt x="478543" y="537599"/>
                  </a:lnTo>
                  <a:lnTo>
                    <a:pt x="447527" y="571072"/>
                  </a:lnTo>
                  <a:lnTo>
                    <a:pt x="417461" y="605292"/>
                  </a:lnTo>
                  <a:lnTo>
                    <a:pt x="388353" y="640233"/>
                  </a:lnTo>
                  <a:lnTo>
                    <a:pt x="360213" y="675875"/>
                  </a:lnTo>
                  <a:lnTo>
                    <a:pt x="333052" y="712195"/>
                  </a:lnTo>
                  <a:lnTo>
                    <a:pt x="306878" y="749170"/>
                  </a:lnTo>
                  <a:lnTo>
                    <a:pt x="281702" y="786778"/>
                  </a:lnTo>
                  <a:lnTo>
                    <a:pt x="257534" y="824995"/>
                  </a:lnTo>
                  <a:lnTo>
                    <a:pt x="234382" y="863800"/>
                  </a:lnTo>
                  <a:lnTo>
                    <a:pt x="212258" y="903170"/>
                  </a:lnTo>
                  <a:lnTo>
                    <a:pt x="191170" y="943083"/>
                  </a:lnTo>
                  <a:lnTo>
                    <a:pt x="171129" y="983515"/>
                  </a:lnTo>
                  <a:lnTo>
                    <a:pt x="152144" y="1024445"/>
                  </a:lnTo>
                  <a:lnTo>
                    <a:pt x="134225" y="1065849"/>
                  </a:lnTo>
                  <a:lnTo>
                    <a:pt x="117381" y="1107706"/>
                  </a:lnTo>
                  <a:lnTo>
                    <a:pt x="101624" y="1149992"/>
                  </a:lnTo>
                  <a:lnTo>
                    <a:pt x="86961" y="1192685"/>
                  </a:lnTo>
                  <a:lnTo>
                    <a:pt x="73404" y="1235763"/>
                  </a:lnTo>
                  <a:lnTo>
                    <a:pt x="60961" y="1279204"/>
                  </a:lnTo>
                  <a:lnTo>
                    <a:pt x="49643" y="1322983"/>
                  </a:lnTo>
                  <a:lnTo>
                    <a:pt x="39460" y="1367080"/>
                  </a:lnTo>
                  <a:lnTo>
                    <a:pt x="30420" y="1411471"/>
                  </a:lnTo>
                  <a:lnTo>
                    <a:pt x="22535" y="1456134"/>
                  </a:lnTo>
                  <a:lnTo>
                    <a:pt x="15813" y="1501046"/>
                  </a:lnTo>
                  <a:lnTo>
                    <a:pt x="10264" y="1546185"/>
                  </a:lnTo>
                  <a:lnTo>
                    <a:pt x="5899" y="1591528"/>
                  </a:lnTo>
                  <a:lnTo>
                    <a:pt x="2726" y="1637053"/>
                  </a:lnTo>
                  <a:lnTo>
                    <a:pt x="757" y="1682737"/>
                  </a:lnTo>
                  <a:lnTo>
                    <a:pt x="0" y="1728557"/>
                  </a:lnTo>
                  <a:lnTo>
                    <a:pt x="465" y="1774492"/>
                  </a:lnTo>
                  <a:lnTo>
                    <a:pt x="2162" y="1820518"/>
                  </a:lnTo>
                  <a:lnTo>
                    <a:pt x="5100" y="1866613"/>
                  </a:lnTo>
                  <a:lnTo>
                    <a:pt x="9291" y="1912755"/>
                  </a:lnTo>
                  <a:lnTo>
                    <a:pt x="14742" y="1958920"/>
                  </a:lnTo>
                  <a:lnTo>
                    <a:pt x="21465" y="2005087"/>
                  </a:lnTo>
                  <a:lnTo>
                    <a:pt x="29468" y="2051232"/>
                  </a:lnTo>
                  <a:lnTo>
                    <a:pt x="38762" y="2097334"/>
                  </a:lnTo>
                  <a:lnTo>
                    <a:pt x="49357" y="2143369"/>
                  </a:lnTo>
                  <a:lnTo>
                    <a:pt x="61262" y="2189316"/>
                  </a:lnTo>
                  <a:lnTo>
                    <a:pt x="74486" y="2235151"/>
                  </a:lnTo>
                  <a:lnTo>
                    <a:pt x="89040" y="2280852"/>
                  </a:lnTo>
                  <a:lnTo>
                    <a:pt x="104934" y="2326397"/>
                  </a:lnTo>
                  <a:lnTo>
                    <a:pt x="122176" y="2371763"/>
                  </a:lnTo>
                  <a:lnTo>
                    <a:pt x="140659" y="2416631"/>
                  </a:lnTo>
                  <a:lnTo>
                    <a:pt x="160248" y="2460707"/>
                  </a:lnTo>
                  <a:lnTo>
                    <a:pt x="180920" y="2503980"/>
                  </a:lnTo>
                  <a:lnTo>
                    <a:pt x="202654" y="2546442"/>
                  </a:lnTo>
                  <a:lnTo>
                    <a:pt x="225426" y="2588081"/>
                  </a:lnTo>
                  <a:lnTo>
                    <a:pt x="249214" y="2628889"/>
                  </a:lnTo>
                  <a:lnTo>
                    <a:pt x="273996" y="2668855"/>
                  </a:lnTo>
                  <a:lnTo>
                    <a:pt x="299749" y="2707971"/>
                  </a:lnTo>
                  <a:lnTo>
                    <a:pt x="326450" y="2746225"/>
                  </a:lnTo>
                  <a:lnTo>
                    <a:pt x="354077" y="2783608"/>
                  </a:lnTo>
                  <a:lnTo>
                    <a:pt x="382607" y="2820111"/>
                  </a:lnTo>
                  <a:lnTo>
                    <a:pt x="412018" y="2855724"/>
                  </a:lnTo>
                  <a:lnTo>
                    <a:pt x="442287" y="2890437"/>
                  </a:lnTo>
                  <a:lnTo>
                    <a:pt x="473392" y="2924240"/>
                  </a:lnTo>
                  <a:lnTo>
                    <a:pt x="505310" y="2957124"/>
                  </a:lnTo>
                  <a:lnTo>
                    <a:pt x="538018" y="2989078"/>
                  </a:lnTo>
                  <a:lnTo>
                    <a:pt x="571494" y="3020093"/>
                  </a:lnTo>
                  <a:lnTo>
                    <a:pt x="605715" y="3050159"/>
                  </a:lnTo>
                  <a:lnTo>
                    <a:pt x="640659" y="3079267"/>
                  </a:lnTo>
                  <a:lnTo>
                    <a:pt x="676304" y="3107406"/>
                  </a:lnTo>
                  <a:lnTo>
                    <a:pt x="712626" y="3134568"/>
                  </a:lnTo>
                  <a:lnTo>
                    <a:pt x="749603" y="3160741"/>
                  </a:lnTo>
                  <a:lnTo>
                    <a:pt x="787213" y="3185917"/>
                  </a:lnTo>
                  <a:lnTo>
                    <a:pt x="825433" y="3210085"/>
                  </a:lnTo>
                  <a:lnTo>
                    <a:pt x="864240" y="3233236"/>
                  </a:lnTo>
                  <a:lnTo>
                    <a:pt x="903612" y="3255361"/>
                  </a:lnTo>
                  <a:lnTo>
                    <a:pt x="943527" y="3276448"/>
                  </a:lnTo>
                  <a:lnTo>
                    <a:pt x="983961" y="3296489"/>
                  </a:lnTo>
                  <a:lnTo>
                    <a:pt x="1024893" y="3315474"/>
                  </a:lnTo>
                  <a:lnTo>
                    <a:pt x="1066299" y="3333393"/>
                  </a:lnTo>
                  <a:lnTo>
                    <a:pt x="1108157" y="3350236"/>
                  </a:lnTo>
                  <a:lnTo>
                    <a:pt x="1150445" y="3365994"/>
                  </a:lnTo>
                  <a:lnTo>
                    <a:pt x="1193140" y="3380656"/>
                  </a:lnTo>
                  <a:lnTo>
                    <a:pt x="1236219" y="3394213"/>
                  </a:lnTo>
                  <a:lnTo>
                    <a:pt x="1279660" y="3406656"/>
                  </a:lnTo>
                  <a:lnTo>
                    <a:pt x="1323440" y="3417974"/>
                  </a:lnTo>
                  <a:lnTo>
                    <a:pt x="1367538" y="3428157"/>
                  </a:lnTo>
                  <a:lnTo>
                    <a:pt x="1411929" y="3437197"/>
                  </a:lnTo>
                  <a:lnTo>
                    <a:pt x="1456592" y="3445082"/>
                  </a:lnTo>
                  <a:lnTo>
                    <a:pt x="1501504" y="3451804"/>
                  </a:lnTo>
                  <a:lnTo>
                    <a:pt x="1546643" y="3457353"/>
                  </a:lnTo>
                  <a:lnTo>
                    <a:pt x="1591986" y="3461718"/>
                  </a:lnTo>
                  <a:lnTo>
                    <a:pt x="1637510" y="3464891"/>
                  </a:lnTo>
                  <a:lnTo>
                    <a:pt x="1683192" y="3466860"/>
                  </a:lnTo>
                  <a:lnTo>
                    <a:pt x="1729012" y="3467618"/>
                  </a:lnTo>
                  <a:lnTo>
                    <a:pt x="1774945" y="3467153"/>
                  </a:lnTo>
                  <a:lnTo>
                    <a:pt x="1820969" y="3465456"/>
                  </a:lnTo>
                  <a:lnTo>
                    <a:pt x="1867061" y="3462518"/>
                  </a:lnTo>
                  <a:lnTo>
                    <a:pt x="1913200" y="3458327"/>
                  </a:lnTo>
                  <a:lnTo>
                    <a:pt x="1959363" y="3452876"/>
                  </a:lnTo>
                  <a:lnTo>
                    <a:pt x="2005526" y="3446154"/>
                  </a:lnTo>
                  <a:lnTo>
                    <a:pt x="2051667" y="3438151"/>
                  </a:lnTo>
                  <a:lnTo>
                    <a:pt x="2097765" y="3428857"/>
                  </a:lnTo>
                  <a:lnTo>
                    <a:pt x="2143796" y="3418263"/>
                  </a:lnTo>
                  <a:lnTo>
                    <a:pt x="2189737" y="3406359"/>
                  </a:lnTo>
                  <a:lnTo>
                    <a:pt x="2235567" y="3393135"/>
                  </a:lnTo>
                  <a:lnTo>
                    <a:pt x="2281262" y="3378581"/>
                  </a:lnTo>
                  <a:lnTo>
                    <a:pt x="2326800" y="3362688"/>
                  </a:lnTo>
                  <a:lnTo>
                    <a:pt x="2372159" y="3345446"/>
                  </a:lnTo>
                  <a:lnTo>
                    <a:pt x="2417035" y="3326964"/>
                  </a:lnTo>
                  <a:lnTo>
                    <a:pt x="2461118" y="3307376"/>
                  </a:lnTo>
                  <a:lnTo>
                    <a:pt x="2504398" y="3286704"/>
                  </a:lnTo>
                  <a:lnTo>
                    <a:pt x="2546866" y="3264971"/>
                  </a:lnTo>
                  <a:lnTo>
                    <a:pt x="2588511" y="3242199"/>
                  </a:lnTo>
                  <a:lnTo>
                    <a:pt x="2629324" y="3218411"/>
                  </a:lnTo>
                  <a:lnTo>
                    <a:pt x="2669295" y="3193630"/>
                  </a:lnTo>
                  <a:lnTo>
                    <a:pt x="2708415" y="3167877"/>
                  </a:lnTo>
                  <a:lnTo>
                    <a:pt x="2746673" y="3141177"/>
                  </a:lnTo>
                  <a:lnTo>
                    <a:pt x="2784060" y="3113550"/>
                  </a:lnTo>
                  <a:lnTo>
                    <a:pt x="2820567" y="3085020"/>
                  </a:lnTo>
                  <a:lnTo>
                    <a:pt x="2856182" y="3055609"/>
                  </a:lnTo>
                  <a:lnTo>
                    <a:pt x="2890898" y="3025340"/>
                  </a:lnTo>
                  <a:lnTo>
                    <a:pt x="2924703" y="2994236"/>
                  </a:lnTo>
                  <a:lnTo>
                    <a:pt x="2957588" y="2962318"/>
                  </a:lnTo>
                  <a:lnTo>
                    <a:pt x="2989544" y="2929610"/>
                  </a:lnTo>
                  <a:lnTo>
                    <a:pt x="3020561" y="2896134"/>
                  </a:lnTo>
                  <a:lnTo>
                    <a:pt x="3050628" y="2861913"/>
                  </a:lnTo>
                  <a:lnTo>
                    <a:pt x="3079737" y="2826969"/>
                  </a:lnTo>
                  <a:lnTo>
                    <a:pt x="3107876" y="2791324"/>
                  </a:lnTo>
                  <a:lnTo>
                    <a:pt x="3135038" y="2755002"/>
                  </a:lnTo>
                  <a:lnTo>
                    <a:pt x="3161211" y="2718025"/>
                  </a:lnTo>
                  <a:lnTo>
                    <a:pt x="3186387" y="2680415"/>
                  </a:lnTo>
                  <a:lnTo>
                    <a:pt x="3210555" y="2642195"/>
                  </a:lnTo>
                  <a:lnTo>
                    <a:pt x="3233705" y="2603388"/>
                  </a:lnTo>
                  <a:lnTo>
                    <a:pt x="3255828" y="2564015"/>
                  </a:lnTo>
                  <a:lnTo>
                    <a:pt x="3276915" y="2524101"/>
                  </a:lnTo>
                  <a:lnTo>
                    <a:pt x="3296955" y="2483666"/>
                  </a:lnTo>
                  <a:lnTo>
                    <a:pt x="3315938" y="2442735"/>
                  </a:lnTo>
                  <a:lnTo>
                    <a:pt x="3333855" y="2401328"/>
                  </a:lnTo>
                  <a:lnTo>
                    <a:pt x="3350697" y="2359470"/>
                  </a:lnTo>
                  <a:lnTo>
                    <a:pt x="3366452" y="2317182"/>
                  </a:lnTo>
                  <a:lnTo>
                    <a:pt x="3381113" y="2274487"/>
                  </a:lnTo>
                  <a:lnTo>
                    <a:pt x="3394668" y="2231408"/>
                  </a:lnTo>
                  <a:lnTo>
                    <a:pt x="3407108" y="2187966"/>
                  </a:lnTo>
                  <a:lnTo>
                    <a:pt x="3418424" y="2144186"/>
                  </a:lnTo>
                  <a:lnTo>
                    <a:pt x="3428605" y="2100088"/>
                  </a:lnTo>
                  <a:lnTo>
                    <a:pt x="3437642" y="2055697"/>
                  </a:lnTo>
                  <a:lnTo>
                    <a:pt x="3445525" y="2011033"/>
                  </a:lnTo>
                  <a:lnTo>
                    <a:pt x="3452244" y="1966121"/>
                  </a:lnTo>
                  <a:lnTo>
                    <a:pt x="3457790" y="1920982"/>
                  </a:lnTo>
                  <a:lnTo>
                    <a:pt x="3462153" y="1875639"/>
                  </a:lnTo>
                  <a:lnTo>
                    <a:pt x="3465323" y="1830115"/>
                  </a:lnTo>
                  <a:lnTo>
                    <a:pt x="3467290" y="1784432"/>
                  </a:lnTo>
                  <a:lnTo>
                    <a:pt x="3468044" y="1738613"/>
                  </a:lnTo>
                  <a:lnTo>
                    <a:pt x="3467577" y="1692679"/>
                  </a:lnTo>
                  <a:lnTo>
                    <a:pt x="3465878" y="1646655"/>
                  </a:lnTo>
                  <a:lnTo>
                    <a:pt x="3462936" y="1600562"/>
                  </a:lnTo>
                  <a:lnTo>
                    <a:pt x="3458744" y="1554423"/>
                  </a:lnTo>
                  <a:lnTo>
                    <a:pt x="3453290" y="1508261"/>
                  </a:lnTo>
                  <a:lnTo>
                    <a:pt x="3446565" y="1462097"/>
                  </a:lnTo>
                  <a:lnTo>
                    <a:pt x="3438560" y="1415956"/>
                  </a:lnTo>
                  <a:lnTo>
                    <a:pt x="3429264" y="1369858"/>
                  </a:lnTo>
                  <a:lnTo>
                    <a:pt x="3418668" y="1323827"/>
                  </a:lnTo>
                  <a:lnTo>
                    <a:pt x="3406762" y="1277886"/>
                  </a:lnTo>
                  <a:lnTo>
                    <a:pt x="3393536" y="1232056"/>
                  </a:lnTo>
                  <a:lnTo>
                    <a:pt x="3378981" y="1186361"/>
                  </a:lnTo>
                  <a:lnTo>
                    <a:pt x="3363086" y="1140822"/>
                  </a:lnTo>
                  <a:lnTo>
                    <a:pt x="3345843" y="1095463"/>
                  </a:lnTo>
                  <a:lnTo>
                    <a:pt x="2539964" y="1414500"/>
                  </a:lnTo>
                  <a:lnTo>
                    <a:pt x="2558413" y="1465816"/>
                  </a:lnTo>
                  <a:lnTo>
                    <a:pt x="2573580" y="1518092"/>
                  </a:lnTo>
                  <a:lnTo>
                    <a:pt x="2585433" y="1571166"/>
                  </a:lnTo>
                  <a:lnTo>
                    <a:pt x="2593940" y="1624873"/>
                  </a:lnTo>
                  <a:lnTo>
                    <a:pt x="2599068" y="1679051"/>
                  </a:lnTo>
                  <a:lnTo>
                    <a:pt x="2600785" y="1733537"/>
                  </a:lnTo>
                  <a:lnTo>
                    <a:pt x="2599502" y="1781102"/>
                  </a:lnTo>
                  <a:lnTo>
                    <a:pt x="2595699" y="1827997"/>
                  </a:lnTo>
                  <a:lnTo>
                    <a:pt x="2589440" y="1874155"/>
                  </a:lnTo>
                  <a:lnTo>
                    <a:pt x="2580793" y="1919509"/>
                  </a:lnTo>
                  <a:lnTo>
                    <a:pt x="2569823" y="1963995"/>
                  </a:lnTo>
                  <a:lnTo>
                    <a:pt x="2556597" y="2007545"/>
                  </a:lnTo>
                  <a:lnTo>
                    <a:pt x="2541180" y="2050094"/>
                  </a:lnTo>
                  <a:lnTo>
                    <a:pt x="2523639" y="2091575"/>
                  </a:lnTo>
                  <a:lnTo>
                    <a:pt x="2504040" y="2131923"/>
                  </a:lnTo>
                  <a:lnTo>
                    <a:pt x="2482449" y="2171072"/>
                  </a:lnTo>
                  <a:lnTo>
                    <a:pt x="2458931" y="2208954"/>
                  </a:lnTo>
                  <a:lnTo>
                    <a:pt x="2433554" y="2245506"/>
                  </a:lnTo>
                  <a:lnTo>
                    <a:pt x="2406383" y="2280659"/>
                  </a:lnTo>
                  <a:lnTo>
                    <a:pt x="2377484" y="2314349"/>
                  </a:lnTo>
                  <a:lnTo>
                    <a:pt x="2346924" y="2346509"/>
                  </a:lnTo>
                  <a:lnTo>
                    <a:pt x="2314769" y="2377072"/>
                  </a:lnTo>
                  <a:lnTo>
                    <a:pt x="2281083" y="2405974"/>
                  </a:lnTo>
                  <a:lnTo>
                    <a:pt x="2245935" y="2433148"/>
                  </a:lnTo>
                  <a:lnTo>
                    <a:pt x="2209390" y="2458527"/>
                  </a:lnTo>
                  <a:lnTo>
                    <a:pt x="2171513" y="2482047"/>
                  </a:lnTo>
                  <a:lnTo>
                    <a:pt x="2132372" y="2503639"/>
                  </a:lnTo>
                  <a:lnTo>
                    <a:pt x="2092032" y="2523240"/>
                  </a:lnTo>
                  <a:lnTo>
                    <a:pt x="2050559" y="2540782"/>
                  </a:lnTo>
                  <a:lnTo>
                    <a:pt x="2008019" y="2556199"/>
                  </a:lnTo>
                  <a:lnTo>
                    <a:pt x="1964479" y="2569426"/>
                  </a:lnTo>
                  <a:lnTo>
                    <a:pt x="1920005" y="2580396"/>
                  </a:lnTo>
                  <a:lnTo>
                    <a:pt x="1874662" y="2589043"/>
                  </a:lnTo>
                  <a:lnTo>
                    <a:pt x="1828517" y="2595302"/>
                  </a:lnTo>
                  <a:lnTo>
                    <a:pt x="1781637" y="2599105"/>
                  </a:lnTo>
                  <a:lnTo>
                    <a:pt x="1734086" y="2600388"/>
                  </a:lnTo>
                  <a:lnTo>
                    <a:pt x="1686521" y="2599105"/>
                  </a:lnTo>
                  <a:lnTo>
                    <a:pt x="1639628" y="2595302"/>
                  </a:lnTo>
                  <a:lnTo>
                    <a:pt x="1593471" y="2589043"/>
                  </a:lnTo>
                  <a:lnTo>
                    <a:pt x="1548118" y="2580396"/>
                  </a:lnTo>
                  <a:lnTo>
                    <a:pt x="1503633" y="2569426"/>
                  </a:lnTo>
                  <a:lnTo>
                    <a:pt x="1460084" y="2556199"/>
                  </a:lnTo>
                  <a:lnTo>
                    <a:pt x="1417536" y="2540782"/>
                  </a:lnTo>
                  <a:lnTo>
                    <a:pt x="1376055" y="2523240"/>
                  </a:lnTo>
                  <a:lnTo>
                    <a:pt x="1335708" y="2503639"/>
                  </a:lnTo>
                  <a:lnTo>
                    <a:pt x="1296560" y="2482047"/>
                  </a:lnTo>
                  <a:lnTo>
                    <a:pt x="1258678" y="2458527"/>
                  </a:lnTo>
                  <a:lnTo>
                    <a:pt x="1222127" y="2433148"/>
                  </a:lnTo>
                  <a:lnTo>
                    <a:pt x="1186974" y="2405974"/>
                  </a:lnTo>
                  <a:lnTo>
                    <a:pt x="1153284" y="2377072"/>
                  </a:lnTo>
                  <a:lnTo>
                    <a:pt x="1121125" y="2346509"/>
                  </a:lnTo>
                  <a:lnTo>
                    <a:pt x="1090561" y="2314349"/>
                  </a:lnTo>
                  <a:lnTo>
                    <a:pt x="1061660" y="2280659"/>
                  </a:lnTo>
                  <a:lnTo>
                    <a:pt x="1034487" y="2245506"/>
                  </a:lnTo>
                  <a:lnTo>
                    <a:pt x="1009107" y="2208954"/>
                  </a:lnTo>
                  <a:lnTo>
                    <a:pt x="985588" y="2171072"/>
                  </a:lnTo>
                  <a:lnTo>
                    <a:pt x="963995" y="2131923"/>
                  </a:lnTo>
                  <a:lnTo>
                    <a:pt x="944395" y="2091575"/>
                  </a:lnTo>
                  <a:lnTo>
                    <a:pt x="926853" y="2050094"/>
                  </a:lnTo>
                  <a:lnTo>
                    <a:pt x="911436" y="2007545"/>
                  </a:lnTo>
                  <a:lnTo>
                    <a:pt x="898209" y="1963995"/>
                  </a:lnTo>
                  <a:lnTo>
                    <a:pt x="887239" y="1919509"/>
                  </a:lnTo>
                  <a:lnTo>
                    <a:pt x="878592" y="1874155"/>
                  </a:lnTo>
                  <a:lnTo>
                    <a:pt x="872333" y="1827997"/>
                  </a:lnTo>
                  <a:lnTo>
                    <a:pt x="868530" y="1781102"/>
                  </a:lnTo>
                  <a:lnTo>
                    <a:pt x="867247" y="1733537"/>
                  </a:lnTo>
                  <a:lnTo>
                    <a:pt x="868530" y="1685987"/>
                  </a:lnTo>
                  <a:lnTo>
                    <a:pt x="872333" y="1639107"/>
                  </a:lnTo>
                  <a:lnTo>
                    <a:pt x="878592" y="1592964"/>
                  </a:lnTo>
                  <a:lnTo>
                    <a:pt x="887239" y="1547622"/>
                  </a:lnTo>
                  <a:lnTo>
                    <a:pt x="898209" y="1503149"/>
                  </a:lnTo>
                  <a:lnTo>
                    <a:pt x="911436" y="1459609"/>
                  </a:lnTo>
                  <a:lnTo>
                    <a:pt x="926853" y="1417071"/>
                  </a:lnTo>
                  <a:lnTo>
                    <a:pt x="944395" y="1375599"/>
                  </a:lnTo>
                  <a:lnTo>
                    <a:pt x="963995" y="1335259"/>
                  </a:lnTo>
                  <a:lnTo>
                    <a:pt x="985588" y="1296118"/>
                  </a:lnTo>
                  <a:lnTo>
                    <a:pt x="1009107" y="1258242"/>
                  </a:lnTo>
                  <a:lnTo>
                    <a:pt x="1034487" y="1221697"/>
                  </a:lnTo>
                  <a:lnTo>
                    <a:pt x="1061660" y="1186549"/>
                  </a:lnTo>
                  <a:lnTo>
                    <a:pt x="1090561" y="1152865"/>
                  </a:lnTo>
                  <a:lnTo>
                    <a:pt x="1121125" y="1120709"/>
                  </a:lnTo>
                  <a:lnTo>
                    <a:pt x="1153284" y="1090149"/>
                  </a:lnTo>
                  <a:lnTo>
                    <a:pt x="1186974" y="1061251"/>
                  </a:lnTo>
                  <a:lnTo>
                    <a:pt x="1222127" y="1034080"/>
                  </a:lnTo>
                  <a:lnTo>
                    <a:pt x="1258678" y="1008703"/>
                  </a:lnTo>
                  <a:lnTo>
                    <a:pt x="1296560" y="985186"/>
                  </a:lnTo>
                  <a:lnTo>
                    <a:pt x="1335708" y="963595"/>
                  </a:lnTo>
                  <a:lnTo>
                    <a:pt x="1376055" y="943996"/>
                  </a:lnTo>
                  <a:lnTo>
                    <a:pt x="1417536" y="926455"/>
                  </a:lnTo>
                  <a:lnTo>
                    <a:pt x="1460084" y="911038"/>
                  </a:lnTo>
                  <a:lnTo>
                    <a:pt x="1503633" y="897812"/>
                  </a:lnTo>
                  <a:lnTo>
                    <a:pt x="1548118" y="886842"/>
                  </a:lnTo>
                  <a:lnTo>
                    <a:pt x="1593471" y="878195"/>
                  </a:lnTo>
                  <a:lnTo>
                    <a:pt x="1639628" y="871937"/>
                  </a:lnTo>
                  <a:lnTo>
                    <a:pt x="1686521" y="868133"/>
                  </a:lnTo>
                  <a:lnTo>
                    <a:pt x="1734086" y="866851"/>
                  </a:lnTo>
                  <a:lnTo>
                    <a:pt x="1734086" y="0"/>
                  </a:lnTo>
                  <a:close/>
                </a:path>
              </a:pathLst>
            </a:custGeom>
            <a:solidFill>
              <a:srgbClr val="F8BE7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1301645" y="2698813"/>
              <a:ext cx="3468370" cy="3467735"/>
            </a:xfrm>
            <a:custGeom>
              <a:avLst/>
              <a:gdLst/>
              <a:ahLst/>
              <a:cxnLst/>
              <a:rect l="l" t="t" r="r" b="b"/>
              <a:pathLst>
                <a:path w="3468370" h="3467735">
                  <a:moveTo>
                    <a:pt x="3345843" y="1095463"/>
                  </a:moveTo>
                  <a:lnTo>
                    <a:pt x="3363086" y="1140822"/>
                  </a:lnTo>
                  <a:lnTo>
                    <a:pt x="3378981" y="1186361"/>
                  </a:lnTo>
                  <a:lnTo>
                    <a:pt x="3393536" y="1232056"/>
                  </a:lnTo>
                  <a:lnTo>
                    <a:pt x="3406762" y="1277886"/>
                  </a:lnTo>
                  <a:lnTo>
                    <a:pt x="3418668" y="1323827"/>
                  </a:lnTo>
                  <a:lnTo>
                    <a:pt x="3429264" y="1369858"/>
                  </a:lnTo>
                  <a:lnTo>
                    <a:pt x="3438560" y="1415956"/>
                  </a:lnTo>
                  <a:lnTo>
                    <a:pt x="3446565" y="1462097"/>
                  </a:lnTo>
                  <a:lnTo>
                    <a:pt x="3453290" y="1508261"/>
                  </a:lnTo>
                  <a:lnTo>
                    <a:pt x="3458744" y="1554423"/>
                  </a:lnTo>
                  <a:lnTo>
                    <a:pt x="3462936" y="1600562"/>
                  </a:lnTo>
                  <a:lnTo>
                    <a:pt x="3465878" y="1646655"/>
                  </a:lnTo>
                  <a:lnTo>
                    <a:pt x="3467577" y="1692679"/>
                  </a:lnTo>
                  <a:lnTo>
                    <a:pt x="3468044" y="1738613"/>
                  </a:lnTo>
                  <a:lnTo>
                    <a:pt x="3467290" y="1784432"/>
                  </a:lnTo>
                  <a:lnTo>
                    <a:pt x="3465323" y="1830115"/>
                  </a:lnTo>
                  <a:lnTo>
                    <a:pt x="3462153" y="1875639"/>
                  </a:lnTo>
                  <a:lnTo>
                    <a:pt x="3457790" y="1920982"/>
                  </a:lnTo>
                  <a:lnTo>
                    <a:pt x="3452244" y="1966121"/>
                  </a:lnTo>
                  <a:lnTo>
                    <a:pt x="3445525" y="2011033"/>
                  </a:lnTo>
                  <a:lnTo>
                    <a:pt x="3437642" y="2055697"/>
                  </a:lnTo>
                  <a:lnTo>
                    <a:pt x="3428605" y="2100088"/>
                  </a:lnTo>
                  <a:lnTo>
                    <a:pt x="3418424" y="2144186"/>
                  </a:lnTo>
                  <a:lnTo>
                    <a:pt x="3407108" y="2187966"/>
                  </a:lnTo>
                  <a:lnTo>
                    <a:pt x="3394668" y="2231408"/>
                  </a:lnTo>
                  <a:lnTo>
                    <a:pt x="3381113" y="2274487"/>
                  </a:lnTo>
                  <a:lnTo>
                    <a:pt x="3366452" y="2317182"/>
                  </a:lnTo>
                  <a:lnTo>
                    <a:pt x="3350697" y="2359470"/>
                  </a:lnTo>
                  <a:lnTo>
                    <a:pt x="3333855" y="2401328"/>
                  </a:lnTo>
                  <a:lnTo>
                    <a:pt x="3315938" y="2442735"/>
                  </a:lnTo>
                  <a:lnTo>
                    <a:pt x="3296955" y="2483666"/>
                  </a:lnTo>
                  <a:lnTo>
                    <a:pt x="3276915" y="2524101"/>
                  </a:lnTo>
                  <a:lnTo>
                    <a:pt x="3255828" y="2564015"/>
                  </a:lnTo>
                  <a:lnTo>
                    <a:pt x="3233705" y="2603388"/>
                  </a:lnTo>
                  <a:lnTo>
                    <a:pt x="3210555" y="2642195"/>
                  </a:lnTo>
                  <a:lnTo>
                    <a:pt x="3186387" y="2680415"/>
                  </a:lnTo>
                  <a:lnTo>
                    <a:pt x="3161211" y="2718025"/>
                  </a:lnTo>
                  <a:lnTo>
                    <a:pt x="3135038" y="2755002"/>
                  </a:lnTo>
                  <a:lnTo>
                    <a:pt x="3107876" y="2791324"/>
                  </a:lnTo>
                  <a:lnTo>
                    <a:pt x="3079737" y="2826969"/>
                  </a:lnTo>
                  <a:lnTo>
                    <a:pt x="3050628" y="2861913"/>
                  </a:lnTo>
                  <a:lnTo>
                    <a:pt x="3020561" y="2896134"/>
                  </a:lnTo>
                  <a:lnTo>
                    <a:pt x="2989544" y="2929610"/>
                  </a:lnTo>
                  <a:lnTo>
                    <a:pt x="2957588" y="2962318"/>
                  </a:lnTo>
                  <a:lnTo>
                    <a:pt x="2924703" y="2994236"/>
                  </a:lnTo>
                  <a:lnTo>
                    <a:pt x="2890898" y="3025340"/>
                  </a:lnTo>
                  <a:lnTo>
                    <a:pt x="2856182" y="3055609"/>
                  </a:lnTo>
                  <a:lnTo>
                    <a:pt x="2820567" y="3085020"/>
                  </a:lnTo>
                  <a:lnTo>
                    <a:pt x="2784060" y="3113550"/>
                  </a:lnTo>
                  <a:lnTo>
                    <a:pt x="2746673" y="3141177"/>
                  </a:lnTo>
                  <a:lnTo>
                    <a:pt x="2708415" y="3167877"/>
                  </a:lnTo>
                  <a:lnTo>
                    <a:pt x="2669295" y="3193630"/>
                  </a:lnTo>
                  <a:lnTo>
                    <a:pt x="2629324" y="3218411"/>
                  </a:lnTo>
                  <a:lnTo>
                    <a:pt x="2588511" y="3242199"/>
                  </a:lnTo>
                  <a:lnTo>
                    <a:pt x="2546866" y="3264971"/>
                  </a:lnTo>
                  <a:lnTo>
                    <a:pt x="2504398" y="3286704"/>
                  </a:lnTo>
                  <a:lnTo>
                    <a:pt x="2461118" y="3307376"/>
                  </a:lnTo>
                  <a:lnTo>
                    <a:pt x="2417035" y="3326964"/>
                  </a:lnTo>
                  <a:lnTo>
                    <a:pt x="2372159" y="3345446"/>
                  </a:lnTo>
                  <a:lnTo>
                    <a:pt x="2326800" y="3362688"/>
                  </a:lnTo>
                  <a:lnTo>
                    <a:pt x="2281262" y="3378581"/>
                  </a:lnTo>
                  <a:lnTo>
                    <a:pt x="2235567" y="3393135"/>
                  </a:lnTo>
                  <a:lnTo>
                    <a:pt x="2189737" y="3406359"/>
                  </a:lnTo>
                  <a:lnTo>
                    <a:pt x="2143796" y="3418263"/>
                  </a:lnTo>
                  <a:lnTo>
                    <a:pt x="2097765" y="3428857"/>
                  </a:lnTo>
                  <a:lnTo>
                    <a:pt x="2051667" y="3438151"/>
                  </a:lnTo>
                  <a:lnTo>
                    <a:pt x="2005526" y="3446154"/>
                  </a:lnTo>
                  <a:lnTo>
                    <a:pt x="1959363" y="3452876"/>
                  </a:lnTo>
                  <a:lnTo>
                    <a:pt x="1913200" y="3458327"/>
                  </a:lnTo>
                  <a:lnTo>
                    <a:pt x="1867061" y="3462518"/>
                  </a:lnTo>
                  <a:lnTo>
                    <a:pt x="1820969" y="3465456"/>
                  </a:lnTo>
                  <a:lnTo>
                    <a:pt x="1774945" y="3467153"/>
                  </a:lnTo>
                  <a:lnTo>
                    <a:pt x="1729012" y="3467618"/>
                  </a:lnTo>
                  <a:lnTo>
                    <a:pt x="1683192" y="3466860"/>
                  </a:lnTo>
                  <a:lnTo>
                    <a:pt x="1637510" y="3464891"/>
                  </a:lnTo>
                  <a:lnTo>
                    <a:pt x="1591986" y="3461718"/>
                  </a:lnTo>
                  <a:lnTo>
                    <a:pt x="1546643" y="3457353"/>
                  </a:lnTo>
                  <a:lnTo>
                    <a:pt x="1501504" y="3451804"/>
                  </a:lnTo>
                  <a:lnTo>
                    <a:pt x="1456592" y="3445082"/>
                  </a:lnTo>
                  <a:lnTo>
                    <a:pt x="1411929" y="3437197"/>
                  </a:lnTo>
                  <a:lnTo>
                    <a:pt x="1367538" y="3428157"/>
                  </a:lnTo>
                  <a:lnTo>
                    <a:pt x="1323440" y="3417974"/>
                  </a:lnTo>
                  <a:lnTo>
                    <a:pt x="1279660" y="3406656"/>
                  </a:lnTo>
                  <a:lnTo>
                    <a:pt x="1236219" y="3394213"/>
                  </a:lnTo>
                  <a:lnTo>
                    <a:pt x="1193140" y="3380656"/>
                  </a:lnTo>
                  <a:lnTo>
                    <a:pt x="1150445" y="3365994"/>
                  </a:lnTo>
                  <a:lnTo>
                    <a:pt x="1108157" y="3350236"/>
                  </a:lnTo>
                  <a:lnTo>
                    <a:pt x="1066299" y="3333393"/>
                  </a:lnTo>
                  <a:lnTo>
                    <a:pt x="1024893" y="3315474"/>
                  </a:lnTo>
                  <a:lnTo>
                    <a:pt x="983961" y="3296489"/>
                  </a:lnTo>
                  <a:lnTo>
                    <a:pt x="943527" y="3276448"/>
                  </a:lnTo>
                  <a:lnTo>
                    <a:pt x="903612" y="3255361"/>
                  </a:lnTo>
                  <a:lnTo>
                    <a:pt x="864240" y="3233236"/>
                  </a:lnTo>
                  <a:lnTo>
                    <a:pt x="825433" y="3210085"/>
                  </a:lnTo>
                  <a:lnTo>
                    <a:pt x="787213" y="3185917"/>
                  </a:lnTo>
                  <a:lnTo>
                    <a:pt x="749603" y="3160741"/>
                  </a:lnTo>
                  <a:lnTo>
                    <a:pt x="712626" y="3134568"/>
                  </a:lnTo>
                  <a:lnTo>
                    <a:pt x="676304" y="3107406"/>
                  </a:lnTo>
                  <a:lnTo>
                    <a:pt x="640659" y="3079267"/>
                  </a:lnTo>
                  <a:lnTo>
                    <a:pt x="605715" y="3050159"/>
                  </a:lnTo>
                  <a:lnTo>
                    <a:pt x="571494" y="3020093"/>
                  </a:lnTo>
                  <a:lnTo>
                    <a:pt x="538018" y="2989078"/>
                  </a:lnTo>
                  <a:lnTo>
                    <a:pt x="505310" y="2957124"/>
                  </a:lnTo>
                  <a:lnTo>
                    <a:pt x="473392" y="2924240"/>
                  </a:lnTo>
                  <a:lnTo>
                    <a:pt x="442287" y="2890437"/>
                  </a:lnTo>
                  <a:lnTo>
                    <a:pt x="412018" y="2855724"/>
                  </a:lnTo>
                  <a:lnTo>
                    <a:pt x="382607" y="2820111"/>
                  </a:lnTo>
                  <a:lnTo>
                    <a:pt x="354077" y="2783608"/>
                  </a:lnTo>
                  <a:lnTo>
                    <a:pt x="326450" y="2746225"/>
                  </a:lnTo>
                  <a:lnTo>
                    <a:pt x="299749" y="2707971"/>
                  </a:lnTo>
                  <a:lnTo>
                    <a:pt x="273996" y="2668855"/>
                  </a:lnTo>
                  <a:lnTo>
                    <a:pt x="249214" y="2628889"/>
                  </a:lnTo>
                  <a:lnTo>
                    <a:pt x="225426" y="2588081"/>
                  </a:lnTo>
                  <a:lnTo>
                    <a:pt x="202654" y="2546442"/>
                  </a:lnTo>
                  <a:lnTo>
                    <a:pt x="180920" y="2503980"/>
                  </a:lnTo>
                  <a:lnTo>
                    <a:pt x="160248" y="2460707"/>
                  </a:lnTo>
                  <a:lnTo>
                    <a:pt x="140659" y="2416631"/>
                  </a:lnTo>
                  <a:lnTo>
                    <a:pt x="122176" y="2371763"/>
                  </a:lnTo>
                  <a:lnTo>
                    <a:pt x="104934" y="2326397"/>
                  </a:lnTo>
                  <a:lnTo>
                    <a:pt x="89040" y="2280852"/>
                  </a:lnTo>
                  <a:lnTo>
                    <a:pt x="74486" y="2235151"/>
                  </a:lnTo>
                  <a:lnTo>
                    <a:pt x="61262" y="2189316"/>
                  </a:lnTo>
                  <a:lnTo>
                    <a:pt x="49357" y="2143369"/>
                  </a:lnTo>
                  <a:lnTo>
                    <a:pt x="38762" y="2097334"/>
                  </a:lnTo>
                  <a:lnTo>
                    <a:pt x="29468" y="2051232"/>
                  </a:lnTo>
                  <a:lnTo>
                    <a:pt x="21465" y="2005087"/>
                  </a:lnTo>
                  <a:lnTo>
                    <a:pt x="14742" y="1958920"/>
                  </a:lnTo>
                  <a:lnTo>
                    <a:pt x="9291" y="1912755"/>
                  </a:lnTo>
                  <a:lnTo>
                    <a:pt x="5100" y="1866613"/>
                  </a:lnTo>
                  <a:lnTo>
                    <a:pt x="2162" y="1820518"/>
                  </a:lnTo>
                  <a:lnTo>
                    <a:pt x="465" y="1774492"/>
                  </a:lnTo>
                  <a:lnTo>
                    <a:pt x="0" y="1728557"/>
                  </a:lnTo>
                  <a:lnTo>
                    <a:pt x="757" y="1682737"/>
                  </a:lnTo>
                  <a:lnTo>
                    <a:pt x="2726" y="1637053"/>
                  </a:lnTo>
                  <a:lnTo>
                    <a:pt x="5899" y="1591528"/>
                  </a:lnTo>
                  <a:lnTo>
                    <a:pt x="10264" y="1546185"/>
                  </a:lnTo>
                  <a:lnTo>
                    <a:pt x="15813" y="1501046"/>
                  </a:lnTo>
                  <a:lnTo>
                    <a:pt x="22535" y="1456134"/>
                  </a:lnTo>
                  <a:lnTo>
                    <a:pt x="30420" y="1411471"/>
                  </a:lnTo>
                  <a:lnTo>
                    <a:pt x="39460" y="1367080"/>
                  </a:lnTo>
                  <a:lnTo>
                    <a:pt x="49643" y="1322983"/>
                  </a:lnTo>
                  <a:lnTo>
                    <a:pt x="60961" y="1279204"/>
                  </a:lnTo>
                  <a:lnTo>
                    <a:pt x="73404" y="1235763"/>
                  </a:lnTo>
                  <a:lnTo>
                    <a:pt x="86961" y="1192685"/>
                  </a:lnTo>
                  <a:lnTo>
                    <a:pt x="101624" y="1149992"/>
                  </a:lnTo>
                  <a:lnTo>
                    <a:pt x="117381" y="1107706"/>
                  </a:lnTo>
                  <a:lnTo>
                    <a:pt x="134225" y="1065849"/>
                  </a:lnTo>
                  <a:lnTo>
                    <a:pt x="152144" y="1024445"/>
                  </a:lnTo>
                  <a:lnTo>
                    <a:pt x="171129" y="983515"/>
                  </a:lnTo>
                  <a:lnTo>
                    <a:pt x="191170" y="943083"/>
                  </a:lnTo>
                  <a:lnTo>
                    <a:pt x="212258" y="903170"/>
                  </a:lnTo>
                  <a:lnTo>
                    <a:pt x="234382" y="863800"/>
                  </a:lnTo>
                  <a:lnTo>
                    <a:pt x="257534" y="824995"/>
                  </a:lnTo>
                  <a:lnTo>
                    <a:pt x="281702" y="786778"/>
                  </a:lnTo>
                  <a:lnTo>
                    <a:pt x="306878" y="749170"/>
                  </a:lnTo>
                  <a:lnTo>
                    <a:pt x="333052" y="712195"/>
                  </a:lnTo>
                  <a:lnTo>
                    <a:pt x="360213" y="675875"/>
                  </a:lnTo>
                  <a:lnTo>
                    <a:pt x="388353" y="640233"/>
                  </a:lnTo>
                  <a:lnTo>
                    <a:pt x="417461" y="605292"/>
                  </a:lnTo>
                  <a:lnTo>
                    <a:pt x="447527" y="571072"/>
                  </a:lnTo>
                  <a:lnTo>
                    <a:pt x="478543" y="537599"/>
                  </a:lnTo>
                  <a:lnTo>
                    <a:pt x="510497" y="504893"/>
                  </a:lnTo>
                  <a:lnTo>
                    <a:pt x="543381" y="472977"/>
                  </a:lnTo>
                  <a:lnTo>
                    <a:pt x="577184" y="441875"/>
                  </a:lnTo>
                  <a:lnTo>
                    <a:pt x="611897" y="411608"/>
                  </a:lnTo>
                  <a:lnTo>
                    <a:pt x="647510" y="382199"/>
                  </a:lnTo>
                  <a:lnTo>
                    <a:pt x="684013" y="353671"/>
                  </a:lnTo>
                  <a:lnTo>
                    <a:pt x="721397" y="326045"/>
                  </a:lnTo>
                  <a:lnTo>
                    <a:pt x="759651" y="299346"/>
                  </a:lnTo>
                  <a:lnTo>
                    <a:pt x="798767" y="273595"/>
                  </a:lnTo>
                  <a:lnTo>
                    <a:pt x="838733" y="248814"/>
                  </a:lnTo>
                  <a:lnTo>
                    <a:pt x="879541" y="225027"/>
                  </a:lnTo>
                  <a:lnTo>
                    <a:pt x="921181" y="202255"/>
                  </a:lnTo>
                  <a:lnTo>
                    <a:pt x="963642" y="180523"/>
                  </a:lnTo>
                  <a:lnTo>
                    <a:pt x="1006916" y="159851"/>
                  </a:lnTo>
                  <a:lnTo>
                    <a:pt x="1050991" y="140262"/>
                  </a:lnTo>
                  <a:lnTo>
                    <a:pt x="1095860" y="121780"/>
                  </a:lnTo>
                  <a:lnTo>
                    <a:pt x="1142969" y="103909"/>
                  </a:lnTo>
                  <a:lnTo>
                    <a:pt x="1190524" y="87433"/>
                  </a:lnTo>
                  <a:lnTo>
                    <a:pt x="1238495" y="72359"/>
                  </a:lnTo>
                  <a:lnTo>
                    <a:pt x="1286849" y="58692"/>
                  </a:lnTo>
                  <a:lnTo>
                    <a:pt x="1335555" y="46437"/>
                  </a:lnTo>
                  <a:lnTo>
                    <a:pt x="1384582" y="35603"/>
                  </a:lnTo>
                  <a:lnTo>
                    <a:pt x="1433897" y="26193"/>
                  </a:lnTo>
                  <a:lnTo>
                    <a:pt x="1483470" y="18214"/>
                  </a:lnTo>
                  <a:lnTo>
                    <a:pt x="1533268" y="11673"/>
                  </a:lnTo>
                  <a:lnTo>
                    <a:pt x="1583261" y="6575"/>
                  </a:lnTo>
                  <a:lnTo>
                    <a:pt x="1633415" y="2926"/>
                  </a:lnTo>
                  <a:lnTo>
                    <a:pt x="1683701" y="732"/>
                  </a:lnTo>
                  <a:lnTo>
                    <a:pt x="1734086" y="0"/>
                  </a:lnTo>
                  <a:lnTo>
                    <a:pt x="1734086" y="866851"/>
                  </a:lnTo>
                  <a:lnTo>
                    <a:pt x="1686521" y="868133"/>
                  </a:lnTo>
                  <a:lnTo>
                    <a:pt x="1639628" y="871937"/>
                  </a:lnTo>
                  <a:lnTo>
                    <a:pt x="1593471" y="878195"/>
                  </a:lnTo>
                  <a:lnTo>
                    <a:pt x="1548118" y="886842"/>
                  </a:lnTo>
                  <a:lnTo>
                    <a:pt x="1503633" y="897812"/>
                  </a:lnTo>
                  <a:lnTo>
                    <a:pt x="1460084" y="911038"/>
                  </a:lnTo>
                  <a:lnTo>
                    <a:pt x="1417536" y="926455"/>
                  </a:lnTo>
                  <a:lnTo>
                    <a:pt x="1376055" y="943996"/>
                  </a:lnTo>
                  <a:lnTo>
                    <a:pt x="1335708" y="963595"/>
                  </a:lnTo>
                  <a:lnTo>
                    <a:pt x="1296560" y="985186"/>
                  </a:lnTo>
                  <a:lnTo>
                    <a:pt x="1258678" y="1008703"/>
                  </a:lnTo>
                  <a:lnTo>
                    <a:pt x="1222127" y="1034080"/>
                  </a:lnTo>
                  <a:lnTo>
                    <a:pt x="1186974" y="1061251"/>
                  </a:lnTo>
                  <a:lnTo>
                    <a:pt x="1153284" y="1090149"/>
                  </a:lnTo>
                  <a:lnTo>
                    <a:pt x="1121125" y="1120709"/>
                  </a:lnTo>
                  <a:lnTo>
                    <a:pt x="1090561" y="1152865"/>
                  </a:lnTo>
                  <a:lnTo>
                    <a:pt x="1061660" y="1186549"/>
                  </a:lnTo>
                  <a:lnTo>
                    <a:pt x="1034487" y="1221697"/>
                  </a:lnTo>
                  <a:lnTo>
                    <a:pt x="1009107" y="1258242"/>
                  </a:lnTo>
                  <a:lnTo>
                    <a:pt x="985588" y="1296118"/>
                  </a:lnTo>
                  <a:lnTo>
                    <a:pt x="963995" y="1335259"/>
                  </a:lnTo>
                  <a:lnTo>
                    <a:pt x="944395" y="1375599"/>
                  </a:lnTo>
                  <a:lnTo>
                    <a:pt x="926853" y="1417071"/>
                  </a:lnTo>
                  <a:lnTo>
                    <a:pt x="911436" y="1459609"/>
                  </a:lnTo>
                  <a:lnTo>
                    <a:pt x="898209" y="1503149"/>
                  </a:lnTo>
                  <a:lnTo>
                    <a:pt x="887239" y="1547622"/>
                  </a:lnTo>
                  <a:lnTo>
                    <a:pt x="878592" y="1592964"/>
                  </a:lnTo>
                  <a:lnTo>
                    <a:pt x="872333" y="1639107"/>
                  </a:lnTo>
                  <a:lnTo>
                    <a:pt x="868530" y="1685987"/>
                  </a:lnTo>
                  <a:lnTo>
                    <a:pt x="867247" y="1733537"/>
                  </a:lnTo>
                  <a:lnTo>
                    <a:pt x="868530" y="1781102"/>
                  </a:lnTo>
                  <a:lnTo>
                    <a:pt x="872333" y="1827997"/>
                  </a:lnTo>
                  <a:lnTo>
                    <a:pt x="878592" y="1874155"/>
                  </a:lnTo>
                  <a:lnTo>
                    <a:pt x="887239" y="1919509"/>
                  </a:lnTo>
                  <a:lnTo>
                    <a:pt x="898209" y="1963995"/>
                  </a:lnTo>
                  <a:lnTo>
                    <a:pt x="911436" y="2007545"/>
                  </a:lnTo>
                  <a:lnTo>
                    <a:pt x="926853" y="2050094"/>
                  </a:lnTo>
                  <a:lnTo>
                    <a:pt x="944395" y="2091575"/>
                  </a:lnTo>
                  <a:lnTo>
                    <a:pt x="963995" y="2131923"/>
                  </a:lnTo>
                  <a:lnTo>
                    <a:pt x="985588" y="2171072"/>
                  </a:lnTo>
                  <a:lnTo>
                    <a:pt x="1009107" y="2208954"/>
                  </a:lnTo>
                  <a:lnTo>
                    <a:pt x="1034487" y="2245506"/>
                  </a:lnTo>
                  <a:lnTo>
                    <a:pt x="1061660" y="2280659"/>
                  </a:lnTo>
                  <a:lnTo>
                    <a:pt x="1090561" y="2314349"/>
                  </a:lnTo>
                  <a:lnTo>
                    <a:pt x="1121125" y="2346509"/>
                  </a:lnTo>
                  <a:lnTo>
                    <a:pt x="1153284" y="2377072"/>
                  </a:lnTo>
                  <a:lnTo>
                    <a:pt x="1186974" y="2405974"/>
                  </a:lnTo>
                  <a:lnTo>
                    <a:pt x="1222127" y="2433148"/>
                  </a:lnTo>
                  <a:lnTo>
                    <a:pt x="1258678" y="2458527"/>
                  </a:lnTo>
                  <a:lnTo>
                    <a:pt x="1296560" y="2482047"/>
                  </a:lnTo>
                  <a:lnTo>
                    <a:pt x="1335708" y="2503639"/>
                  </a:lnTo>
                  <a:lnTo>
                    <a:pt x="1376055" y="2523240"/>
                  </a:lnTo>
                  <a:lnTo>
                    <a:pt x="1417536" y="2540782"/>
                  </a:lnTo>
                  <a:lnTo>
                    <a:pt x="1460084" y="2556199"/>
                  </a:lnTo>
                  <a:lnTo>
                    <a:pt x="1503633" y="2569426"/>
                  </a:lnTo>
                  <a:lnTo>
                    <a:pt x="1548118" y="2580396"/>
                  </a:lnTo>
                  <a:lnTo>
                    <a:pt x="1593471" y="2589043"/>
                  </a:lnTo>
                  <a:lnTo>
                    <a:pt x="1639628" y="2595302"/>
                  </a:lnTo>
                  <a:lnTo>
                    <a:pt x="1686521" y="2599105"/>
                  </a:lnTo>
                  <a:lnTo>
                    <a:pt x="1734086" y="2600388"/>
                  </a:lnTo>
                  <a:lnTo>
                    <a:pt x="1781637" y="2599105"/>
                  </a:lnTo>
                  <a:lnTo>
                    <a:pt x="1828517" y="2595302"/>
                  </a:lnTo>
                  <a:lnTo>
                    <a:pt x="1874662" y="2589043"/>
                  </a:lnTo>
                  <a:lnTo>
                    <a:pt x="1920005" y="2580396"/>
                  </a:lnTo>
                  <a:lnTo>
                    <a:pt x="1964479" y="2569426"/>
                  </a:lnTo>
                  <a:lnTo>
                    <a:pt x="2008019" y="2556199"/>
                  </a:lnTo>
                  <a:lnTo>
                    <a:pt x="2050559" y="2540782"/>
                  </a:lnTo>
                  <a:lnTo>
                    <a:pt x="2092032" y="2523240"/>
                  </a:lnTo>
                  <a:lnTo>
                    <a:pt x="2132372" y="2503639"/>
                  </a:lnTo>
                  <a:lnTo>
                    <a:pt x="2171513" y="2482047"/>
                  </a:lnTo>
                  <a:lnTo>
                    <a:pt x="2209390" y="2458527"/>
                  </a:lnTo>
                  <a:lnTo>
                    <a:pt x="2245935" y="2433148"/>
                  </a:lnTo>
                  <a:lnTo>
                    <a:pt x="2281083" y="2405974"/>
                  </a:lnTo>
                  <a:lnTo>
                    <a:pt x="2314769" y="2377072"/>
                  </a:lnTo>
                  <a:lnTo>
                    <a:pt x="2346924" y="2346509"/>
                  </a:lnTo>
                  <a:lnTo>
                    <a:pt x="2377484" y="2314349"/>
                  </a:lnTo>
                  <a:lnTo>
                    <a:pt x="2406383" y="2280659"/>
                  </a:lnTo>
                  <a:lnTo>
                    <a:pt x="2433554" y="2245506"/>
                  </a:lnTo>
                  <a:lnTo>
                    <a:pt x="2458931" y="2208954"/>
                  </a:lnTo>
                  <a:lnTo>
                    <a:pt x="2482449" y="2171072"/>
                  </a:lnTo>
                  <a:lnTo>
                    <a:pt x="2504040" y="2131923"/>
                  </a:lnTo>
                  <a:lnTo>
                    <a:pt x="2523639" y="2091575"/>
                  </a:lnTo>
                  <a:lnTo>
                    <a:pt x="2541180" y="2050094"/>
                  </a:lnTo>
                  <a:lnTo>
                    <a:pt x="2556597" y="2007545"/>
                  </a:lnTo>
                  <a:lnTo>
                    <a:pt x="2569823" y="1963995"/>
                  </a:lnTo>
                  <a:lnTo>
                    <a:pt x="2580793" y="1919509"/>
                  </a:lnTo>
                  <a:lnTo>
                    <a:pt x="2589440" y="1874155"/>
                  </a:lnTo>
                  <a:lnTo>
                    <a:pt x="2595699" y="1827997"/>
                  </a:lnTo>
                  <a:lnTo>
                    <a:pt x="2599502" y="1781102"/>
                  </a:lnTo>
                  <a:lnTo>
                    <a:pt x="2600785" y="1733537"/>
                  </a:lnTo>
                  <a:lnTo>
                    <a:pt x="2599068" y="1679051"/>
                  </a:lnTo>
                  <a:lnTo>
                    <a:pt x="2593940" y="1624873"/>
                  </a:lnTo>
                  <a:lnTo>
                    <a:pt x="2585433" y="1571166"/>
                  </a:lnTo>
                  <a:lnTo>
                    <a:pt x="2573580" y="1518092"/>
                  </a:lnTo>
                  <a:lnTo>
                    <a:pt x="2558413" y="1465816"/>
                  </a:lnTo>
                  <a:lnTo>
                    <a:pt x="2539964" y="1414500"/>
                  </a:lnTo>
                  <a:lnTo>
                    <a:pt x="3345843" y="1095463"/>
                  </a:lnTo>
                  <a:close/>
                </a:path>
              </a:pathLst>
            </a:custGeom>
            <a:ln w="234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14991" y="3263031"/>
              <a:ext cx="153877" cy="18758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238057" y="5458127"/>
              <a:ext cx="153877" cy="187949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2538488" y="2277186"/>
              <a:ext cx="82550" cy="85090"/>
            </a:xfrm>
            <a:custGeom>
              <a:avLst/>
              <a:gdLst/>
              <a:ahLst/>
              <a:cxnLst/>
              <a:rect l="l" t="t" r="r" b="b"/>
              <a:pathLst>
                <a:path w="82550" h="85089">
                  <a:moveTo>
                    <a:pt x="82067" y="0"/>
                  </a:moveTo>
                  <a:lnTo>
                    <a:pt x="0" y="0"/>
                  </a:lnTo>
                  <a:lnTo>
                    <a:pt x="0" y="85001"/>
                  </a:lnTo>
                  <a:lnTo>
                    <a:pt x="82067" y="85001"/>
                  </a:lnTo>
                  <a:lnTo>
                    <a:pt x="82067" y="0"/>
                  </a:lnTo>
                  <a:close/>
                </a:path>
              </a:pathLst>
            </a:custGeom>
            <a:solidFill>
              <a:srgbClr val="6DD2C9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2538488" y="2277186"/>
              <a:ext cx="82550" cy="85090"/>
            </a:xfrm>
            <a:custGeom>
              <a:avLst/>
              <a:gdLst/>
              <a:ahLst/>
              <a:cxnLst/>
              <a:rect l="l" t="t" r="r" b="b"/>
              <a:pathLst>
                <a:path w="82550" h="85089">
                  <a:moveTo>
                    <a:pt x="0" y="85001"/>
                  </a:moveTo>
                  <a:lnTo>
                    <a:pt x="82067" y="85001"/>
                  </a:lnTo>
                  <a:lnTo>
                    <a:pt x="82067" y="0"/>
                  </a:lnTo>
                  <a:lnTo>
                    <a:pt x="0" y="0"/>
                  </a:lnTo>
                  <a:lnTo>
                    <a:pt x="0" y="85001"/>
                  </a:lnTo>
                  <a:close/>
                </a:path>
              </a:pathLst>
            </a:custGeom>
            <a:ln w="234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3" name="object 3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658656" y="2217110"/>
              <a:ext cx="127499" cy="187584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3010382" y="2277186"/>
              <a:ext cx="82550" cy="85090"/>
            </a:xfrm>
            <a:custGeom>
              <a:avLst/>
              <a:gdLst/>
              <a:ahLst/>
              <a:cxnLst/>
              <a:rect l="l" t="t" r="r" b="b"/>
              <a:pathLst>
                <a:path w="82550" h="85089">
                  <a:moveTo>
                    <a:pt x="82067" y="0"/>
                  </a:moveTo>
                  <a:lnTo>
                    <a:pt x="0" y="0"/>
                  </a:lnTo>
                  <a:lnTo>
                    <a:pt x="0" y="85001"/>
                  </a:lnTo>
                  <a:lnTo>
                    <a:pt x="82067" y="85001"/>
                  </a:lnTo>
                  <a:lnTo>
                    <a:pt x="82067" y="0"/>
                  </a:lnTo>
                  <a:close/>
                </a:path>
              </a:pathLst>
            </a:custGeom>
            <a:solidFill>
              <a:srgbClr val="F8BE7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3010369" y="2277186"/>
              <a:ext cx="82550" cy="85090"/>
            </a:xfrm>
            <a:custGeom>
              <a:avLst/>
              <a:gdLst/>
              <a:ahLst/>
              <a:cxnLst/>
              <a:rect l="l" t="t" r="r" b="b"/>
              <a:pathLst>
                <a:path w="82550" h="85089">
                  <a:moveTo>
                    <a:pt x="0" y="85001"/>
                  </a:moveTo>
                  <a:lnTo>
                    <a:pt x="82067" y="85001"/>
                  </a:lnTo>
                  <a:lnTo>
                    <a:pt x="82067" y="0"/>
                  </a:lnTo>
                  <a:lnTo>
                    <a:pt x="0" y="0"/>
                  </a:lnTo>
                  <a:lnTo>
                    <a:pt x="0" y="85001"/>
                  </a:lnTo>
                  <a:close/>
                </a:path>
              </a:pathLst>
            </a:custGeom>
            <a:ln w="234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6" name="object 3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130257" y="2217110"/>
              <a:ext cx="197841" cy="187584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7541704" y="2242476"/>
              <a:ext cx="879475" cy="1395730"/>
            </a:xfrm>
            <a:custGeom>
              <a:avLst/>
              <a:gdLst/>
              <a:ahLst/>
              <a:cxnLst/>
              <a:rect l="l" t="t" r="r" b="b"/>
              <a:pathLst>
                <a:path w="879475" h="1395729">
                  <a:moveTo>
                    <a:pt x="879297" y="0"/>
                  </a:moveTo>
                  <a:lnTo>
                    <a:pt x="0" y="0"/>
                  </a:lnTo>
                  <a:lnTo>
                    <a:pt x="0" y="501167"/>
                  </a:lnTo>
                  <a:lnTo>
                    <a:pt x="0" y="501180"/>
                  </a:lnTo>
                  <a:lnTo>
                    <a:pt x="0" y="1395425"/>
                  </a:lnTo>
                  <a:lnTo>
                    <a:pt x="879297" y="1395425"/>
                  </a:lnTo>
                  <a:lnTo>
                    <a:pt x="879297" y="501167"/>
                  </a:lnTo>
                  <a:lnTo>
                    <a:pt x="879297" y="0"/>
                  </a:lnTo>
                  <a:close/>
                </a:path>
              </a:pathLst>
            </a:custGeom>
            <a:solidFill>
              <a:srgbClr val="F6F4F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8" name="object 3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171018" y="3463516"/>
              <a:ext cx="162670" cy="17585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974548" y="3463516"/>
              <a:ext cx="300911" cy="17585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871434" y="3463516"/>
              <a:ext cx="267746" cy="17585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751188" y="3463518"/>
              <a:ext cx="267294" cy="175856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005856" y="4006481"/>
              <a:ext cx="483614" cy="64775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04849" y="1156258"/>
              <a:ext cx="4093273" cy="204990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7541704" y="4052074"/>
              <a:ext cx="879475" cy="1395730"/>
            </a:xfrm>
            <a:custGeom>
              <a:avLst/>
              <a:gdLst/>
              <a:ahLst/>
              <a:cxnLst/>
              <a:rect l="l" t="t" r="r" b="b"/>
              <a:pathLst>
                <a:path w="879475" h="1395729">
                  <a:moveTo>
                    <a:pt x="879297" y="0"/>
                  </a:moveTo>
                  <a:lnTo>
                    <a:pt x="0" y="0"/>
                  </a:lnTo>
                  <a:lnTo>
                    <a:pt x="0" y="501167"/>
                  </a:lnTo>
                  <a:lnTo>
                    <a:pt x="0" y="501180"/>
                  </a:lnTo>
                  <a:lnTo>
                    <a:pt x="0" y="1395425"/>
                  </a:lnTo>
                  <a:lnTo>
                    <a:pt x="879297" y="1395425"/>
                  </a:lnTo>
                  <a:lnTo>
                    <a:pt x="879297" y="501167"/>
                  </a:lnTo>
                  <a:lnTo>
                    <a:pt x="879297" y="0"/>
                  </a:lnTo>
                  <a:close/>
                </a:path>
              </a:pathLst>
            </a:custGeom>
            <a:solidFill>
              <a:srgbClr val="F6F4F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6662407" y="4052061"/>
              <a:ext cx="0" cy="1106805"/>
            </a:xfrm>
            <a:custGeom>
              <a:avLst/>
              <a:gdLst/>
              <a:ahLst/>
              <a:cxnLst/>
              <a:rect l="l" t="t" r="r" b="b"/>
              <a:pathLst>
                <a:path h="1106804">
                  <a:moveTo>
                    <a:pt x="0" y="0"/>
                  </a:moveTo>
                  <a:lnTo>
                    <a:pt x="0" y="1106449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7541704" y="4052061"/>
              <a:ext cx="0" cy="1106805"/>
            </a:xfrm>
            <a:custGeom>
              <a:avLst/>
              <a:gdLst/>
              <a:ahLst/>
              <a:cxnLst/>
              <a:rect l="l" t="t" r="r" b="b"/>
              <a:pathLst>
                <a:path h="1106804">
                  <a:moveTo>
                    <a:pt x="0" y="0"/>
                  </a:moveTo>
                  <a:lnTo>
                    <a:pt x="0" y="1106449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8421002" y="4052061"/>
              <a:ext cx="0" cy="1106805"/>
            </a:xfrm>
            <a:custGeom>
              <a:avLst/>
              <a:gdLst/>
              <a:ahLst/>
              <a:cxnLst/>
              <a:rect l="l" t="t" r="r" b="b"/>
              <a:pathLst>
                <a:path h="1106804">
                  <a:moveTo>
                    <a:pt x="0" y="0"/>
                  </a:moveTo>
                  <a:lnTo>
                    <a:pt x="0" y="1106449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5783097" y="4553254"/>
              <a:ext cx="3517265" cy="0"/>
            </a:xfrm>
            <a:custGeom>
              <a:avLst/>
              <a:gdLst/>
              <a:ahLst/>
              <a:cxnLst/>
              <a:rect l="l" t="t" r="r" b="b"/>
              <a:pathLst>
                <a:path w="3517265">
                  <a:moveTo>
                    <a:pt x="0" y="0"/>
                  </a:moveTo>
                  <a:lnTo>
                    <a:pt x="3517201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5783097" y="4855006"/>
              <a:ext cx="3517265" cy="0"/>
            </a:xfrm>
            <a:custGeom>
              <a:avLst/>
              <a:gdLst/>
              <a:ahLst/>
              <a:cxnLst/>
              <a:rect l="l" t="t" r="r" b="b"/>
              <a:pathLst>
                <a:path w="3517265">
                  <a:moveTo>
                    <a:pt x="0" y="0"/>
                  </a:moveTo>
                  <a:lnTo>
                    <a:pt x="3517201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5783097" y="5156746"/>
              <a:ext cx="3517265" cy="0"/>
            </a:xfrm>
            <a:custGeom>
              <a:avLst/>
              <a:gdLst/>
              <a:ahLst/>
              <a:cxnLst/>
              <a:rect l="l" t="t" r="r" b="b"/>
              <a:pathLst>
                <a:path w="3517265">
                  <a:moveTo>
                    <a:pt x="0" y="0"/>
                  </a:moveTo>
                  <a:lnTo>
                    <a:pt x="3517201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1" name="object 5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95071" y="4217512"/>
              <a:ext cx="260272" cy="187584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62989" y="4217512"/>
              <a:ext cx="127499" cy="187584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47990" y="4217512"/>
              <a:ext cx="87929" cy="187584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91957" y="4217512"/>
              <a:ext cx="358842" cy="187584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28075" y="4217512"/>
              <a:ext cx="131894" cy="187584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15870" y="4217512"/>
              <a:ext cx="87917" cy="187584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59977" y="4217512"/>
              <a:ext cx="388562" cy="187584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85674" y="4619061"/>
              <a:ext cx="118694" cy="187584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062482" y="4619061"/>
              <a:ext cx="123101" cy="187584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938858" y="4619061"/>
              <a:ext cx="136291" cy="187584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821521" y="4619061"/>
              <a:ext cx="123101" cy="187584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65164" y="4920952"/>
              <a:ext cx="180256" cy="187584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053694" y="4920952"/>
              <a:ext cx="153877" cy="187584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930070" y="4920952"/>
              <a:ext cx="163214" cy="187584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812580" y="4920952"/>
              <a:ext cx="153877" cy="187584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171018" y="5273697"/>
              <a:ext cx="162670" cy="175859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000938" y="5273700"/>
              <a:ext cx="246189" cy="175856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877301" y="5273697"/>
              <a:ext cx="253677" cy="175859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771699" y="5273700"/>
              <a:ext cx="221576" cy="175856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1030486" y="6927221"/>
              <a:ext cx="299085" cy="164465"/>
            </a:xfrm>
            <a:custGeom>
              <a:avLst/>
              <a:gdLst/>
              <a:ahLst/>
              <a:cxnLst/>
              <a:rect l="l" t="t" r="r" b="b"/>
              <a:pathLst>
                <a:path w="299084" h="164465">
                  <a:moveTo>
                    <a:pt x="0" y="82067"/>
                  </a:moveTo>
                  <a:lnTo>
                    <a:pt x="11747" y="50122"/>
                  </a:lnTo>
                  <a:lnTo>
                    <a:pt x="43783" y="24036"/>
                  </a:lnTo>
                  <a:lnTo>
                    <a:pt x="91297" y="6449"/>
                  </a:lnTo>
                  <a:lnTo>
                    <a:pt x="149479" y="0"/>
                  </a:lnTo>
                  <a:lnTo>
                    <a:pt x="207660" y="6449"/>
                  </a:lnTo>
                  <a:lnTo>
                    <a:pt x="255174" y="24036"/>
                  </a:lnTo>
                  <a:lnTo>
                    <a:pt x="287210" y="50122"/>
                  </a:lnTo>
                  <a:lnTo>
                    <a:pt x="298958" y="82067"/>
                  </a:lnTo>
                  <a:lnTo>
                    <a:pt x="287210" y="114012"/>
                  </a:lnTo>
                  <a:lnTo>
                    <a:pt x="255174" y="140098"/>
                  </a:lnTo>
                  <a:lnTo>
                    <a:pt x="207660" y="157685"/>
                  </a:lnTo>
                  <a:lnTo>
                    <a:pt x="149479" y="164134"/>
                  </a:lnTo>
                  <a:lnTo>
                    <a:pt x="91297" y="157685"/>
                  </a:lnTo>
                  <a:lnTo>
                    <a:pt x="43783" y="140098"/>
                  </a:lnTo>
                  <a:lnTo>
                    <a:pt x="11747" y="114012"/>
                  </a:lnTo>
                  <a:lnTo>
                    <a:pt x="0" y="82067"/>
                  </a:lnTo>
                  <a:close/>
                </a:path>
              </a:pathLst>
            </a:custGeom>
            <a:ln w="14655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object 71"/>
            <p:cNvSpPr/>
            <p:nvPr/>
          </p:nvSpPr>
          <p:spPr>
            <a:xfrm>
              <a:off x="1030486" y="6839291"/>
              <a:ext cx="299085" cy="164465"/>
            </a:xfrm>
            <a:custGeom>
              <a:avLst/>
              <a:gdLst/>
              <a:ahLst/>
              <a:cxnLst/>
              <a:rect l="l" t="t" r="r" b="b"/>
              <a:pathLst>
                <a:path w="299084" h="164465">
                  <a:moveTo>
                    <a:pt x="0" y="82067"/>
                  </a:moveTo>
                  <a:lnTo>
                    <a:pt x="11747" y="50122"/>
                  </a:lnTo>
                  <a:lnTo>
                    <a:pt x="43783" y="24036"/>
                  </a:lnTo>
                  <a:lnTo>
                    <a:pt x="91297" y="6449"/>
                  </a:lnTo>
                  <a:lnTo>
                    <a:pt x="149479" y="0"/>
                  </a:lnTo>
                  <a:lnTo>
                    <a:pt x="207660" y="6449"/>
                  </a:lnTo>
                  <a:lnTo>
                    <a:pt x="255174" y="24036"/>
                  </a:lnTo>
                  <a:lnTo>
                    <a:pt x="287210" y="50122"/>
                  </a:lnTo>
                  <a:lnTo>
                    <a:pt x="298958" y="82067"/>
                  </a:lnTo>
                  <a:lnTo>
                    <a:pt x="287210" y="114012"/>
                  </a:lnTo>
                  <a:lnTo>
                    <a:pt x="255174" y="140098"/>
                  </a:lnTo>
                  <a:lnTo>
                    <a:pt x="207660" y="157685"/>
                  </a:lnTo>
                  <a:lnTo>
                    <a:pt x="149479" y="164134"/>
                  </a:lnTo>
                  <a:lnTo>
                    <a:pt x="91297" y="157685"/>
                  </a:lnTo>
                  <a:lnTo>
                    <a:pt x="43783" y="140098"/>
                  </a:lnTo>
                  <a:lnTo>
                    <a:pt x="11747" y="114012"/>
                  </a:lnTo>
                  <a:lnTo>
                    <a:pt x="0" y="82067"/>
                  </a:lnTo>
                  <a:close/>
                </a:path>
              </a:pathLst>
            </a:custGeom>
            <a:ln w="14655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2" name="object 7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395107" y="6896455"/>
              <a:ext cx="884504" cy="141043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004840" y="1662414"/>
              <a:ext cx="415879" cy="175859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6986282" y="4623460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067"/>
                  </a:moveTo>
                  <a:lnTo>
                    <a:pt x="9441" y="50138"/>
                  </a:lnTo>
                  <a:lnTo>
                    <a:pt x="35190" y="24050"/>
                  </a:lnTo>
                  <a:lnTo>
                    <a:pt x="73385" y="6454"/>
                  </a:lnTo>
                  <a:lnTo>
                    <a:pt x="120167" y="0"/>
                  </a:lnTo>
                  <a:lnTo>
                    <a:pt x="166956" y="6454"/>
                  </a:lnTo>
                  <a:lnTo>
                    <a:pt x="205155" y="24050"/>
                  </a:lnTo>
                  <a:lnTo>
                    <a:pt x="230906" y="50138"/>
                  </a:lnTo>
                  <a:lnTo>
                    <a:pt x="240347" y="82067"/>
                  </a:lnTo>
                  <a:lnTo>
                    <a:pt x="230906" y="113996"/>
                  </a:lnTo>
                  <a:lnTo>
                    <a:pt x="205155" y="140084"/>
                  </a:lnTo>
                  <a:lnTo>
                    <a:pt x="166956" y="157680"/>
                  </a:lnTo>
                  <a:lnTo>
                    <a:pt x="120167" y="164134"/>
                  </a:lnTo>
                  <a:lnTo>
                    <a:pt x="73385" y="157680"/>
                  </a:lnTo>
                  <a:lnTo>
                    <a:pt x="35190" y="140084"/>
                  </a:lnTo>
                  <a:lnTo>
                    <a:pt x="9441" y="113996"/>
                  </a:lnTo>
                  <a:lnTo>
                    <a:pt x="0" y="82067"/>
                  </a:lnTo>
                  <a:close/>
                </a:path>
              </a:pathLst>
            </a:custGeom>
            <a:ln w="14655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6986282" y="4925352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067"/>
                  </a:moveTo>
                  <a:lnTo>
                    <a:pt x="9441" y="50138"/>
                  </a:lnTo>
                  <a:lnTo>
                    <a:pt x="35190" y="24050"/>
                  </a:lnTo>
                  <a:lnTo>
                    <a:pt x="73385" y="6454"/>
                  </a:lnTo>
                  <a:lnTo>
                    <a:pt x="120167" y="0"/>
                  </a:lnTo>
                  <a:lnTo>
                    <a:pt x="166956" y="6454"/>
                  </a:lnTo>
                  <a:lnTo>
                    <a:pt x="205155" y="24050"/>
                  </a:lnTo>
                  <a:lnTo>
                    <a:pt x="230906" y="50138"/>
                  </a:lnTo>
                  <a:lnTo>
                    <a:pt x="240347" y="82067"/>
                  </a:lnTo>
                  <a:lnTo>
                    <a:pt x="230906" y="113996"/>
                  </a:lnTo>
                  <a:lnTo>
                    <a:pt x="205155" y="140084"/>
                  </a:lnTo>
                  <a:lnTo>
                    <a:pt x="166956" y="157680"/>
                  </a:lnTo>
                  <a:lnTo>
                    <a:pt x="120167" y="164134"/>
                  </a:lnTo>
                  <a:lnTo>
                    <a:pt x="73385" y="157680"/>
                  </a:lnTo>
                  <a:lnTo>
                    <a:pt x="35190" y="140084"/>
                  </a:lnTo>
                  <a:lnTo>
                    <a:pt x="9441" y="113996"/>
                  </a:lnTo>
                  <a:lnTo>
                    <a:pt x="0" y="82067"/>
                  </a:lnTo>
                  <a:close/>
                </a:path>
              </a:pathLst>
            </a:custGeom>
            <a:ln w="14655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object 76"/>
            <p:cNvSpPr/>
            <p:nvPr/>
          </p:nvSpPr>
          <p:spPr>
            <a:xfrm>
              <a:off x="7868513" y="4623460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067"/>
                  </a:moveTo>
                  <a:lnTo>
                    <a:pt x="9441" y="50138"/>
                  </a:lnTo>
                  <a:lnTo>
                    <a:pt x="35190" y="24050"/>
                  </a:lnTo>
                  <a:lnTo>
                    <a:pt x="73385" y="6454"/>
                  </a:lnTo>
                  <a:lnTo>
                    <a:pt x="120167" y="0"/>
                  </a:lnTo>
                  <a:lnTo>
                    <a:pt x="166956" y="6454"/>
                  </a:lnTo>
                  <a:lnTo>
                    <a:pt x="205155" y="24050"/>
                  </a:lnTo>
                  <a:lnTo>
                    <a:pt x="230906" y="50138"/>
                  </a:lnTo>
                  <a:lnTo>
                    <a:pt x="240347" y="82067"/>
                  </a:lnTo>
                  <a:lnTo>
                    <a:pt x="230906" y="113996"/>
                  </a:lnTo>
                  <a:lnTo>
                    <a:pt x="205155" y="140084"/>
                  </a:lnTo>
                  <a:lnTo>
                    <a:pt x="166956" y="157680"/>
                  </a:lnTo>
                  <a:lnTo>
                    <a:pt x="120167" y="164134"/>
                  </a:lnTo>
                  <a:lnTo>
                    <a:pt x="73385" y="157680"/>
                  </a:lnTo>
                  <a:lnTo>
                    <a:pt x="35190" y="140084"/>
                  </a:lnTo>
                  <a:lnTo>
                    <a:pt x="9441" y="113996"/>
                  </a:lnTo>
                  <a:lnTo>
                    <a:pt x="0" y="82067"/>
                  </a:lnTo>
                  <a:close/>
                </a:path>
              </a:pathLst>
            </a:custGeom>
            <a:ln w="14655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object 77"/>
            <p:cNvSpPr/>
            <p:nvPr/>
          </p:nvSpPr>
          <p:spPr>
            <a:xfrm>
              <a:off x="7868513" y="4925352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067"/>
                  </a:moveTo>
                  <a:lnTo>
                    <a:pt x="9441" y="50138"/>
                  </a:lnTo>
                  <a:lnTo>
                    <a:pt x="35190" y="24050"/>
                  </a:lnTo>
                  <a:lnTo>
                    <a:pt x="73385" y="6454"/>
                  </a:lnTo>
                  <a:lnTo>
                    <a:pt x="120167" y="0"/>
                  </a:lnTo>
                  <a:lnTo>
                    <a:pt x="166956" y="6454"/>
                  </a:lnTo>
                  <a:lnTo>
                    <a:pt x="205155" y="24050"/>
                  </a:lnTo>
                  <a:lnTo>
                    <a:pt x="230906" y="50138"/>
                  </a:lnTo>
                  <a:lnTo>
                    <a:pt x="240347" y="82067"/>
                  </a:lnTo>
                  <a:lnTo>
                    <a:pt x="230906" y="113996"/>
                  </a:lnTo>
                  <a:lnTo>
                    <a:pt x="205155" y="140084"/>
                  </a:lnTo>
                  <a:lnTo>
                    <a:pt x="166956" y="157680"/>
                  </a:lnTo>
                  <a:lnTo>
                    <a:pt x="120167" y="164134"/>
                  </a:lnTo>
                  <a:lnTo>
                    <a:pt x="73385" y="157680"/>
                  </a:lnTo>
                  <a:lnTo>
                    <a:pt x="35190" y="140084"/>
                  </a:lnTo>
                  <a:lnTo>
                    <a:pt x="9441" y="113996"/>
                  </a:lnTo>
                  <a:lnTo>
                    <a:pt x="0" y="82067"/>
                  </a:lnTo>
                  <a:close/>
                </a:path>
              </a:pathLst>
            </a:custGeom>
            <a:ln w="14655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8" name="object 7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743416" y="4616132"/>
              <a:ext cx="252069" cy="178790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743416" y="4918024"/>
              <a:ext cx="252069" cy="1787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2558" y="6331102"/>
            <a:ext cx="251572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35" b="0" i="0" u="heavy" strike="noStrike" kern="0" cap="none" spc="-22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6DBDD1"/>
                  </a:solidFill>
                </a:uFill>
                <a:latin typeface="Arial Narrow"/>
                <a:ea typeface="+mn-ea"/>
                <a:cs typeface="Arial Narrow"/>
              </a:rPr>
              <a:t>100</a:t>
            </a:r>
            <a:r>
              <a:rPr kumimoji="0" sz="1235" b="0" i="0" u="heavy" strike="noStrike" kern="0" cap="none" spc="441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6DBDD1"/>
                  </a:solidFill>
                </a:uFill>
                <a:latin typeface="Arial Narrow"/>
                <a:ea typeface="+mn-ea"/>
                <a:cs typeface="Arial Narrow"/>
              </a:rPr>
              <a:t> </a:t>
            </a:r>
            <a:endParaRPr kumimoji="0" sz="123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47266" y="403703"/>
            <a:ext cx="4182035" cy="3507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  <a:tabLst>
                <a:tab pos="697043" algn="l"/>
              </a:tabLst>
            </a:pPr>
            <a:r>
              <a:rPr u="heavy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	</a:t>
            </a:r>
            <a:r>
              <a:rPr spc="247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LA</a:t>
            </a:r>
            <a:r>
              <a:rPr spc="190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 </a:t>
            </a:r>
            <a:r>
              <a:rPr spc="229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TECNOLOGÍA</a:t>
            </a:r>
            <a:r>
              <a:rPr spc="190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 Y </a:t>
            </a:r>
            <a:r>
              <a:rPr spc="137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YO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293766" y="1020218"/>
            <a:ext cx="7763435" cy="5361454"/>
            <a:chOff x="720001" y="1156246"/>
            <a:chExt cx="8798560" cy="6076315"/>
          </a:xfrm>
        </p:grpSpPr>
        <p:sp>
          <p:nvSpPr>
            <p:cNvPr id="5" name="object 5"/>
            <p:cNvSpPr/>
            <p:nvPr/>
          </p:nvSpPr>
          <p:spPr>
            <a:xfrm>
              <a:off x="720001" y="1156246"/>
              <a:ext cx="8798560" cy="6076315"/>
            </a:xfrm>
            <a:custGeom>
              <a:avLst/>
              <a:gdLst/>
              <a:ahLst/>
              <a:cxnLst/>
              <a:rect l="l" t="t" r="r" b="b"/>
              <a:pathLst>
                <a:path w="8798560" h="6076315">
                  <a:moveTo>
                    <a:pt x="8798407" y="0"/>
                  </a:moveTo>
                  <a:lnTo>
                    <a:pt x="0" y="0"/>
                  </a:lnTo>
                  <a:lnTo>
                    <a:pt x="0" y="6076149"/>
                  </a:lnTo>
                  <a:lnTo>
                    <a:pt x="8798407" y="6076149"/>
                  </a:lnTo>
                  <a:lnTo>
                    <a:pt x="87984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7266940" y="4048239"/>
              <a:ext cx="880744" cy="1397000"/>
            </a:xfrm>
            <a:custGeom>
              <a:avLst/>
              <a:gdLst/>
              <a:ahLst/>
              <a:cxnLst/>
              <a:rect l="l" t="t" r="r" b="b"/>
              <a:pathLst>
                <a:path w="880745" h="1397000">
                  <a:moveTo>
                    <a:pt x="880198" y="0"/>
                  </a:moveTo>
                  <a:lnTo>
                    <a:pt x="0" y="0"/>
                  </a:lnTo>
                  <a:lnTo>
                    <a:pt x="0" y="501688"/>
                  </a:lnTo>
                  <a:lnTo>
                    <a:pt x="0" y="501700"/>
                  </a:lnTo>
                  <a:lnTo>
                    <a:pt x="0" y="1396873"/>
                  </a:lnTo>
                  <a:lnTo>
                    <a:pt x="880198" y="1396873"/>
                  </a:lnTo>
                  <a:lnTo>
                    <a:pt x="880198" y="501688"/>
                  </a:lnTo>
                  <a:lnTo>
                    <a:pt x="880198" y="0"/>
                  </a:lnTo>
                  <a:close/>
                </a:path>
              </a:pathLst>
            </a:custGeom>
            <a:solidFill>
              <a:srgbClr val="F6F4F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6386741" y="4048226"/>
              <a:ext cx="0" cy="1108075"/>
            </a:xfrm>
            <a:custGeom>
              <a:avLst/>
              <a:gdLst/>
              <a:ahLst/>
              <a:cxnLst/>
              <a:rect l="l" t="t" r="r" b="b"/>
              <a:pathLst>
                <a:path h="1108075">
                  <a:moveTo>
                    <a:pt x="0" y="0"/>
                  </a:moveTo>
                  <a:lnTo>
                    <a:pt x="0" y="1107579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7266940" y="4048226"/>
              <a:ext cx="0" cy="1108075"/>
            </a:xfrm>
            <a:custGeom>
              <a:avLst/>
              <a:gdLst/>
              <a:ahLst/>
              <a:cxnLst/>
              <a:rect l="l" t="t" r="r" b="b"/>
              <a:pathLst>
                <a:path h="1108075">
                  <a:moveTo>
                    <a:pt x="0" y="0"/>
                  </a:moveTo>
                  <a:lnTo>
                    <a:pt x="0" y="1107579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8147139" y="4048226"/>
              <a:ext cx="0" cy="1108075"/>
            </a:xfrm>
            <a:custGeom>
              <a:avLst/>
              <a:gdLst/>
              <a:ahLst/>
              <a:cxnLst/>
              <a:rect l="l" t="t" r="r" b="b"/>
              <a:pathLst>
                <a:path h="1108075">
                  <a:moveTo>
                    <a:pt x="0" y="0"/>
                  </a:moveTo>
                  <a:lnTo>
                    <a:pt x="0" y="1107579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5506542" y="4549940"/>
              <a:ext cx="3521075" cy="0"/>
            </a:xfrm>
            <a:custGeom>
              <a:avLst/>
              <a:gdLst/>
              <a:ahLst/>
              <a:cxnLst/>
              <a:rect l="l" t="t" r="r" b="b"/>
              <a:pathLst>
                <a:path w="3521075">
                  <a:moveTo>
                    <a:pt x="0" y="0"/>
                  </a:moveTo>
                  <a:lnTo>
                    <a:pt x="3520795" y="0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5506542" y="4851996"/>
              <a:ext cx="3521075" cy="0"/>
            </a:xfrm>
            <a:custGeom>
              <a:avLst/>
              <a:gdLst/>
              <a:ahLst/>
              <a:cxnLst/>
              <a:rect l="l" t="t" r="r" b="b"/>
              <a:pathLst>
                <a:path w="3521075">
                  <a:moveTo>
                    <a:pt x="0" y="0"/>
                  </a:moveTo>
                  <a:lnTo>
                    <a:pt x="3520795" y="0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5506542" y="5154053"/>
              <a:ext cx="3521075" cy="0"/>
            </a:xfrm>
            <a:custGeom>
              <a:avLst/>
              <a:gdLst/>
              <a:ahLst/>
              <a:cxnLst/>
              <a:rect l="l" t="t" r="r" b="b"/>
              <a:pathLst>
                <a:path w="3521075">
                  <a:moveTo>
                    <a:pt x="0" y="0"/>
                  </a:moveTo>
                  <a:lnTo>
                    <a:pt x="3520795" y="0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19760" y="4213860"/>
              <a:ext cx="260526" cy="18776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88453" y="4213860"/>
              <a:ext cx="127622" cy="18776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73543" y="4213860"/>
              <a:ext cx="88020" cy="18776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17561" y="4213860"/>
              <a:ext cx="359196" cy="18776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54428" y="4213860"/>
              <a:ext cx="132029" cy="18776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42299" y="4213860"/>
              <a:ext cx="88020" cy="18776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86457" y="4213860"/>
              <a:ext cx="388960" cy="18776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09525" y="4615815"/>
              <a:ext cx="118821" cy="18776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75500" y="4615815"/>
              <a:ext cx="158432" cy="18776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652766" y="4615815"/>
              <a:ext cx="167237" cy="18776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539124" y="4615815"/>
              <a:ext cx="154025" cy="18776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88989" y="4918018"/>
              <a:ext cx="180441" cy="18777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772566" y="4918018"/>
              <a:ext cx="167233" cy="18777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655699" y="4918018"/>
              <a:ext cx="158436" cy="18777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536343" y="4918018"/>
              <a:ext cx="158432" cy="18777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894857" y="5271117"/>
              <a:ext cx="162826" cy="17603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725615" y="5271117"/>
              <a:ext cx="246456" cy="17603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602880" y="5271117"/>
              <a:ext cx="253937" cy="17603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498192" y="5271117"/>
              <a:ext cx="221810" cy="176039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2117483" y="2693606"/>
              <a:ext cx="2374265" cy="3470910"/>
            </a:xfrm>
            <a:custGeom>
              <a:avLst/>
              <a:gdLst/>
              <a:ahLst/>
              <a:cxnLst/>
              <a:rect l="l" t="t" r="r" b="b"/>
              <a:pathLst>
                <a:path w="2374265" h="3470910">
                  <a:moveTo>
                    <a:pt x="638873" y="0"/>
                  </a:moveTo>
                  <a:lnTo>
                    <a:pt x="638873" y="867727"/>
                  </a:lnTo>
                  <a:lnTo>
                    <a:pt x="693420" y="869446"/>
                  </a:lnTo>
                  <a:lnTo>
                    <a:pt x="747656" y="874579"/>
                  </a:lnTo>
                  <a:lnTo>
                    <a:pt x="801419" y="883096"/>
                  </a:lnTo>
                  <a:lnTo>
                    <a:pt x="854545" y="894961"/>
                  </a:lnTo>
                  <a:lnTo>
                    <a:pt x="906873" y="910144"/>
                  </a:lnTo>
                  <a:lnTo>
                    <a:pt x="958240" y="928611"/>
                  </a:lnTo>
                  <a:lnTo>
                    <a:pt x="1002029" y="947322"/>
                  </a:lnTo>
                  <a:lnTo>
                    <a:pt x="1044264" y="968134"/>
                  </a:lnTo>
                  <a:lnTo>
                    <a:pt x="1084910" y="990959"/>
                  </a:lnTo>
                  <a:lnTo>
                    <a:pt x="1123928" y="1015713"/>
                  </a:lnTo>
                  <a:lnTo>
                    <a:pt x="1161281" y="1042309"/>
                  </a:lnTo>
                  <a:lnTo>
                    <a:pt x="1196933" y="1070662"/>
                  </a:lnTo>
                  <a:lnTo>
                    <a:pt x="1230847" y="1100686"/>
                  </a:lnTo>
                  <a:lnTo>
                    <a:pt x="1262984" y="1132294"/>
                  </a:lnTo>
                  <a:lnTo>
                    <a:pt x="1293309" y="1165401"/>
                  </a:lnTo>
                  <a:lnTo>
                    <a:pt x="1321783" y="1199921"/>
                  </a:lnTo>
                  <a:lnTo>
                    <a:pt x="1348370" y="1235769"/>
                  </a:lnTo>
                  <a:lnTo>
                    <a:pt x="1373033" y="1272858"/>
                  </a:lnTo>
                  <a:lnTo>
                    <a:pt x="1395734" y="1311102"/>
                  </a:lnTo>
                  <a:lnTo>
                    <a:pt x="1416437" y="1350416"/>
                  </a:lnTo>
                  <a:lnTo>
                    <a:pt x="1435104" y="1390713"/>
                  </a:lnTo>
                  <a:lnTo>
                    <a:pt x="1451698" y="1431908"/>
                  </a:lnTo>
                  <a:lnTo>
                    <a:pt x="1466183" y="1473915"/>
                  </a:lnTo>
                  <a:lnTo>
                    <a:pt x="1478520" y="1516649"/>
                  </a:lnTo>
                  <a:lnTo>
                    <a:pt x="1488673" y="1560022"/>
                  </a:lnTo>
                  <a:lnTo>
                    <a:pt x="1496604" y="1603950"/>
                  </a:lnTo>
                  <a:lnTo>
                    <a:pt x="1502277" y="1648346"/>
                  </a:lnTo>
                  <a:lnTo>
                    <a:pt x="1505655" y="1693125"/>
                  </a:lnTo>
                  <a:lnTo>
                    <a:pt x="1506699" y="1738200"/>
                  </a:lnTo>
                  <a:lnTo>
                    <a:pt x="1505374" y="1783486"/>
                  </a:lnTo>
                  <a:lnTo>
                    <a:pt x="1501642" y="1828897"/>
                  </a:lnTo>
                  <a:lnTo>
                    <a:pt x="1495466" y="1874348"/>
                  </a:lnTo>
                  <a:lnTo>
                    <a:pt x="1486808" y="1919751"/>
                  </a:lnTo>
                  <a:lnTo>
                    <a:pt x="1475632" y="1965022"/>
                  </a:lnTo>
                  <a:lnTo>
                    <a:pt x="1461901" y="2010074"/>
                  </a:lnTo>
                  <a:lnTo>
                    <a:pt x="1445577" y="2054821"/>
                  </a:lnTo>
                  <a:lnTo>
                    <a:pt x="1426851" y="2098610"/>
                  </a:lnTo>
                  <a:lnTo>
                    <a:pt x="1406028" y="2140846"/>
                  </a:lnTo>
                  <a:lnTo>
                    <a:pt x="1383192" y="2181491"/>
                  </a:lnTo>
                  <a:lnTo>
                    <a:pt x="1358429" y="2220510"/>
                  </a:lnTo>
                  <a:lnTo>
                    <a:pt x="1331826" y="2257864"/>
                  </a:lnTo>
                  <a:lnTo>
                    <a:pt x="1303467" y="2293516"/>
                  </a:lnTo>
                  <a:lnTo>
                    <a:pt x="1273440" y="2327430"/>
                  </a:lnTo>
                  <a:lnTo>
                    <a:pt x="1241828" y="2359568"/>
                  </a:lnTo>
                  <a:lnTo>
                    <a:pt x="1208720" y="2389893"/>
                  </a:lnTo>
                  <a:lnTo>
                    <a:pt x="1174199" y="2418367"/>
                  </a:lnTo>
                  <a:lnTo>
                    <a:pt x="1138352" y="2444955"/>
                  </a:lnTo>
                  <a:lnTo>
                    <a:pt x="1101264" y="2469618"/>
                  </a:lnTo>
                  <a:lnTo>
                    <a:pt x="1063022" y="2492320"/>
                  </a:lnTo>
                  <a:lnTo>
                    <a:pt x="1023712" y="2513023"/>
                  </a:lnTo>
                  <a:lnTo>
                    <a:pt x="983418" y="2531691"/>
                  </a:lnTo>
                  <a:lnTo>
                    <a:pt x="942226" y="2548285"/>
                  </a:lnTo>
                  <a:lnTo>
                    <a:pt x="900224" y="2562769"/>
                  </a:lnTo>
                  <a:lnTo>
                    <a:pt x="857495" y="2575107"/>
                  </a:lnTo>
                  <a:lnTo>
                    <a:pt x="814127" y="2585260"/>
                  </a:lnTo>
                  <a:lnTo>
                    <a:pt x="770204" y="2593191"/>
                  </a:lnTo>
                  <a:lnTo>
                    <a:pt x="725813" y="2598864"/>
                  </a:lnTo>
                  <a:lnTo>
                    <a:pt x="681039" y="2602242"/>
                  </a:lnTo>
                  <a:lnTo>
                    <a:pt x="635969" y="2603286"/>
                  </a:lnTo>
                  <a:lnTo>
                    <a:pt x="590687" y="2601961"/>
                  </a:lnTo>
                  <a:lnTo>
                    <a:pt x="545280" y="2598228"/>
                  </a:lnTo>
                  <a:lnTo>
                    <a:pt x="499833" y="2592051"/>
                  </a:lnTo>
                  <a:lnTo>
                    <a:pt x="454433" y="2583393"/>
                  </a:lnTo>
                  <a:lnTo>
                    <a:pt x="409164" y="2572216"/>
                  </a:lnTo>
                  <a:lnTo>
                    <a:pt x="364114" y="2558484"/>
                  </a:lnTo>
                  <a:lnTo>
                    <a:pt x="319366" y="2542159"/>
                  </a:lnTo>
                  <a:lnTo>
                    <a:pt x="0" y="3348863"/>
                  </a:lnTo>
                  <a:lnTo>
                    <a:pt x="47155" y="3366751"/>
                  </a:lnTo>
                  <a:lnTo>
                    <a:pt x="94758" y="3383238"/>
                  </a:lnTo>
                  <a:lnTo>
                    <a:pt x="142777" y="3398318"/>
                  </a:lnTo>
                  <a:lnTo>
                    <a:pt x="191180" y="3411987"/>
                  </a:lnTo>
                  <a:lnTo>
                    <a:pt x="239935" y="3424239"/>
                  </a:lnTo>
                  <a:lnTo>
                    <a:pt x="289011" y="3435070"/>
                  </a:lnTo>
                  <a:lnTo>
                    <a:pt x="338376" y="3444473"/>
                  </a:lnTo>
                  <a:lnTo>
                    <a:pt x="387999" y="3452444"/>
                  </a:lnTo>
                  <a:lnTo>
                    <a:pt x="437848" y="3458977"/>
                  </a:lnTo>
                  <a:lnTo>
                    <a:pt x="487892" y="3464067"/>
                  </a:lnTo>
                  <a:lnTo>
                    <a:pt x="538098" y="3467710"/>
                  </a:lnTo>
                  <a:lnTo>
                    <a:pt x="588436" y="3469899"/>
                  </a:lnTo>
                  <a:lnTo>
                    <a:pt x="638873" y="3470630"/>
                  </a:lnTo>
                  <a:lnTo>
                    <a:pt x="687446" y="3469963"/>
                  </a:lnTo>
                  <a:lnTo>
                    <a:pt x="735688" y="3467975"/>
                  </a:lnTo>
                  <a:lnTo>
                    <a:pt x="783583" y="3464682"/>
                  </a:lnTo>
                  <a:lnTo>
                    <a:pt x="831112" y="3460103"/>
                  </a:lnTo>
                  <a:lnTo>
                    <a:pt x="878260" y="3454253"/>
                  </a:lnTo>
                  <a:lnTo>
                    <a:pt x="925008" y="3447152"/>
                  </a:lnTo>
                  <a:lnTo>
                    <a:pt x="971338" y="3438816"/>
                  </a:lnTo>
                  <a:lnTo>
                    <a:pt x="1017234" y="3429262"/>
                  </a:lnTo>
                  <a:lnTo>
                    <a:pt x="1062678" y="3418509"/>
                  </a:lnTo>
                  <a:lnTo>
                    <a:pt x="1107653" y="3406573"/>
                  </a:lnTo>
                  <a:lnTo>
                    <a:pt x="1152140" y="3393471"/>
                  </a:lnTo>
                  <a:lnTo>
                    <a:pt x="1196124" y="3379222"/>
                  </a:lnTo>
                  <a:lnTo>
                    <a:pt x="1239586" y="3363843"/>
                  </a:lnTo>
                  <a:lnTo>
                    <a:pt x="1282510" y="3347350"/>
                  </a:lnTo>
                  <a:lnTo>
                    <a:pt x="1324877" y="3329762"/>
                  </a:lnTo>
                  <a:lnTo>
                    <a:pt x="1366670" y="3311096"/>
                  </a:lnTo>
                  <a:lnTo>
                    <a:pt x="1407872" y="3291369"/>
                  </a:lnTo>
                  <a:lnTo>
                    <a:pt x="1448465" y="3270599"/>
                  </a:lnTo>
                  <a:lnTo>
                    <a:pt x="1488433" y="3248802"/>
                  </a:lnTo>
                  <a:lnTo>
                    <a:pt x="1527757" y="3225997"/>
                  </a:lnTo>
                  <a:lnTo>
                    <a:pt x="1566421" y="3202201"/>
                  </a:lnTo>
                  <a:lnTo>
                    <a:pt x="1604407" y="3177431"/>
                  </a:lnTo>
                  <a:lnTo>
                    <a:pt x="1641697" y="3151704"/>
                  </a:lnTo>
                  <a:lnTo>
                    <a:pt x="1678274" y="3125038"/>
                  </a:lnTo>
                  <a:lnTo>
                    <a:pt x="1714121" y="3097451"/>
                  </a:lnTo>
                  <a:lnTo>
                    <a:pt x="1749220" y="3068960"/>
                  </a:lnTo>
                  <a:lnTo>
                    <a:pt x="1783554" y="3039581"/>
                  </a:lnTo>
                  <a:lnTo>
                    <a:pt x="1817106" y="3009334"/>
                  </a:lnTo>
                  <a:lnTo>
                    <a:pt x="1849857" y="2978234"/>
                  </a:lnTo>
                  <a:lnTo>
                    <a:pt x="1881792" y="2946299"/>
                  </a:lnTo>
                  <a:lnTo>
                    <a:pt x="1912892" y="2913547"/>
                  </a:lnTo>
                  <a:lnTo>
                    <a:pt x="1943140" y="2879996"/>
                  </a:lnTo>
                  <a:lnTo>
                    <a:pt x="1972518" y="2845662"/>
                  </a:lnTo>
                  <a:lnTo>
                    <a:pt x="2001009" y="2810563"/>
                  </a:lnTo>
                  <a:lnTo>
                    <a:pt x="2028597" y="2774716"/>
                  </a:lnTo>
                  <a:lnTo>
                    <a:pt x="2055262" y="2738139"/>
                  </a:lnTo>
                  <a:lnTo>
                    <a:pt x="2080989" y="2700848"/>
                  </a:lnTo>
                  <a:lnTo>
                    <a:pt x="2105759" y="2662863"/>
                  </a:lnTo>
                  <a:lnTo>
                    <a:pt x="2129555" y="2624199"/>
                  </a:lnTo>
                  <a:lnTo>
                    <a:pt x="2152360" y="2584875"/>
                  </a:lnTo>
                  <a:lnTo>
                    <a:pt x="2174157" y="2544907"/>
                  </a:lnTo>
                  <a:lnTo>
                    <a:pt x="2194927" y="2504314"/>
                  </a:lnTo>
                  <a:lnTo>
                    <a:pt x="2214654" y="2463112"/>
                  </a:lnTo>
                  <a:lnTo>
                    <a:pt x="2233321" y="2421318"/>
                  </a:lnTo>
                  <a:lnTo>
                    <a:pt x="2250909" y="2378951"/>
                  </a:lnTo>
                  <a:lnTo>
                    <a:pt x="2267401" y="2336028"/>
                  </a:lnTo>
                  <a:lnTo>
                    <a:pt x="2282780" y="2292566"/>
                  </a:lnTo>
                  <a:lnTo>
                    <a:pt x="2297029" y="2248582"/>
                  </a:lnTo>
                  <a:lnTo>
                    <a:pt x="2310131" y="2204094"/>
                  </a:lnTo>
                  <a:lnTo>
                    <a:pt x="2322067" y="2159120"/>
                  </a:lnTo>
                  <a:lnTo>
                    <a:pt x="2332820" y="2113676"/>
                  </a:lnTo>
                  <a:lnTo>
                    <a:pt x="2342374" y="2067780"/>
                  </a:lnTo>
                  <a:lnTo>
                    <a:pt x="2350710" y="2021449"/>
                  </a:lnTo>
                  <a:lnTo>
                    <a:pt x="2357812" y="1974702"/>
                  </a:lnTo>
                  <a:lnTo>
                    <a:pt x="2363661" y="1927554"/>
                  </a:lnTo>
                  <a:lnTo>
                    <a:pt x="2368240" y="1880024"/>
                  </a:lnTo>
                  <a:lnTo>
                    <a:pt x="2371533" y="1832130"/>
                  </a:lnTo>
                  <a:lnTo>
                    <a:pt x="2373522" y="1783887"/>
                  </a:lnTo>
                  <a:lnTo>
                    <a:pt x="2374188" y="1735315"/>
                  </a:lnTo>
                  <a:lnTo>
                    <a:pt x="2373522" y="1686742"/>
                  </a:lnTo>
                  <a:lnTo>
                    <a:pt x="2371533" y="1638500"/>
                  </a:lnTo>
                  <a:lnTo>
                    <a:pt x="2368240" y="1590605"/>
                  </a:lnTo>
                  <a:lnTo>
                    <a:pt x="2363661" y="1543075"/>
                  </a:lnTo>
                  <a:lnTo>
                    <a:pt x="2357812" y="1495928"/>
                  </a:lnTo>
                  <a:lnTo>
                    <a:pt x="2350710" y="1449180"/>
                  </a:lnTo>
                  <a:lnTo>
                    <a:pt x="2342374" y="1402850"/>
                  </a:lnTo>
                  <a:lnTo>
                    <a:pt x="2332820" y="1356954"/>
                  </a:lnTo>
                  <a:lnTo>
                    <a:pt x="2322067" y="1311510"/>
                  </a:lnTo>
                  <a:lnTo>
                    <a:pt x="2310131" y="1266535"/>
                  </a:lnTo>
                  <a:lnTo>
                    <a:pt x="2297029" y="1222047"/>
                  </a:lnTo>
                  <a:lnTo>
                    <a:pt x="2282780" y="1178064"/>
                  </a:lnTo>
                  <a:lnTo>
                    <a:pt x="2267401" y="1134601"/>
                  </a:lnTo>
                  <a:lnTo>
                    <a:pt x="2250909" y="1091678"/>
                  </a:lnTo>
                  <a:lnTo>
                    <a:pt x="2233321" y="1049311"/>
                  </a:lnTo>
                  <a:lnTo>
                    <a:pt x="2214654" y="1007518"/>
                  </a:lnTo>
                  <a:lnTo>
                    <a:pt x="2194927" y="966316"/>
                  </a:lnTo>
                  <a:lnTo>
                    <a:pt x="2174157" y="925722"/>
                  </a:lnTo>
                  <a:lnTo>
                    <a:pt x="2152360" y="885755"/>
                  </a:lnTo>
                  <a:lnTo>
                    <a:pt x="2129555" y="846430"/>
                  </a:lnTo>
                  <a:lnTo>
                    <a:pt x="2105759" y="807767"/>
                  </a:lnTo>
                  <a:lnTo>
                    <a:pt x="2080989" y="769781"/>
                  </a:lnTo>
                  <a:lnTo>
                    <a:pt x="2055262" y="732491"/>
                  </a:lnTo>
                  <a:lnTo>
                    <a:pt x="2028597" y="695914"/>
                  </a:lnTo>
                  <a:lnTo>
                    <a:pt x="2001009" y="660067"/>
                  </a:lnTo>
                  <a:lnTo>
                    <a:pt x="1972518" y="624968"/>
                  </a:lnTo>
                  <a:lnTo>
                    <a:pt x="1943140" y="590634"/>
                  </a:lnTo>
                  <a:lnTo>
                    <a:pt x="1912892" y="557082"/>
                  </a:lnTo>
                  <a:lnTo>
                    <a:pt x="1881792" y="524330"/>
                  </a:lnTo>
                  <a:lnTo>
                    <a:pt x="1849857" y="492396"/>
                  </a:lnTo>
                  <a:lnTo>
                    <a:pt x="1817106" y="461296"/>
                  </a:lnTo>
                  <a:lnTo>
                    <a:pt x="1783554" y="431048"/>
                  </a:lnTo>
                  <a:lnTo>
                    <a:pt x="1749220" y="401670"/>
                  </a:lnTo>
                  <a:lnTo>
                    <a:pt x="1714121" y="373178"/>
                  </a:lnTo>
                  <a:lnTo>
                    <a:pt x="1678274" y="345591"/>
                  </a:lnTo>
                  <a:lnTo>
                    <a:pt x="1641697" y="318926"/>
                  </a:lnTo>
                  <a:lnTo>
                    <a:pt x="1604407" y="293199"/>
                  </a:lnTo>
                  <a:lnTo>
                    <a:pt x="1566421" y="268429"/>
                  </a:lnTo>
                  <a:lnTo>
                    <a:pt x="1527757" y="244633"/>
                  </a:lnTo>
                  <a:lnTo>
                    <a:pt x="1488433" y="221827"/>
                  </a:lnTo>
                  <a:lnTo>
                    <a:pt x="1448465" y="200031"/>
                  </a:lnTo>
                  <a:lnTo>
                    <a:pt x="1407872" y="179261"/>
                  </a:lnTo>
                  <a:lnTo>
                    <a:pt x="1366670" y="159534"/>
                  </a:lnTo>
                  <a:lnTo>
                    <a:pt x="1324877" y="140867"/>
                  </a:lnTo>
                  <a:lnTo>
                    <a:pt x="1282510" y="123279"/>
                  </a:lnTo>
                  <a:lnTo>
                    <a:pt x="1239586" y="106787"/>
                  </a:lnTo>
                  <a:lnTo>
                    <a:pt x="1196124" y="91407"/>
                  </a:lnTo>
                  <a:lnTo>
                    <a:pt x="1152140" y="77158"/>
                  </a:lnTo>
                  <a:lnTo>
                    <a:pt x="1107653" y="64057"/>
                  </a:lnTo>
                  <a:lnTo>
                    <a:pt x="1062678" y="52121"/>
                  </a:lnTo>
                  <a:lnTo>
                    <a:pt x="1017234" y="41367"/>
                  </a:lnTo>
                  <a:lnTo>
                    <a:pt x="971338" y="31814"/>
                  </a:lnTo>
                  <a:lnTo>
                    <a:pt x="925008" y="23478"/>
                  </a:lnTo>
                  <a:lnTo>
                    <a:pt x="878260" y="16376"/>
                  </a:lnTo>
                  <a:lnTo>
                    <a:pt x="831112" y="10527"/>
                  </a:lnTo>
                  <a:lnTo>
                    <a:pt x="783583" y="5947"/>
                  </a:lnTo>
                  <a:lnTo>
                    <a:pt x="735688" y="2655"/>
                  </a:lnTo>
                  <a:lnTo>
                    <a:pt x="687446" y="666"/>
                  </a:lnTo>
                  <a:lnTo>
                    <a:pt x="638873" y="0"/>
                  </a:lnTo>
                  <a:close/>
                </a:path>
              </a:pathLst>
            </a:custGeom>
            <a:solidFill>
              <a:srgbClr val="C4D982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2117483" y="2693606"/>
              <a:ext cx="2374265" cy="3470910"/>
            </a:xfrm>
            <a:custGeom>
              <a:avLst/>
              <a:gdLst/>
              <a:ahLst/>
              <a:cxnLst/>
              <a:rect l="l" t="t" r="r" b="b"/>
              <a:pathLst>
                <a:path w="2374265" h="3470910">
                  <a:moveTo>
                    <a:pt x="638873" y="0"/>
                  </a:moveTo>
                  <a:lnTo>
                    <a:pt x="687446" y="666"/>
                  </a:lnTo>
                  <a:lnTo>
                    <a:pt x="735688" y="2655"/>
                  </a:lnTo>
                  <a:lnTo>
                    <a:pt x="783583" y="5947"/>
                  </a:lnTo>
                  <a:lnTo>
                    <a:pt x="831112" y="10527"/>
                  </a:lnTo>
                  <a:lnTo>
                    <a:pt x="878260" y="16376"/>
                  </a:lnTo>
                  <a:lnTo>
                    <a:pt x="925008" y="23478"/>
                  </a:lnTo>
                  <a:lnTo>
                    <a:pt x="971338" y="31814"/>
                  </a:lnTo>
                  <a:lnTo>
                    <a:pt x="1017234" y="41367"/>
                  </a:lnTo>
                  <a:lnTo>
                    <a:pt x="1062678" y="52121"/>
                  </a:lnTo>
                  <a:lnTo>
                    <a:pt x="1107653" y="64057"/>
                  </a:lnTo>
                  <a:lnTo>
                    <a:pt x="1152140" y="77158"/>
                  </a:lnTo>
                  <a:lnTo>
                    <a:pt x="1196124" y="91407"/>
                  </a:lnTo>
                  <a:lnTo>
                    <a:pt x="1239586" y="106787"/>
                  </a:lnTo>
                  <a:lnTo>
                    <a:pt x="1282510" y="123279"/>
                  </a:lnTo>
                  <a:lnTo>
                    <a:pt x="1324877" y="140867"/>
                  </a:lnTo>
                  <a:lnTo>
                    <a:pt x="1366670" y="159534"/>
                  </a:lnTo>
                  <a:lnTo>
                    <a:pt x="1407872" y="179261"/>
                  </a:lnTo>
                  <a:lnTo>
                    <a:pt x="1448465" y="200031"/>
                  </a:lnTo>
                  <a:lnTo>
                    <a:pt x="1488433" y="221827"/>
                  </a:lnTo>
                  <a:lnTo>
                    <a:pt x="1527757" y="244633"/>
                  </a:lnTo>
                  <a:lnTo>
                    <a:pt x="1566421" y="268429"/>
                  </a:lnTo>
                  <a:lnTo>
                    <a:pt x="1604407" y="293199"/>
                  </a:lnTo>
                  <a:lnTo>
                    <a:pt x="1641697" y="318926"/>
                  </a:lnTo>
                  <a:lnTo>
                    <a:pt x="1678274" y="345591"/>
                  </a:lnTo>
                  <a:lnTo>
                    <a:pt x="1714121" y="373178"/>
                  </a:lnTo>
                  <a:lnTo>
                    <a:pt x="1749220" y="401670"/>
                  </a:lnTo>
                  <a:lnTo>
                    <a:pt x="1783554" y="431048"/>
                  </a:lnTo>
                  <a:lnTo>
                    <a:pt x="1817106" y="461296"/>
                  </a:lnTo>
                  <a:lnTo>
                    <a:pt x="1849857" y="492396"/>
                  </a:lnTo>
                  <a:lnTo>
                    <a:pt x="1881792" y="524330"/>
                  </a:lnTo>
                  <a:lnTo>
                    <a:pt x="1912892" y="557082"/>
                  </a:lnTo>
                  <a:lnTo>
                    <a:pt x="1943140" y="590634"/>
                  </a:lnTo>
                  <a:lnTo>
                    <a:pt x="1972518" y="624968"/>
                  </a:lnTo>
                  <a:lnTo>
                    <a:pt x="2001009" y="660067"/>
                  </a:lnTo>
                  <a:lnTo>
                    <a:pt x="2028597" y="695914"/>
                  </a:lnTo>
                  <a:lnTo>
                    <a:pt x="2055262" y="732491"/>
                  </a:lnTo>
                  <a:lnTo>
                    <a:pt x="2080989" y="769781"/>
                  </a:lnTo>
                  <a:lnTo>
                    <a:pt x="2105759" y="807767"/>
                  </a:lnTo>
                  <a:lnTo>
                    <a:pt x="2129555" y="846430"/>
                  </a:lnTo>
                  <a:lnTo>
                    <a:pt x="2152360" y="885755"/>
                  </a:lnTo>
                  <a:lnTo>
                    <a:pt x="2174157" y="925722"/>
                  </a:lnTo>
                  <a:lnTo>
                    <a:pt x="2194927" y="966316"/>
                  </a:lnTo>
                  <a:lnTo>
                    <a:pt x="2214654" y="1007518"/>
                  </a:lnTo>
                  <a:lnTo>
                    <a:pt x="2233321" y="1049311"/>
                  </a:lnTo>
                  <a:lnTo>
                    <a:pt x="2250909" y="1091678"/>
                  </a:lnTo>
                  <a:lnTo>
                    <a:pt x="2267401" y="1134601"/>
                  </a:lnTo>
                  <a:lnTo>
                    <a:pt x="2282780" y="1178064"/>
                  </a:lnTo>
                  <a:lnTo>
                    <a:pt x="2297029" y="1222047"/>
                  </a:lnTo>
                  <a:lnTo>
                    <a:pt x="2310131" y="1266535"/>
                  </a:lnTo>
                  <a:lnTo>
                    <a:pt x="2322067" y="1311510"/>
                  </a:lnTo>
                  <a:lnTo>
                    <a:pt x="2332820" y="1356954"/>
                  </a:lnTo>
                  <a:lnTo>
                    <a:pt x="2342374" y="1402850"/>
                  </a:lnTo>
                  <a:lnTo>
                    <a:pt x="2350710" y="1449180"/>
                  </a:lnTo>
                  <a:lnTo>
                    <a:pt x="2357812" y="1495928"/>
                  </a:lnTo>
                  <a:lnTo>
                    <a:pt x="2363661" y="1543075"/>
                  </a:lnTo>
                  <a:lnTo>
                    <a:pt x="2368240" y="1590605"/>
                  </a:lnTo>
                  <a:lnTo>
                    <a:pt x="2371533" y="1638500"/>
                  </a:lnTo>
                  <a:lnTo>
                    <a:pt x="2373522" y="1686742"/>
                  </a:lnTo>
                  <a:lnTo>
                    <a:pt x="2374188" y="1735315"/>
                  </a:lnTo>
                  <a:lnTo>
                    <a:pt x="2373522" y="1783887"/>
                  </a:lnTo>
                  <a:lnTo>
                    <a:pt x="2371533" y="1832130"/>
                  </a:lnTo>
                  <a:lnTo>
                    <a:pt x="2368240" y="1880024"/>
                  </a:lnTo>
                  <a:lnTo>
                    <a:pt x="2363661" y="1927554"/>
                  </a:lnTo>
                  <a:lnTo>
                    <a:pt x="2357812" y="1974702"/>
                  </a:lnTo>
                  <a:lnTo>
                    <a:pt x="2350710" y="2021449"/>
                  </a:lnTo>
                  <a:lnTo>
                    <a:pt x="2342374" y="2067780"/>
                  </a:lnTo>
                  <a:lnTo>
                    <a:pt x="2332820" y="2113676"/>
                  </a:lnTo>
                  <a:lnTo>
                    <a:pt x="2322067" y="2159120"/>
                  </a:lnTo>
                  <a:lnTo>
                    <a:pt x="2310131" y="2204094"/>
                  </a:lnTo>
                  <a:lnTo>
                    <a:pt x="2297029" y="2248582"/>
                  </a:lnTo>
                  <a:lnTo>
                    <a:pt x="2282780" y="2292566"/>
                  </a:lnTo>
                  <a:lnTo>
                    <a:pt x="2267401" y="2336028"/>
                  </a:lnTo>
                  <a:lnTo>
                    <a:pt x="2250909" y="2378951"/>
                  </a:lnTo>
                  <a:lnTo>
                    <a:pt x="2233321" y="2421318"/>
                  </a:lnTo>
                  <a:lnTo>
                    <a:pt x="2214654" y="2463112"/>
                  </a:lnTo>
                  <a:lnTo>
                    <a:pt x="2194927" y="2504314"/>
                  </a:lnTo>
                  <a:lnTo>
                    <a:pt x="2174157" y="2544907"/>
                  </a:lnTo>
                  <a:lnTo>
                    <a:pt x="2152360" y="2584875"/>
                  </a:lnTo>
                  <a:lnTo>
                    <a:pt x="2129555" y="2624199"/>
                  </a:lnTo>
                  <a:lnTo>
                    <a:pt x="2105759" y="2662863"/>
                  </a:lnTo>
                  <a:lnTo>
                    <a:pt x="2080989" y="2700848"/>
                  </a:lnTo>
                  <a:lnTo>
                    <a:pt x="2055262" y="2738139"/>
                  </a:lnTo>
                  <a:lnTo>
                    <a:pt x="2028597" y="2774716"/>
                  </a:lnTo>
                  <a:lnTo>
                    <a:pt x="2001009" y="2810563"/>
                  </a:lnTo>
                  <a:lnTo>
                    <a:pt x="1972518" y="2845662"/>
                  </a:lnTo>
                  <a:lnTo>
                    <a:pt x="1943140" y="2879996"/>
                  </a:lnTo>
                  <a:lnTo>
                    <a:pt x="1912892" y="2913547"/>
                  </a:lnTo>
                  <a:lnTo>
                    <a:pt x="1881792" y="2946299"/>
                  </a:lnTo>
                  <a:lnTo>
                    <a:pt x="1849857" y="2978234"/>
                  </a:lnTo>
                  <a:lnTo>
                    <a:pt x="1817106" y="3009334"/>
                  </a:lnTo>
                  <a:lnTo>
                    <a:pt x="1783554" y="3039581"/>
                  </a:lnTo>
                  <a:lnTo>
                    <a:pt x="1749220" y="3068960"/>
                  </a:lnTo>
                  <a:lnTo>
                    <a:pt x="1714121" y="3097451"/>
                  </a:lnTo>
                  <a:lnTo>
                    <a:pt x="1678274" y="3125038"/>
                  </a:lnTo>
                  <a:lnTo>
                    <a:pt x="1641697" y="3151704"/>
                  </a:lnTo>
                  <a:lnTo>
                    <a:pt x="1604407" y="3177431"/>
                  </a:lnTo>
                  <a:lnTo>
                    <a:pt x="1566421" y="3202201"/>
                  </a:lnTo>
                  <a:lnTo>
                    <a:pt x="1527757" y="3225997"/>
                  </a:lnTo>
                  <a:lnTo>
                    <a:pt x="1488433" y="3248802"/>
                  </a:lnTo>
                  <a:lnTo>
                    <a:pt x="1448465" y="3270599"/>
                  </a:lnTo>
                  <a:lnTo>
                    <a:pt x="1407872" y="3291369"/>
                  </a:lnTo>
                  <a:lnTo>
                    <a:pt x="1366670" y="3311096"/>
                  </a:lnTo>
                  <a:lnTo>
                    <a:pt x="1324877" y="3329762"/>
                  </a:lnTo>
                  <a:lnTo>
                    <a:pt x="1282510" y="3347350"/>
                  </a:lnTo>
                  <a:lnTo>
                    <a:pt x="1239586" y="3363843"/>
                  </a:lnTo>
                  <a:lnTo>
                    <a:pt x="1196124" y="3379222"/>
                  </a:lnTo>
                  <a:lnTo>
                    <a:pt x="1152140" y="3393471"/>
                  </a:lnTo>
                  <a:lnTo>
                    <a:pt x="1107653" y="3406573"/>
                  </a:lnTo>
                  <a:lnTo>
                    <a:pt x="1062678" y="3418509"/>
                  </a:lnTo>
                  <a:lnTo>
                    <a:pt x="1017234" y="3429262"/>
                  </a:lnTo>
                  <a:lnTo>
                    <a:pt x="971338" y="3438816"/>
                  </a:lnTo>
                  <a:lnTo>
                    <a:pt x="925008" y="3447152"/>
                  </a:lnTo>
                  <a:lnTo>
                    <a:pt x="878260" y="3454253"/>
                  </a:lnTo>
                  <a:lnTo>
                    <a:pt x="831112" y="3460103"/>
                  </a:lnTo>
                  <a:lnTo>
                    <a:pt x="783583" y="3464682"/>
                  </a:lnTo>
                  <a:lnTo>
                    <a:pt x="735688" y="3467975"/>
                  </a:lnTo>
                  <a:lnTo>
                    <a:pt x="687446" y="3469963"/>
                  </a:lnTo>
                  <a:lnTo>
                    <a:pt x="638873" y="3470630"/>
                  </a:lnTo>
                  <a:lnTo>
                    <a:pt x="588436" y="3469899"/>
                  </a:lnTo>
                  <a:lnTo>
                    <a:pt x="538098" y="3467710"/>
                  </a:lnTo>
                  <a:lnTo>
                    <a:pt x="487892" y="3464067"/>
                  </a:lnTo>
                  <a:lnTo>
                    <a:pt x="437848" y="3458977"/>
                  </a:lnTo>
                  <a:lnTo>
                    <a:pt x="387999" y="3452444"/>
                  </a:lnTo>
                  <a:lnTo>
                    <a:pt x="338376" y="3444473"/>
                  </a:lnTo>
                  <a:lnTo>
                    <a:pt x="289011" y="3435070"/>
                  </a:lnTo>
                  <a:lnTo>
                    <a:pt x="239935" y="3424239"/>
                  </a:lnTo>
                  <a:lnTo>
                    <a:pt x="191180" y="3411987"/>
                  </a:lnTo>
                  <a:lnTo>
                    <a:pt x="142777" y="3398318"/>
                  </a:lnTo>
                  <a:lnTo>
                    <a:pt x="94758" y="3383238"/>
                  </a:lnTo>
                  <a:lnTo>
                    <a:pt x="47155" y="3366751"/>
                  </a:lnTo>
                  <a:lnTo>
                    <a:pt x="0" y="3348863"/>
                  </a:lnTo>
                  <a:lnTo>
                    <a:pt x="319366" y="2542159"/>
                  </a:lnTo>
                  <a:lnTo>
                    <a:pt x="364114" y="2558484"/>
                  </a:lnTo>
                  <a:lnTo>
                    <a:pt x="409164" y="2572216"/>
                  </a:lnTo>
                  <a:lnTo>
                    <a:pt x="454433" y="2583393"/>
                  </a:lnTo>
                  <a:lnTo>
                    <a:pt x="499833" y="2592051"/>
                  </a:lnTo>
                  <a:lnTo>
                    <a:pt x="545280" y="2598228"/>
                  </a:lnTo>
                  <a:lnTo>
                    <a:pt x="590687" y="2601961"/>
                  </a:lnTo>
                  <a:lnTo>
                    <a:pt x="635969" y="2603286"/>
                  </a:lnTo>
                  <a:lnTo>
                    <a:pt x="681039" y="2602242"/>
                  </a:lnTo>
                  <a:lnTo>
                    <a:pt x="725813" y="2598864"/>
                  </a:lnTo>
                  <a:lnTo>
                    <a:pt x="770204" y="2593191"/>
                  </a:lnTo>
                  <a:lnTo>
                    <a:pt x="814127" y="2585260"/>
                  </a:lnTo>
                  <a:lnTo>
                    <a:pt x="857495" y="2575107"/>
                  </a:lnTo>
                  <a:lnTo>
                    <a:pt x="900224" y="2562769"/>
                  </a:lnTo>
                  <a:lnTo>
                    <a:pt x="942226" y="2548285"/>
                  </a:lnTo>
                  <a:lnTo>
                    <a:pt x="983418" y="2531691"/>
                  </a:lnTo>
                  <a:lnTo>
                    <a:pt x="1023712" y="2513023"/>
                  </a:lnTo>
                  <a:lnTo>
                    <a:pt x="1063022" y="2492320"/>
                  </a:lnTo>
                  <a:lnTo>
                    <a:pt x="1101264" y="2469618"/>
                  </a:lnTo>
                  <a:lnTo>
                    <a:pt x="1138352" y="2444955"/>
                  </a:lnTo>
                  <a:lnTo>
                    <a:pt x="1174199" y="2418367"/>
                  </a:lnTo>
                  <a:lnTo>
                    <a:pt x="1208720" y="2389893"/>
                  </a:lnTo>
                  <a:lnTo>
                    <a:pt x="1241828" y="2359568"/>
                  </a:lnTo>
                  <a:lnTo>
                    <a:pt x="1273440" y="2327430"/>
                  </a:lnTo>
                  <a:lnTo>
                    <a:pt x="1303467" y="2293516"/>
                  </a:lnTo>
                  <a:lnTo>
                    <a:pt x="1331826" y="2257864"/>
                  </a:lnTo>
                  <a:lnTo>
                    <a:pt x="1358429" y="2220510"/>
                  </a:lnTo>
                  <a:lnTo>
                    <a:pt x="1383192" y="2181491"/>
                  </a:lnTo>
                  <a:lnTo>
                    <a:pt x="1406028" y="2140846"/>
                  </a:lnTo>
                  <a:lnTo>
                    <a:pt x="1426851" y="2098610"/>
                  </a:lnTo>
                  <a:lnTo>
                    <a:pt x="1445577" y="2054821"/>
                  </a:lnTo>
                  <a:lnTo>
                    <a:pt x="1461901" y="2010074"/>
                  </a:lnTo>
                  <a:lnTo>
                    <a:pt x="1475632" y="1965022"/>
                  </a:lnTo>
                  <a:lnTo>
                    <a:pt x="1486808" y="1919751"/>
                  </a:lnTo>
                  <a:lnTo>
                    <a:pt x="1495466" y="1874348"/>
                  </a:lnTo>
                  <a:lnTo>
                    <a:pt x="1501642" y="1828897"/>
                  </a:lnTo>
                  <a:lnTo>
                    <a:pt x="1505374" y="1783486"/>
                  </a:lnTo>
                  <a:lnTo>
                    <a:pt x="1506699" y="1738200"/>
                  </a:lnTo>
                  <a:lnTo>
                    <a:pt x="1505655" y="1693125"/>
                  </a:lnTo>
                  <a:lnTo>
                    <a:pt x="1502277" y="1648346"/>
                  </a:lnTo>
                  <a:lnTo>
                    <a:pt x="1496604" y="1603950"/>
                  </a:lnTo>
                  <a:lnTo>
                    <a:pt x="1488673" y="1560022"/>
                  </a:lnTo>
                  <a:lnTo>
                    <a:pt x="1478520" y="1516649"/>
                  </a:lnTo>
                  <a:lnTo>
                    <a:pt x="1466183" y="1473915"/>
                  </a:lnTo>
                  <a:lnTo>
                    <a:pt x="1451698" y="1431908"/>
                  </a:lnTo>
                  <a:lnTo>
                    <a:pt x="1435104" y="1390713"/>
                  </a:lnTo>
                  <a:lnTo>
                    <a:pt x="1416437" y="1350416"/>
                  </a:lnTo>
                  <a:lnTo>
                    <a:pt x="1395734" y="1311102"/>
                  </a:lnTo>
                  <a:lnTo>
                    <a:pt x="1373033" y="1272858"/>
                  </a:lnTo>
                  <a:lnTo>
                    <a:pt x="1348370" y="1235769"/>
                  </a:lnTo>
                  <a:lnTo>
                    <a:pt x="1321783" y="1199921"/>
                  </a:lnTo>
                  <a:lnTo>
                    <a:pt x="1293309" y="1165401"/>
                  </a:lnTo>
                  <a:lnTo>
                    <a:pt x="1262984" y="1132294"/>
                  </a:lnTo>
                  <a:lnTo>
                    <a:pt x="1230847" y="1100686"/>
                  </a:lnTo>
                  <a:lnTo>
                    <a:pt x="1196933" y="1070662"/>
                  </a:lnTo>
                  <a:lnTo>
                    <a:pt x="1161281" y="1042309"/>
                  </a:lnTo>
                  <a:lnTo>
                    <a:pt x="1123928" y="1015713"/>
                  </a:lnTo>
                  <a:lnTo>
                    <a:pt x="1084910" y="990959"/>
                  </a:lnTo>
                  <a:lnTo>
                    <a:pt x="1044264" y="968134"/>
                  </a:lnTo>
                  <a:lnTo>
                    <a:pt x="1002029" y="947322"/>
                  </a:lnTo>
                  <a:lnTo>
                    <a:pt x="958240" y="928611"/>
                  </a:lnTo>
                  <a:lnTo>
                    <a:pt x="906873" y="910144"/>
                  </a:lnTo>
                  <a:lnTo>
                    <a:pt x="854545" y="894961"/>
                  </a:lnTo>
                  <a:lnTo>
                    <a:pt x="801419" y="883096"/>
                  </a:lnTo>
                  <a:lnTo>
                    <a:pt x="747656" y="874579"/>
                  </a:lnTo>
                  <a:lnTo>
                    <a:pt x="693420" y="869446"/>
                  </a:lnTo>
                  <a:lnTo>
                    <a:pt x="638873" y="867727"/>
                  </a:lnTo>
                  <a:lnTo>
                    <a:pt x="638873" y="0"/>
                  </a:lnTo>
                  <a:close/>
                </a:path>
              </a:pathLst>
            </a:custGeom>
            <a:ln w="234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1020508" y="2693606"/>
              <a:ext cx="1736089" cy="3348990"/>
            </a:xfrm>
            <a:custGeom>
              <a:avLst/>
              <a:gdLst/>
              <a:ahLst/>
              <a:cxnLst/>
              <a:rect l="l" t="t" r="r" b="b"/>
              <a:pathLst>
                <a:path w="1736089" h="3348990">
                  <a:moveTo>
                    <a:pt x="1735848" y="0"/>
                  </a:moveTo>
                  <a:lnTo>
                    <a:pt x="1686300" y="702"/>
                  </a:lnTo>
                  <a:lnTo>
                    <a:pt x="1637010" y="2800"/>
                  </a:lnTo>
                  <a:lnTo>
                    <a:pt x="1588000" y="6276"/>
                  </a:lnTo>
                  <a:lnTo>
                    <a:pt x="1539295" y="11117"/>
                  </a:lnTo>
                  <a:lnTo>
                    <a:pt x="1490915" y="17305"/>
                  </a:lnTo>
                  <a:lnTo>
                    <a:pt x="1442886" y="24825"/>
                  </a:lnTo>
                  <a:lnTo>
                    <a:pt x="1395230" y="33662"/>
                  </a:lnTo>
                  <a:lnTo>
                    <a:pt x="1347969" y="43800"/>
                  </a:lnTo>
                  <a:lnTo>
                    <a:pt x="1301128" y="55223"/>
                  </a:lnTo>
                  <a:lnTo>
                    <a:pt x="1254728" y="67916"/>
                  </a:lnTo>
                  <a:lnTo>
                    <a:pt x="1208794" y="81862"/>
                  </a:lnTo>
                  <a:lnTo>
                    <a:pt x="1163347" y="97048"/>
                  </a:lnTo>
                  <a:lnTo>
                    <a:pt x="1118412" y="113455"/>
                  </a:lnTo>
                  <a:lnTo>
                    <a:pt x="1074011" y="131070"/>
                  </a:lnTo>
                  <a:lnTo>
                    <a:pt x="1030167" y="149876"/>
                  </a:lnTo>
                  <a:lnTo>
                    <a:pt x="986903" y="169858"/>
                  </a:lnTo>
                  <a:lnTo>
                    <a:pt x="944242" y="191000"/>
                  </a:lnTo>
                  <a:lnTo>
                    <a:pt x="902208" y="213286"/>
                  </a:lnTo>
                  <a:lnTo>
                    <a:pt x="860823" y="236701"/>
                  </a:lnTo>
                  <a:lnTo>
                    <a:pt x="820111" y="261229"/>
                  </a:lnTo>
                  <a:lnTo>
                    <a:pt x="780094" y="286854"/>
                  </a:lnTo>
                  <a:lnTo>
                    <a:pt x="740795" y="313561"/>
                  </a:lnTo>
                  <a:lnTo>
                    <a:pt x="702238" y="341335"/>
                  </a:lnTo>
                  <a:lnTo>
                    <a:pt x="664446" y="370159"/>
                  </a:lnTo>
                  <a:lnTo>
                    <a:pt x="627441" y="400017"/>
                  </a:lnTo>
                  <a:lnTo>
                    <a:pt x="591247" y="430895"/>
                  </a:lnTo>
                  <a:lnTo>
                    <a:pt x="555886" y="462776"/>
                  </a:lnTo>
                  <a:lnTo>
                    <a:pt x="521382" y="495645"/>
                  </a:lnTo>
                  <a:lnTo>
                    <a:pt x="487758" y="529487"/>
                  </a:lnTo>
                  <a:lnTo>
                    <a:pt x="455037" y="564285"/>
                  </a:lnTo>
                  <a:lnTo>
                    <a:pt x="423242" y="600024"/>
                  </a:lnTo>
                  <a:lnTo>
                    <a:pt x="392395" y="636688"/>
                  </a:lnTo>
                  <a:lnTo>
                    <a:pt x="362521" y="674261"/>
                  </a:lnTo>
                  <a:lnTo>
                    <a:pt x="333641" y="712729"/>
                  </a:lnTo>
                  <a:lnTo>
                    <a:pt x="305780" y="752075"/>
                  </a:lnTo>
                  <a:lnTo>
                    <a:pt x="278959" y="792283"/>
                  </a:lnTo>
                  <a:lnTo>
                    <a:pt x="253203" y="833339"/>
                  </a:lnTo>
                  <a:lnTo>
                    <a:pt x="228533" y="875225"/>
                  </a:lnTo>
                  <a:lnTo>
                    <a:pt x="204974" y="917928"/>
                  </a:lnTo>
                  <a:lnTo>
                    <a:pt x="182548" y="961430"/>
                  </a:lnTo>
                  <a:lnTo>
                    <a:pt x="161279" y="1005717"/>
                  </a:lnTo>
                  <a:lnTo>
                    <a:pt x="141189" y="1050772"/>
                  </a:lnTo>
                  <a:lnTo>
                    <a:pt x="122301" y="1096581"/>
                  </a:lnTo>
                  <a:lnTo>
                    <a:pt x="105040" y="1141986"/>
                  </a:lnTo>
                  <a:lnTo>
                    <a:pt x="89131" y="1187571"/>
                  </a:lnTo>
                  <a:lnTo>
                    <a:pt x="74562" y="1233314"/>
                  </a:lnTo>
                  <a:lnTo>
                    <a:pt x="61324" y="1279190"/>
                  </a:lnTo>
                  <a:lnTo>
                    <a:pt x="49408" y="1325179"/>
                  </a:lnTo>
                  <a:lnTo>
                    <a:pt x="38802" y="1371257"/>
                  </a:lnTo>
                  <a:lnTo>
                    <a:pt x="29499" y="1417402"/>
                  </a:lnTo>
                  <a:lnTo>
                    <a:pt x="21487" y="1463591"/>
                  </a:lnTo>
                  <a:lnTo>
                    <a:pt x="14758" y="1509801"/>
                  </a:lnTo>
                  <a:lnTo>
                    <a:pt x="9300" y="1556011"/>
                  </a:lnTo>
                  <a:lnTo>
                    <a:pt x="5106" y="1602197"/>
                  </a:lnTo>
                  <a:lnTo>
                    <a:pt x="2164" y="1648337"/>
                  </a:lnTo>
                  <a:lnTo>
                    <a:pt x="465" y="1694408"/>
                  </a:lnTo>
                  <a:lnTo>
                    <a:pt x="0" y="1740388"/>
                  </a:lnTo>
                  <a:lnTo>
                    <a:pt x="757" y="1786254"/>
                  </a:lnTo>
                  <a:lnTo>
                    <a:pt x="2729" y="1831984"/>
                  </a:lnTo>
                  <a:lnTo>
                    <a:pt x="5905" y="1877555"/>
                  </a:lnTo>
                  <a:lnTo>
                    <a:pt x="10274" y="1922944"/>
                  </a:lnTo>
                  <a:lnTo>
                    <a:pt x="15828" y="1968129"/>
                  </a:lnTo>
                  <a:lnTo>
                    <a:pt x="22557" y="2013087"/>
                  </a:lnTo>
                  <a:lnTo>
                    <a:pt x="30450" y="2057795"/>
                  </a:lnTo>
                  <a:lnTo>
                    <a:pt x="39499" y="2102232"/>
                  </a:lnTo>
                  <a:lnTo>
                    <a:pt x="49693" y="2146374"/>
                  </a:lnTo>
                  <a:lnTo>
                    <a:pt x="61022" y="2190200"/>
                  </a:lnTo>
                  <a:lnTo>
                    <a:pt x="73477" y="2233685"/>
                  </a:lnTo>
                  <a:lnTo>
                    <a:pt x="87048" y="2276809"/>
                  </a:lnTo>
                  <a:lnTo>
                    <a:pt x="101725" y="2319547"/>
                  </a:lnTo>
                  <a:lnTo>
                    <a:pt x="117499" y="2361878"/>
                  </a:lnTo>
                  <a:lnTo>
                    <a:pt x="134359" y="2403779"/>
                  </a:lnTo>
                  <a:lnTo>
                    <a:pt x="152296" y="2445228"/>
                  </a:lnTo>
                  <a:lnTo>
                    <a:pt x="171300" y="2486201"/>
                  </a:lnTo>
                  <a:lnTo>
                    <a:pt x="191362" y="2526676"/>
                  </a:lnTo>
                  <a:lnTo>
                    <a:pt x="212471" y="2566632"/>
                  </a:lnTo>
                  <a:lnTo>
                    <a:pt x="234618" y="2606044"/>
                  </a:lnTo>
                  <a:lnTo>
                    <a:pt x="257793" y="2644891"/>
                  </a:lnTo>
                  <a:lnTo>
                    <a:pt x="281986" y="2683150"/>
                  </a:lnTo>
                  <a:lnTo>
                    <a:pt x="307187" y="2720798"/>
                  </a:lnTo>
                  <a:lnTo>
                    <a:pt x="333387" y="2757813"/>
                  </a:lnTo>
                  <a:lnTo>
                    <a:pt x="360576" y="2794172"/>
                  </a:lnTo>
                  <a:lnTo>
                    <a:pt x="388744" y="2829853"/>
                  </a:lnTo>
                  <a:lnTo>
                    <a:pt x="417882" y="2864833"/>
                  </a:lnTo>
                  <a:lnTo>
                    <a:pt x="447979" y="2899089"/>
                  </a:lnTo>
                  <a:lnTo>
                    <a:pt x="479026" y="2932599"/>
                  </a:lnTo>
                  <a:lnTo>
                    <a:pt x="511013" y="2965340"/>
                  </a:lnTo>
                  <a:lnTo>
                    <a:pt x="543930" y="2997291"/>
                  </a:lnTo>
                  <a:lnTo>
                    <a:pt x="577768" y="3028427"/>
                  </a:lnTo>
                  <a:lnTo>
                    <a:pt x="612516" y="3058727"/>
                  </a:lnTo>
                  <a:lnTo>
                    <a:pt x="648166" y="3088168"/>
                  </a:lnTo>
                  <a:lnTo>
                    <a:pt x="684706" y="3116727"/>
                  </a:lnTo>
                  <a:lnTo>
                    <a:pt x="722128" y="3144382"/>
                  </a:lnTo>
                  <a:lnTo>
                    <a:pt x="760422" y="3171110"/>
                  </a:lnTo>
                  <a:lnTo>
                    <a:pt x="799577" y="3196889"/>
                  </a:lnTo>
                  <a:lnTo>
                    <a:pt x="839584" y="3221696"/>
                  </a:lnTo>
                  <a:lnTo>
                    <a:pt x="880434" y="3245508"/>
                  </a:lnTo>
                  <a:lnTo>
                    <a:pt x="922116" y="3268304"/>
                  </a:lnTo>
                  <a:lnTo>
                    <a:pt x="964621" y="3290059"/>
                  </a:lnTo>
                  <a:lnTo>
                    <a:pt x="1007939" y="3310753"/>
                  </a:lnTo>
                  <a:lnTo>
                    <a:pt x="1052060" y="3330361"/>
                  </a:lnTo>
                  <a:lnTo>
                    <a:pt x="1096975" y="3348862"/>
                  </a:lnTo>
                  <a:lnTo>
                    <a:pt x="1416342" y="2542019"/>
                  </a:lnTo>
                  <a:lnTo>
                    <a:pt x="1371944" y="2522998"/>
                  </a:lnTo>
                  <a:lnTo>
                    <a:pt x="1329011" y="2501722"/>
                  </a:lnTo>
                  <a:lnTo>
                    <a:pt x="1287600" y="2478278"/>
                  </a:lnTo>
                  <a:lnTo>
                    <a:pt x="1247771" y="2452752"/>
                  </a:lnTo>
                  <a:lnTo>
                    <a:pt x="1209583" y="2425230"/>
                  </a:lnTo>
                  <a:lnTo>
                    <a:pt x="1173093" y="2395798"/>
                  </a:lnTo>
                  <a:lnTo>
                    <a:pt x="1138361" y="2364542"/>
                  </a:lnTo>
                  <a:lnTo>
                    <a:pt x="1105444" y="2331547"/>
                  </a:lnTo>
                  <a:lnTo>
                    <a:pt x="1074403" y="2296901"/>
                  </a:lnTo>
                  <a:lnTo>
                    <a:pt x="1045294" y="2260689"/>
                  </a:lnTo>
                  <a:lnTo>
                    <a:pt x="1018178" y="2222996"/>
                  </a:lnTo>
                  <a:lnTo>
                    <a:pt x="993111" y="2183910"/>
                  </a:lnTo>
                  <a:lnTo>
                    <a:pt x="970154" y="2143516"/>
                  </a:lnTo>
                  <a:lnTo>
                    <a:pt x="949365" y="2101901"/>
                  </a:lnTo>
                  <a:lnTo>
                    <a:pt x="930802" y="2059149"/>
                  </a:lnTo>
                  <a:lnTo>
                    <a:pt x="914524" y="2015348"/>
                  </a:lnTo>
                  <a:lnTo>
                    <a:pt x="900589" y="1970583"/>
                  </a:lnTo>
                  <a:lnTo>
                    <a:pt x="889057" y="1924940"/>
                  </a:lnTo>
                  <a:lnTo>
                    <a:pt x="879985" y="1878506"/>
                  </a:lnTo>
                  <a:lnTo>
                    <a:pt x="873433" y="1831367"/>
                  </a:lnTo>
                  <a:lnTo>
                    <a:pt x="869459" y="1783607"/>
                  </a:lnTo>
                  <a:lnTo>
                    <a:pt x="868121" y="1735315"/>
                  </a:lnTo>
                  <a:lnTo>
                    <a:pt x="869405" y="1687715"/>
                  </a:lnTo>
                  <a:lnTo>
                    <a:pt x="873212" y="1640785"/>
                  </a:lnTo>
                  <a:lnTo>
                    <a:pt x="879477" y="1594593"/>
                  </a:lnTo>
                  <a:lnTo>
                    <a:pt x="888133" y="1549204"/>
                  </a:lnTo>
                  <a:lnTo>
                    <a:pt x="899115" y="1504683"/>
                  </a:lnTo>
                  <a:lnTo>
                    <a:pt x="912355" y="1461099"/>
                  </a:lnTo>
                  <a:lnTo>
                    <a:pt x="927789" y="1418515"/>
                  </a:lnTo>
                  <a:lnTo>
                    <a:pt x="945349" y="1377000"/>
                  </a:lnTo>
                  <a:lnTo>
                    <a:pt x="964970" y="1336618"/>
                  </a:lnTo>
                  <a:lnTo>
                    <a:pt x="986585" y="1297437"/>
                  </a:lnTo>
                  <a:lnTo>
                    <a:pt x="1010128" y="1259521"/>
                  </a:lnTo>
                  <a:lnTo>
                    <a:pt x="1035534" y="1222938"/>
                  </a:lnTo>
                  <a:lnTo>
                    <a:pt x="1062736" y="1187754"/>
                  </a:lnTo>
                  <a:lnTo>
                    <a:pt x="1091667" y="1154035"/>
                  </a:lnTo>
                  <a:lnTo>
                    <a:pt x="1122262" y="1121846"/>
                  </a:lnTo>
                  <a:lnTo>
                    <a:pt x="1154455" y="1091255"/>
                  </a:lnTo>
                  <a:lnTo>
                    <a:pt x="1188179" y="1062326"/>
                  </a:lnTo>
                  <a:lnTo>
                    <a:pt x="1223368" y="1035128"/>
                  </a:lnTo>
                  <a:lnTo>
                    <a:pt x="1259956" y="1009725"/>
                  </a:lnTo>
                  <a:lnTo>
                    <a:pt x="1297877" y="986183"/>
                  </a:lnTo>
                  <a:lnTo>
                    <a:pt x="1337065" y="964570"/>
                  </a:lnTo>
                  <a:lnTo>
                    <a:pt x="1377454" y="944951"/>
                  </a:lnTo>
                  <a:lnTo>
                    <a:pt x="1418977" y="927392"/>
                  </a:lnTo>
                  <a:lnTo>
                    <a:pt x="1461569" y="911959"/>
                  </a:lnTo>
                  <a:lnTo>
                    <a:pt x="1505162" y="898720"/>
                  </a:lnTo>
                  <a:lnTo>
                    <a:pt x="1549692" y="887739"/>
                  </a:lnTo>
                  <a:lnTo>
                    <a:pt x="1595092" y="879083"/>
                  </a:lnTo>
                  <a:lnTo>
                    <a:pt x="1641295" y="872818"/>
                  </a:lnTo>
                  <a:lnTo>
                    <a:pt x="1688236" y="869011"/>
                  </a:lnTo>
                  <a:lnTo>
                    <a:pt x="1735848" y="867727"/>
                  </a:lnTo>
                  <a:lnTo>
                    <a:pt x="1735848" y="0"/>
                  </a:lnTo>
                  <a:close/>
                </a:path>
              </a:pathLst>
            </a:custGeom>
            <a:solidFill>
              <a:srgbClr val="E493B5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1020508" y="2693606"/>
              <a:ext cx="1736089" cy="3348990"/>
            </a:xfrm>
            <a:custGeom>
              <a:avLst/>
              <a:gdLst/>
              <a:ahLst/>
              <a:cxnLst/>
              <a:rect l="l" t="t" r="r" b="b"/>
              <a:pathLst>
                <a:path w="1736089" h="3348990">
                  <a:moveTo>
                    <a:pt x="1096975" y="3348862"/>
                  </a:moveTo>
                  <a:lnTo>
                    <a:pt x="1052060" y="3330361"/>
                  </a:lnTo>
                  <a:lnTo>
                    <a:pt x="1007939" y="3310753"/>
                  </a:lnTo>
                  <a:lnTo>
                    <a:pt x="964621" y="3290059"/>
                  </a:lnTo>
                  <a:lnTo>
                    <a:pt x="922116" y="3268304"/>
                  </a:lnTo>
                  <a:lnTo>
                    <a:pt x="880434" y="3245508"/>
                  </a:lnTo>
                  <a:lnTo>
                    <a:pt x="839584" y="3221696"/>
                  </a:lnTo>
                  <a:lnTo>
                    <a:pt x="799577" y="3196889"/>
                  </a:lnTo>
                  <a:lnTo>
                    <a:pt x="760422" y="3171110"/>
                  </a:lnTo>
                  <a:lnTo>
                    <a:pt x="722128" y="3144382"/>
                  </a:lnTo>
                  <a:lnTo>
                    <a:pt x="684706" y="3116727"/>
                  </a:lnTo>
                  <a:lnTo>
                    <a:pt x="648166" y="3088168"/>
                  </a:lnTo>
                  <a:lnTo>
                    <a:pt x="612516" y="3058727"/>
                  </a:lnTo>
                  <a:lnTo>
                    <a:pt x="577768" y="3028427"/>
                  </a:lnTo>
                  <a:lnTo>
                    <a:pt x="543930" y="2997291"/>
                  </a:lnTo>
                  <a:lnTo>
                    <a:pt x="511013" y="2965340"/>
                  </a:lnTo>
                  <a:lnTo>
                    <a:pt x="479026" y="2932599"/>
                  </a:lnTo>
                  <a:lnTo>
                    <a:pt x="447979" y="2899089"/>
                  </a:lnTo>
                  <a:lnTo>
                    <a:pt x="417882" y="2864833"/>
                  </a:lnTo>
                  <a:lnTo>
                    <a:pt x="388744" y="2829853"/>
                  </a:lnTo>
                  <a:lnTo>
                    <a:pt x="360576" y="2794172"/>
                  </a:lnTo>
                  <a:lnTo>
                    <a:pt x="333387" y="2757813"/>
                  </a:lnTo>
                  <a:lnTo>
                    <a:pt x="307187" y="2720798"/>
                  </a:lnTo>
                  <a:lnTo>
                    <a:pt x="281986" y="2683150"/>
                  </a:lnTo>
                  <a:lnTo>
                    <a:pt x="257793" y="2644891"/>
                  </a:lnTo>
                  <a:lnTo>
                    <a:pt x="234618" y="2606044"/>
                  </a:lnTo>
                  <a:lnTo>
                    <a:pt x="212471" y="2566632"/>
                  </a:lnTo>
                  <a:lnTo>
                    <a:pt x="191362" y="2526676"/>
                  </a:lnTo>
                  <a:lnTo>
                    <a:pt x="171300" y="2486201"/>
                  </a:lnTo>
                  <a:lnTo>
                    <a:pt x="152296" y="2445228"/>
                  </a:lnTo>
                  <a:lnTo>
                    <a:pt x="134359" y="2403779"/>
                  </a:lnTo>
                  <a:lnTo>
                    <a:pt x="117499" y="2361878"/>
                  </a:lnTo>
                  <a:lnTo>
                    <a:pt x="101725" y="2319547"/>
                  </a:lnTo>
                  <a:lnTo>
                    <a:pt x="87048" y="2276809"/>
                  </a:lnTo>
                  <a:lnTo>
                    <a:pt x="73477" y="2233685"/>
                  </a:lnTo>
                  <a:lnTo>
                    <a:pt x="61022" y="2190200"/>
                  </a:lnTo>
                  <a:lnTo>
                    <a:pt x="49693" y="2146374"/>
                  </a:lnTo>
                  <a:lnTo>
                    <a:pt x="39499" y="2102232"/>
                  </a:lnTo>
                  <a:lnTo>
                    <a:pt x="30450" y="2057795"/>
                  </a:lnTo>
                  <a:lnTo>
                    <a:pt x="22557" y="2013087"/>
                  </a:lnTo>
                  <a:lnTo>
                    <a:pt x="15828" y="1968129"/>
                  </a:lnTo>
                  <a:lnTo>
                    <a:pt x="10274" y="1922944"/>
                  </a:lnTo>
                  <a:lnTo>
                    <a:pt x="5905" y="1877555"/>
                  </a:lnTo>
                  <a:lnTo>
                    <a:pt x="2729" y="1831984"/>
                  </a:lnTo>
                  <a:lnTo>
                    <a:pt x="757" y="1786254"/>
                  </a:lnTo>
                  <a:lnTo>
                    <a:pt x="0" y="1740388"/>
                  </a:lnTo>
                  <a:lnTo>
                    <a:pt x="465" y="1694408"/>
                  </a:lnTo>
                  <a:lnTo>
                    <a:pt x="2164" y="1648337"/>
                  </a:lnTo>
                  <a:lnTo>
                    <a:pt x="5106" y="1602197"/>
                  </a:lnTo>
                  <a:lnTo>
                    <a:pt x="9300" y="1556011"/>
                  </a:lnTo>
                  <a:lnTo>
                    <a:pt x="14758" y="1509801"/>
                  </a:lnTo>
                  <a:lnTo>
                    <a:pt x="21487" y="1463591"/>
                  </a:lnTo>
                  <a:lnTo>
                    <a:pt x="29499" y="1417402"/>
                  </a:lnTo>
                  <a:lnTo>
                    <a:pt x="38802" y="1371257"/>
                  </a:lnTo>
                  <a:lnTo>
                    <a:pt x="49408" y="1325179"/>
                  </a:lnTo>
                  <a:lnTo>
                    <a:pt x="61324" y="1279190"/>
                  </a:lnTo>
                  <a:lnTo>
                    <a:pt x="74562" y="1233314"/>
                  </a:lnTo>
                  <a:lnTo>
                    <a:pt x="89131" y="1187571"/>
                  </a:lnTo>
                  <a:lnTo>
                    <a:pt x="105040" y="1141986"/>
                  </a:lnTo>
                  <a:lnTo>
                    <a:pt x="122301" y="1096581"/>
                  </a:lnTo>
                  <a:lnTo>
                    <a:pt x="141189" y="1050772"/>
                  </a:lnTo>
                  <a:lnTo>
                    <a:pt x="161279" y="1005717"/>
                  </a:lnTo>
                  <a:lnTo>
                    <a:pt x="182548" y="961430"/>
                  </a:lnTo>
                  <a:lnTo>
                    <a:pt x="204974" y="917928"/>
                  </a:lnTo>
                  <a:lnTo>
                    <a:pt x="228533" y="875225"/>
                  </a:lnTo>
                  <a:lnTo>
                    <a:pt x="253203" y="833339"/>
                  </a:lnTo>
                  <a:lnTo>
                    <a:pt x="278959" y="792283"/>
                  </a:lnTo>
                  <a:lnTo>
                    <a:pt x="305780" y="752075"/>
                  </a:lnTo>
                  <a:lnTo>
                    <a:pt x="333641" y="712729"/>
                  </a:lnTo>
                  <a:lnTo>
                    <a:pt x="362521" y="674261"/>
                  </a:lnTo>
                  <a:lnTo>
                    <a:pt x="392395" y="636688"/>
                  </a:lnTo>
                  <a:lnTo>
                    <a:pt x="423242" y="600024"/>
                  </a:lnTo>
                  <a:lnTo>
                    <a:pt x="455037" y="564285"/>
                  </a:lnTo>
                  <a:lnTo>
                    <a:pt x="487758" y="529487"/>
                  </a:lnTo>
                  <a:lnTo>
                    <a:pt x="521382" y="495645"/>
                  </a:lnTo>
                  <a:lnTo>
                    <a:pt x="555886" y="462776"/>
                  </a:lnTo>
                  <a:lnTo>
                    <a:pt x="591247" y="430895"/>
                  </a:lnTo>
                  <a:lnTo>
                    <a:pt x="627441" y="400017"/>
                  </a:lnTo>
                  <a:lnTo>
                    <a:pt x="664446" y="370159"/>
                  </a:lnTo>
                  <a:lnTo>
                    <a:pt x="702238" y="341335"/>
                  </a:lnTo>
                  <a:lnTo>
                    <a:pt x="740795" y="313561"/>
                  </a:lnTo>
                  <a:lnTo>
                    <a:pt x="780094" y="286854"/>
                  </a:lnTo>
                  <a:lnTo>
                    <a:pt x="820111" y="261229"/>
                  </a:lnTo>
                  <a:lnTo>
                    <a:pt x="860823" y="236701"/>
                  </a:lnTo>
                  <a:lnTo>
                    <a:pt x="902208" y="213286"/>
                  </a:lnTo>
                  <a:lnTo>
                    <a:pt x="944242" y="191000"/>
                  </a:lnTo>
                  <a:lnTo>
                    <a:pt x="986903" y="169858"/>
                  </a:lnTo>
                  <a:lnTo>
                    <a:pt x="1030167" y="149876"/>
                  </a:lnTo>
                  <a:lnTo>
                    <a:pt x="1074011" y="131070"/>
                  </a:lnTo>
                  <a:lnTo>
                    <a:pt x="1118412" y="113455"/>
                  </a:lnTo>
                  <a:lnTo>
                    <a:pt x="1163347" y="97048"/>
                  </a:lnTo>
                  <a:lnTo>
                    <a:pt x="1208794" y="81862"/>
                  </a:lnTo>
                  <a:lnTo>
                    <a:pt x="1254728" y="67916"/>
                  </a:lnTo>
                  <a:lnTo>
                    <a:pt x="1301128" y="55223"/>
                  </a:lnTo>
                  <a:lnTo>
                    <a:pt x="1347969" y="43800"/>
                  </a:lnTo>
                  <a:lnTo>
                    <a:pt x="1395230" y="33662"/>
                  </a:lnTo>
                  <a:lnTo>
                    <a:pt x="1442886" y="24825"/>
                  </a:lnTo>
                  <a:lnTo>
                    <a:pt x="1490915" y="17305"/>
                  </a:lnTo>
                  <a:lnTo>
                    <a:pt x="1539295" y="11117"/>
                  </a:lnTo>
                  <a:lnTo>
                    <a:pt x="1588000" y="6276"/>
                  </a:lnTo>
                  <a:lnTo>
                    <a:pt x="1637010" y="2800"/>
                  </a:lnTo>
                  <a:lnTo>
                    <a:pt x="1686300" y="702"/>
                  </a:lnTo>
                  <a:lnTo>
                    <a:pt x="1735848" y="0"/>
                  </a:lnTo>
                  <a:lnTo>
                    <a:pt x="1735848" y="867727"/>
                  </a:lnTo>
                  <a:lnTo>
                    <a:pt x="1688236" y="869011"/>
                  </a:lnTo>
                  <a:lnTo>
                    <a:pt x="1641295" y="872818"/>
                  </a:lnTo>
                  <a:lnTo>
                    <a:pt x="1595092" y="879083"/>
                  </a:lnTo>
                  <a:lnTo>
                    <a:pt x="1549692" y="887739"/>
                  </a:lnTo>
                  <a:lnTo>
                    <a:pt x="1505162" y="898720"/>
                  </a:lnTo>
                  <a:lnTo>
                    <a:pt x="1461569" y="911959"/>
                  </a:lnTo>
                  <a:lnTo>
                    <a:pt x="1418977" y="927392"/>
                  </a:lnTo>
                  <a:lnTo>
                    <a:pt x="1377454" y="944951"/>
                  </a:lnTo>
                  <a:lnTo>
                    <a:pt x="1337065" y="964570"/>
                  </a:lnTo>
                  <a:lnTo>
                    <a:pt x="1297877" y="986183"/>
                  </a:lnTo>
                  <a:lnTo>
                    <a:pt x="1259956" y="1009725"/>
                  </a:lnTo>
                  <a:lnTo>
                    <a:pt x="1223368" y="1035128"/>
                  </a:lnTo>
                  <a:lnTo>
                    <a:pt x="1188179" y="1062326"/>
                  </a:lnTo>
                  <a:lnTo>
                    <a:pt x="1154455" y="1091255"/>
                  </a:lnTo>
                  <a:lnTo>
                    <a:pt x="1122262" y="1121846"/>
                  </a:lnTo>
                  <a:lnTo>
                    <a:pt x="1091667" y="1154035"/>
                  </a:lnTo>
                  <a:lnTo>
                    <a:pt x="1062736" y="1187754"/>
                  </a:lnTo>
                  <a:lnTo>
                    <a:pt x="1035534" y="1222938"/>
                  </a:lnTo>
                  <a:lnTo>
                    <a:pt x="1010128" y="1259521"/>
                  </a:lnTo>
                  <a:lnTo>
                    <a:pt x="986585" y="1297437"/>
                  </a:lnTo>
                  <a:lnTo>
                    <a:pt x="964970" y="1336618"/>
                  </a:lnTo>
                  <a:lnTo>
                    <a:pt x="945349" y="1377000"/>
                  </a:lnTo>
                  <a:lnTo>
                    <a:pt x="927789" y="1418515"/>
                  </a:lnTo>
                  <a:lnTo>
                    <a:pt x="912355" y="1461099"/>
                  </a:lnTo>
                  <a:lnTo>
                    <a:pt x="899115" y="1504683"/>
                  </a:lnTo>
                  <a:lnTo>
                    <a:pt x="888133" y="1549204"/>
                  </a:lnTo>
                  <a:lnTo>
                    <a:pt x="879477" y="1594593"/>
                  </a:lnTo>
                  <a:lnTo>
                    <a:pt x="873212" y="1640785"/>
                  </a:lnTo>
                  <a:lnTo>
                    <a:pt x="869405" y="1687715"/>
                  </a:lnTo>
                  <a:lnTo>
                    <a:pt x="868121" y="1735315"/>
                  </a:lnTo>
                  <a:lnTo>
                    <a:pt x="869459" y="1783607"/>
                  </a:lnTo>
                  <a:lnTo>
                    <a:pt x="873433" y="1831367"/>
                  </a:lnTo>
                  <a:lnTo>
                    <a:pt x="879985" y="1878506"/>
                  </a:lnTo>
                  <a:lnTo>
                    <a:pt x="889057" y="1924940"/>
                  </a:lnTo>
                  <a:lnTo>
                    <a:pt x="900589" y="1970583"/>
                  </a:lnTo>
                  <a:lnTo>
                    <a:pt x="914524" y="2015348"/>
                  </a:lnTo>
                  <a:lnTo>
                    <a:pt x="930802" y="2059149"/>
                  </a:lnTo>
                  <a:lnTo>
                    <a:pt x="949365" y="2101901"/>
                  </a:lnTo>
                  <a:lnTo>
                    <a:pt x="970154" y="2143516"/>
                  </a:lnTo>
                  <a:lnTo>
                    <a:pt x="993111" y="2183910"/>
                  </a:lnTo>
                  <a:lnTo>
                    <a:pt x="1018178" y="2222996"/>
                  </a:lnTo>
                  <a:lnTo>
                    <a:pt x="1045294" y="2260689"/>
                  </a:lnTo>
                  <a:lnTo>
                    <a:pt x="1074403" y="2296901"/>
                  </a:lnTo>
                  <a:lnTo>
                    <a:pt x="1105444" y="2331547"/>
                  </a:lnTo>
                  <a:lnTo>
                    <a:pt x="1138361" y="2364542"/>
                  </a:lnTo>
                  <a:lnTo>
                    <a:pt x="1173093" y="2395798"/>
                  </a:lnTo>
                  <a:lnTo>
                    <a:pt x="1209583" y="2425230"/>
                  </a:lnTo>
                  <a:lnTo>
                    <a:pt x="1247771" y="2452752"/>
                  </a:lnTo>
                  <a:lnTo>
                    <a:pt x="1287600" y="2478278"/>
                  </a:lnTo>
                  <a:lnTo>
                    <a:pt x="1329011" y="2501722"/>
                  </a:lnTo>
                  <a:lnTo>
                    <a:pt x="1371944" y="2522998"/>
                  </a:lnTo>
                  <a:lnTo>
                    <a:pt x="1416342" y="2542019"/>
                  </a:lnTo>
                  <a:lnTo>
                    <a:pt x="1096975" y="3348862"/>
                  </a:lnTo>
                  <a:close/>
                </a:path>
              </a:pathLst>
            </a:custGeom>
            <a:ln w="234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3977195" y="4578776"/>
              <a:ext cx="176530" cy="188595"/>
            </a:xfrm>
            <a:custGeom>
              <a:avLst/>
              <a:gdLst/>
              <a:ahLst/>
              <a:cxnLst/>
              <a:rect l="l" t="t" r="r" b="b"/>
              <a:pathLst>
                <a:path w="176529" h="188595">
                  <a:moveTo>
                    <a:pt x="0" y="188142"/>
                  </a:moveTo>
                  <a:lnTo>
                    <a:pt x="176039" y="188142"/>
                  </a:lnTo>
                  <a:lnTo>
                    <a:pt x="176039" y="0"/>
                  </a:lnTo>
                  <a:lnTo>
                    <a:pt x="0" y="0"/>
                  </a:lnTo>
                  <a:lnTo>
                    <a:pt x="0" y="188142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1399235" y="4135373"/>
              <a:ext cx="193675" cy="187960"/>
            </a:xfrm>
            <a:custGeom>
              <a:avLst/>
              <a:gdLst/>
              <a:ahLst/>
              <a:cxnLst/>
              <a:rect l="l" t="t" r="r" b="b"/>
              <a:pathLst>
                <a:path w="193675" h="187960">
                  <a:moveTo>
                    <a:pt x="0" y="187769"/>
                  </a:moveTo>
                  <a:lnTo>
                    <a:pt x="193644" y="187769"/>
                  </a:lnTo>
                  <a:lnTo>
                    <a:pt x="193644" y="0"/>
                  </a:lnTo>
                  <a:lnTo>
                    <a:pt x="0" y="0"/>
                  </a:lnTo>
                  <a:lnTo>
                    <a:pt x="0" y="187769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2252738" y="2271547"/>
              <a:ext cx="85090" cy="85090"/>
            </a:xfrm>
            <a:custGeom>
              <a:avLst/>
              <a:gdLst/>
              <a:ahLst/>
              <a:cxnLst/>
              <a:rect l="l" t="t" r="r" b="b"/>
              <a:pathLst>
                <a:path w="85089" h="85089">
                  <a:moveTo>
                    <a:pt x="85089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85089" y="85089"/>
                  </a:lnTo>
                  <a:lnTo>
                    <a:pt x="85089" y="0"/>
                  </a:lnTo>
                  <a:close/>
                </a:path>
              </a:pathLst>
            </a:custGeom>
            <a:solidFill>
              <a:srgbClr val="C4D982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2252738" y="2271547"/>
              <a:ext cx="85090" cy="85090"/>
            </a:xfrm>
            <a:custGeom>
              <a:avLst/>
              <a:gdLst/>
              <a:ahLst/>
              <a:cxnLst/>
              <a:rect l="l" t="t" r="r" b="b"/>
              <a:pathLst>
                <a:path w="85089" h="85089">
                  <a:moveTo>
                    <a:pt x="0" y="85089"/>
                  </a:moveTo>
                  <a:lnTo>
                    <a:pt x="85090" y="85089"/>
                  </a:lnTo>
                  <a:lnTo>
                    <a:pt x="85090" y="0"/>
                  </a:lnTo>
                  <a:lnTo>
                    <a:pt x="0" y="0"/>
                  </a:lnTo>
                  <a:lnTo>
                    <a:pt x="0" y="85089"/>
                  </a:lnTo>
                  <a:close/>
                </a:path>
              </a:pathLst>
            </a:custGeom>
            <a:ln w="234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0" name="object 4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374201" y="2211400"/>
              <a:ext cx="127622" cy="187769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2692831" y="2271547"/>
              <a:ext cx="82550" cy="85090"/>
            </a:xfrm>
            <a:custGeom>
              <a:avLst/>
              <a:gdLst/>
              <a:ahLst/>
              <a:cxnLst/>
              <a:rect l="l" t="t" r="r" b="b"/>
              <a:pathLst>
                <a:path w="82550" h="85089">
                  <a:moveTo>
                    <a:pt x="82156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82156" y="85089"/>
                  </a:lnTo>
                  <a:lnTo>
                    <a:pt x="82156" y="0"/>
                  </a:lnTo>
                  <a:close/>
                </a:path>
              </a:pathLst>
            </a:custGeom>
            <a:solidFill>
              <a:srgbClr val="E493B5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2692831" y="2271547"/>
              <a:ext cx="82550" cy="85090"/>
            </a:xfrm>
            <a:custGeom>
              <a:avLst/>
              <a:gdLst/>
              <a:ahLst/>
              <a:cxnLst/>
              <a:rect l="l" t="t" r="r" b="b"/>
              <a:pathLst>
                <a:path w="82550" h="85089">
                  <a:moveTo>
                    <a:pt x="0" y="85089"/>
                  </a:moveTo>
                  <a:lnTo>
                    <a:pt x="82156" y="85089"/>
                  </a:lnTo>
                  <a:lnTo>
                    <a:pt x="82156" y="0"/>
                  </a:lnTo>
                  <a:lnTo>
                    <a:pt x="0" y="0"/>
                  </a:lnTo>
                  <a:lnTo>
                    <a:pt x="0" y="85089"/>
                  </a:lnTo>
                  <a:close/>
                </a:path>
              </a:pathLst>
            </a:custGeom>
            <a:ln w="234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3" name="object 4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812097" y="2211400"/>
              <a:ext cx="198043" cy="187769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7266940" y="2236787"/>
              <a:ext cx="880744" cy="1397000"/>
            </a:xfrm>
            <a:custGeom>
              <a:avLst/>
              <a:gdLst/>
              <a:ahLst/>
              <a:cxnLst/>
              <a:rect l="l" t="t" r="r" b="b"/>
              <a:pathLst>
                <a:path w="880745" h="1397000">
                  <a:moveTo>
                    <a:pt x="880198" y="0"/>
                  </a:moveTo>
                  <a:lnTo>
                    <a:pt x="0" y="0"/>
                  </a:lnTo>
                  <a:lnTo>
                    <a:pt x="0" y="501688"/>
                  </a:lnTo>
                  <a:lnTo>
                    <a:pt x="0" y="501700"/>
                  </a:lnTo>
                  <a:lnTo>
                    <a:pt x="0" y="1396873"/>
                  </a:lnTo>
                  <a:lnTo>
                    <a:pt x="880198" y="1396873"/>
                  </a:lnTo>
                  <a:lnTo>
                    <a:pt x="880198" y="501688"/>
                  </a:lnTo>
                  <a:lnTo>
                    <a:pt x="880198" y="0"/>
                  </a:lnTo>
                  <a:close/>
                </a:path>
              </a:pathLst>
            </a:custGeom>
            <a:solidFill>
              <a:srgbClr val="F6F4F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6386741" y="2236774"/>
              <a:ext cx="0" cy="1108075"/>
            </a:xfrm>
            <a:custGeom>
              <a:avLst/>
              <a:gdLst/>
              <a:ahLst/>
              <a:cxnLst/>
              <a:rect l="l" t="t" r="r" b="b"/>
              <a:pathLst>
                <a:path h="1108075">
                  <a:moveTo>
                    <a:pt x="0" y="0"/>
                  </a:moveTo>
                  <a:lnTo>
                    <a:pt x="0" y="1107579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7266940" y="2236774"/>
              <a:ext cx="0" cy="1108075"/>
            </a:xfrm>
            <a:custGeom>
              <a:avLst/>
              <a:gdLst/>
              <a:ahLst/>
              <a:cxnLst/>
              <a:rect l="l" t="t" r="r" b="b"/>
              <a:pathLst>
                <a:path h="1108075">
                  <a:moveTo>
                    <a:pt x="0" y="0"/>
                  </a:moveTo>
                  <a:lnTo>
                    <a:pt x="0" y="1107579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8147139" y="2236774"/>
              <a:ext cx="0" cy="1108075"/>
            </a:xfrm>
            <a:custGeom>
              <a:avLst/>
              <a:gdLst/>
              <a:ahLst/>
              <a:cxnLst/>
              <a:rect l="l" t="t" r="r" b="b"/>
              <a:pathLst>
                <a:path h="1108075">
                  <a:moveTo>
                    <a:pt x="0" y="0"/>
                  </a:moveTo>
                  <a:lnTo>
                    <a:pt x="0" y="1107579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5506542" y="2738488"/>
              <a:ext cx="3521075" cy="0"/>
            </a:xfrm>
            <a:custGeom>
              <a:avLst/>
              <a:gdLst/>
              <a:ahLst/>
              <a:cxnLst/>
              <a:rect l="l" t="t" r="r" b="b"/>
              <a:pathLst>
                <a:path w="3521075">
                  <a:moveTo>
                    <a:pt x="0" y="0"/>
                  </a:moveTo>
                  <a:lnTo>
                    <a:pt x="3520795" y="0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5506542" y="3040545"/>
              <a:ext cx="3521075" cy="0"/>
            </a:xfrm>
            <a:custGeom>
              <a:avLst/>
              <a:gdLst/>
              <a:ahLst/>
              <a:cxnLst/>
              <a:rect l="l" t="t" r="r" b="b"/>
              <a:pathLst>
                <a:path w="3521075">
                  <a:moveTo>
                    <a:pt x="0" y="0"/>
                  </a:moveTo>
                  <a:lnTo>
                    <a:pt x="3520795" y="0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5506542" y="3342601"/>
              <a:ext cx="3521075" cy="0"/>
            </a:xfrm>
            <a:custGeom>
              <a:avLst/>
              <a:gdLst/>
              <a:ahLst/>
              <a:cxnLst/>
              <a:rect l="l" t="t" r="r" b="b"/>
              <a:pathLst>
                <a:path w="3521075">
                  <a:moveTo>
                    <a:pt x="0" y="0"/>
                  </a:moveTo>
                  <a:lnTo>
                    <a:pt x="3520795" y="0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1" name="object 5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19760" y="2401824"/>
              <a:ext cx="260526" cy="187769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88453" y="2401824"/>
              <a:ext cx="127622" cy="187769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73543" y="2401824"/>
              <a:ext cx="88020" cy="187769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17561" y="2401824"/>
              <a:ext cx="359196" cy="187769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54428" y="2401824"/>
              <a:ext cx="132029" cy="187769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42299" y="2401824"/>
              <a:ext cx="88020" cy="187769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86457" y="2401824"/>
              <a:ext cx="388960" cy="187769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09525" y="2803639"/>
              <a:ext cx="118821" cy="187769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75500" y="2803639"/>
              <a:ext cx="158432" cy="187769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652766" y="2803639"/>
              <a:ext cx="167237" cy="187769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544991" y="2803639"/>
              <a:ext cx="136423" cy="187769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88989" y="3105981"/>
              <a:ext cx="180441" cy="187763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772566" y="3105981"/>
              <a:ext cx="167233" cy="187763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667434" y="3105981"/>
              <a:ext cx="127622" cy="187763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536343" y="3105981"/>
              <a:ext cx="158432" cy="187763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894857" y="3459086"/>
              <a:ext cx="162826" cy="176034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699211" y="3459086"/>
              <a:ext cx="301218" cy="176034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597013" y="3459086"/>
              <a:ext cx="268020" cy="176034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477656" y="3459086"/>
              <a:ext cx="267581" cy="176034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729530" y="4002608"/>
              <a:ext cx="484110" cy="648411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7594079" y="4928285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156"/>
                  </a:moveTo>
                  <a:lnTo>
                    <a:pt x="9450" y="50197"/>
                  </a:lnTo>
                  <a:lnTo>
                    <a:pt x="35225" y="24080"/>
                  </a:lnTo>
                  <a:lnTo>
                    <a:pt x="73460" y="6462"/>
                  </a:lnTo>
                  <a:lnTo>
                    <a:pt x="120294" y="0"/>
                  </a:lnTo>
                  <a:lnTo>
                    <a:pt x="167127" y="6462"/>
                  </a:lnTo>
                  <a:lnTo>
                    <a:pt x="205363" y="24080"/>
                  </a:lnTo>
                  <a:lnTo>
                    <a:pt x="231138" y="50197"/>
                  </a:lnTo>
                  <a:lnTo>
                    <a:pt x="240588" y="82156"/>
                  </a:lnTo>
                  <a:lnTo>
                    <a:pt x="231138" y="114115"/>
                  </a:lnTo>
                  <a:lnTo>
                    <a:pt x="205363" y="140231"/>
                  </a:lnTo>
                  <a:lnTo>
                    <a:pt x="167127" y="157849"/>
                  </a:lnTo>
                  <a:lnTo>
                    <a:pt x="120294" y="164312"/>
                  </a:lnTo>
                  <a:lnTo>
                    <a:pt x="73460" y="157849"/>
                  </a:lnTo>
                  <a:lnTo>
                    <a:pt x="35225" y="140231"/>
                  </a:lnTo>
                  <a:lnTo>
                    <a:pt x="9450" y="114115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7594079" y="4620221"/>
              <a:ext cx="240665" cy="167640"/>
            </a:xfrm>
            <a:custGeom>
              <a:avLst/>
              <a:gdLst/>
              <a:ahLst/>
              <a:cxnLst/>
              <a:rect l="l" t="t" r="r" b="b"/>
              <a:pathLst>
                <a:path w="240665" h="167639">
                  <a:moveTo>
                    <a:pt x="0" y="83616"/>
                  </a:moveTo>
                  <a:lnTo>
                    <a:pt x="9450" y="51054"/>
                  </a:lnTo>
                  <a:lnTo>
                    <a:pt x="35225" y="24477"/>
                  </a:lnTo>
                  <a:lnTo>
                    <a:pt x="73460" y="6566"/>
                  </a:lnTo>
                  <a:lnTo>
                    <a:pt x="120294" y="0"/>
                  </a:lnTo>
                  <a:lnTo>
                    <a:pt x="167127" y="6566"/>
                  </a:lnTo>
                  <a:lnTo>
                    <a:pt x="205363" y="24477"/>
                  </a:lnTo>
                  <a:lnTo>
                    <a:pt x="231138" y="51054"/>
                  </a:lnTo>
                  <a:lnTo>
                    <a:pt x="240588" y="83616"/>
                  </a:lnTo>
                  <a:lnTo>
                    <a:pt x="231138" y="116179"/>
                  </a:lnTo>
                  <a:lnTo>
                    <a:pt x="205363" y="142755"/>
                  </a:lnTo>
                  <a:lnTo>
                    <a:pt x="167127" y="160667"/>
                  </a:lnTo>
                  <a:lnTo>
                    <a:pt x="120294" y="167233"/>
                  </a:lnTo>
                  <a:lnTo>
                    <a:pt x="73460" y="160667"/>
                  </a:lnTo>
                  <a:lnTo>
                    <a:pt x="35225" y="142755"/>
                  </a:lnTo>
                  <a:lnTo>
                    <a:pt x="9450" y="116179"/>
                  </a:lnTo>
                  <a:lnTo>
                    <a:pt x="0" y="83616"/>
                  </a:lnTo>
                  <a:close/>
                </a:path>
              </a:pathLst>
            </a:custGeom>
            <a:ln w="14668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3" name="object 7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23392" y="1156246"/>
              <a:ext cx="4318694" cy="198424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776468" y="2271544"/>
              <a:ext cx="390221" cy="519318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749061" y="6926333"/>
              <a:ext cx="299720" cy="164465"/>
            </a:xfrm>
            <a:custGeom>
              <a:avLst/>
              <a:gdLst/>
              <a:ahLst/>
              <a:cxnLst/>
              <a:rect l="l" t="t" r="r" b="b"/>
              <a:pathLst>
                <a:path w="299719" h="164465">
                  <a:moveTo>
                    <a:pt x="0" y="82156"/>
                  </a:moveTo>
                  <a:lnTo>
                    <a:pt x="11758" y="50175"/>
                  </a:lnTo>
                  <a:lnTo>
                    <a:pt x="43826" y="24061"/>
                  </a:lnTo>
                  <a:lnTo>
                    <a:pt x="91388" y="6455"/>
                  </a:lnTo>
                  <a:lnTo>
                    <a:pt x="149631" y="0"/>
                  </a:lnTo>
                  <a:lnTo>
                    <a:pt x="207874" y="6455"/>
                  </a:lnTo>
                  <a:lnTo>
                    <a:pt x="255436" y="24061"/>
                  </a:lnTo>
                  <a:lnTo>
                    <a:pt x="287503" y="50175"/>
                  </a:lnTo>
                  <a:lnTo>
                    <a:pt x="299262" y="82156"/>
                  </a:lnTo>
                  <a:lnTo>
                    <a:pt x="287503" y="114136"/>
                  </a:lnTo>
                  <a:lnTo>
                    <a:pt x="255436" y="140250"/>
                  </a:lnTo>
                  <a:lnTo>
                    <a:pt x="207874" y="157856"/>
                  </a:lnTo>
                  <a:lnTo>
                    <a:pt x="149631" y="164312"/>
                  </a:lnTo>
                  <a:lnTo>
                    <a:pt x="91388" y="157856"/>
                  </a:lnTo>
                  <a:lnTo>
                    <a:pt x="43826" y="140250"/>
                  </a:lnTo>
                  <a:lnTo>
                    <a:pt x="11758" y="114136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object 76"/>
            <p:cNvSpPr/>
            <p:nvPr/>
          </p:nvSpPr>
          <p:spPr>
            <a:xfrm>
              <a:off x="749061" y="6838313"/>
              <a:ext cx="299720" cy="164465"/>
            </a:xfrm>
            <a:custGeom>
              <a:avLst/>
              <a:gdLst/>
              <a:ahLst/>
              <a:cxnLst/>
              <a:rect l="l" t="t" r="r" b="b"/>
              <a:pathLst>
                <a:path w="299719" h="164465">
                  <a:moveTo>
                    <a:pt x="0" y="82156"/>
                  </a:moveTo>
                  <a:lnTo>
                    <a:pt x="11758" y="50175"/>
                  </a:lnTo>
                  <a:lnTo>
                    <a:pt x="43826" y="24061"/>
                  </a:lnTo>
                  <a:lnTo>
                    <a:pt x="91388" y="6455"/>
                  </a:lnTo>
                  <a:lnTo>
                    <a:pt x="149631" y="0"/>
                  </a:lnTo>
                  <a:lnTo>
                    <a:pt x="207874" y="6455"/>
                  </a:lnTo>
                  <a:lnTo>
                    <a:pt x="255436" y="24061"/>
                  </a:lnTo>
                  <a:lnTo>
                    <a:pt x="287503" y="50175"/>
                  </a:lnTo>
                  <a:lnTo>
                    <a:pt x="299262" y="82156"/>
                  </a:lnTo>
                  <a:lnTo>
                    <a:pt x="287503" y="114136"/>
                  </a:lnTo>
                  <a:lnTo>
                    <a:pt x="255436" y="140250"/>
                  </a:lnTo>
                  <a:lnTo>
                    <a:pt x="207874" y="157856"/>
                  </a:lnTo>
                  <a:lnTo>
                    <a:pt x="149631" y="164312"/>
                  </a:lnTo>
                  <a:lnTo>
                    <a:pt x="91388" y="157856"/>
                  </a:lnTo>
                  <a:lnTo>
                    <a:pt x="43826" y="140250"/>
                  </a:lnTo>
                  <a:lnTo>
                    <a:pt x="11758" y="114136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7" name="object 7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114050" y="6895531"/>
              <a:ext cx="885422" cy="141196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23388" y="1656138"/>
              <a:ext cx="416304" cy="176039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464010" y="2796724"/>
              <a:ext cx="252323" cy="178981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464010" y="3095999"/>
              <a:ext cx="252323" cy="178981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7594079" y="3103333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156"/>
                  </a:moveTo>
                  <a:lnTo>
                    <a:pt x="9450" y="50197"/>
                  </a:lnTo>
                  <a:lnTo>
                    <a:pt x="35225" y="24080"/>
                  </a:lnTo>
                  <a:lnTo>
                    <a:pt x="73460" y="6462"/>
                  </a:lnTo>
                  <a:lnTo>
                    <a:pt x="120294" y="0"/>
                  </a:lnTo>
                  <a:lnTo>
                    <a:pt x="167127" y="6462"/>
                  </a:lnTo>
                  <a:lnTo>
                    <a:pt x="205363" y="24080"/>
                  </a:lnTo>
                  <a:lnTo>
                    <a:pt x="231138" y="50197"/>
                  </a:lnTo>
                  <a:lnTo>
                    <a:pt x="240588" y="82156"/>
                  </a:lnTo>
                  <a:lnTo>
                    <a:pt x="231138" y="114115"/>
                  </a:lnTo>
                  <a:lnTo>
                    <a:pt x="205363" y="140231"/>
                  </a:lnTo>
                  <a:lnTo>
                    <a:pt x="167127" y="157849"/>
                  </a:lnTo>
                  <a:lnTo>
                    <a:pt x="120294" y="164312"/>
                  </a:lnTo>
                  <a:lnTo>
                    <a:pt x="73460" y="157849"/>
                  </a:lnTo>
                  <a:lnTo>
                    <a:pt x="35225" y="140231"/>
                  </a:lnTo>
                  <a:lnTo>
                    <a:pt x="9450" y="114115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object 82"/>
            <p:cNvSpPr/>
            <p:nvPr/>
          </p:nvSpPr>
          <p:spPr>
            <a:xfrm>
              <a:off x="7594079" y="2804058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156"/>
                  </a:moveTo>
                  <a:lnTo>
                    <a:pt x="9450" y="50197"/>
                  </a:lnTo>
                  <a:lnTo>
                    <a:pt x="35225" y="24080"/>
                  </a:lnTo>
                  <a:lnTo>
                    <a:pt x="73460" y="6462"/>
                  </a:lnTo>
                  <a:lnTo>
                    <a:pt x="120294" y="0"/>
                  </a:lnTo>
                  <a:lnTo>
                    <a:pt x="167127" y="6462"/>
                  </a:lnTo>
                  <a:lnTo>
                    <a:pt x="205363" y="24080"/>
                  </a:lnTo>
                  <a:lnTo>
                    <a:pt x="231138" y="50197"/>
                  </a:lnTo>
                  <a:lnTo>
                    <a:pt x="240588" y="82156"/>
                  </a:lnTo>
                  <a:lnTo>
                    <a:pt x="231138" y="114115"/>
                  </a:lnTo>
                  <a:lnTo>
                    <a:pt x="205363" y="140231"/>
                  </a:lnTo>
                  <a:lnTo>
                    <a:pt x="167127" y="157849"/>
                  </a:lnTo>
                  <a:lnTo>
                    <a:pt x="120294" y="164312"/>
                  </a:lnTo>
                  <a:lnTo>
                    <a:pt x="73460" y="157849"/>
                  </a:lnTo>
                  <a:lnTo>
                    <a:pt x="35225" y="140231"/>
                  </a:lnTo>
                  <a:lnTo>
                    <a:pt x="9450" y="114115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83" name="object 8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464010" y="4612887"/>
              <a:ext cx="252323" cy="181902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464010" y="4920951"/>
              <a:ext cx="252323" cy="17898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58328" y="6331102"/>
            <a:ext cx="251572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35" b="0" i="0" u="heavy" strike="noStrike" kern="0" cap="none" spc="326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6DBDD1"/>
                  </a:solidFill>
                </a:uFill>
                <a:latin typeface="Arial Narrow"/>
                <a:ea typeface="+mn-ea"/>
                <a:cs typeface="Arial Narrow"/>
              </a:rPr>
              <a:t> </a:t>
            </a:r>
            <a:r>
              <a:rPr kumimoji="0" sz="1235" b="0" i="0" u="heavy" strike="noStrike" kern="0" cap="none" spc="-159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6DBDD1"/>
                  </a:solidFill>
                </a:uFill>
                <a:latin typeface="Arial Narrow"/>
                <a:ea typeface="+mn-ea"/>
                <a:cs typeface="Arial Narrow"/>
              </a:rPr>
              <a:t>101</a:t>
            </a:r>
            <a:endParaRPr kumimoji="0" sz="123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44836" y="363219"/>
            <a:ext cx="5985299" cy="3507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761480">
              <a:spcBef>
                <a:spcPts val="88"/>
              </a:spcBef>
              <a:tabLst>
                <a:tab pos="4926369" algn="l"/>
              </a:tabLst>
            </a:pPr>
            <a:r>
              <a:rPr spc="247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LA</a:t>
            </a:r>
            <a:r>
              <a:rPr spc="190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 </a:t>
            </a:r>
            <a:r>
              <a:rPr spc="229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TECNOLOGÍA</a:t>
            </a:r>
            <a:r>
              <a:rPr spc="190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 Y </a:t>
            </a:r>
            <a:r>
              <a:rPr spc="137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YO</a:t>
            </a:r>
            <a:r>
              <a:rPr u="heavy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	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768308" y="1970335"/>
          <a:ext cx="3108508" cy="9749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7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1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26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1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1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39153" y="2117624"/>
            <a:ext cx="229966" cy="165741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8517658" y="2117624"/>
            <a:ext cx="431426" cy="165847"/>
            <a:chOff x="7773746" y="2399974"/>
            <a:chExt cx="488950" cy="18796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3746" y="2399974"/>
              <a:ext cx="127673" cy="18784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58861" y="2399974"/>
              <a:ext cx="88049" cy="18784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02892" y="2399974"/>
              <a:ext cx="359321" cy="187840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9282010" y="2117624"/>
            <a:ext cx="460001" cy="165847"/>
            <a:chOff x="8640012" y="2399974"/>
            <a:chExt cx="521334" cy="18796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40012" y="2399974"/>
              <a:ext cx="132067" cy="18784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27909" y="2399974"/>
              <a:ext cx="88049" cy="18784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72092" y="2399974"/>
              <a:ext cx="389092" cy="187840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124016" y="2472290"/>
            <a:ext cx="104871" cy="16574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670451" y="2472290"/>
            <a:ext cx="128675" cy="165741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105885" y="2739159"/>
            <a:ext cx="159266" cy="165741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670451" y="2739159"/>
            <a:ext cx="128190" cy="165741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9381329" y="2471389"/>
            <a:ext cx="225798" cy="166968"/>
            <a:chOff x="8752573" y="2800908"/>
            <a:chExt cx="255904" cy="189230"/>
          </a:xfrm>
        </p:grpSpPr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824773" y="2801929"/>
              <a:ext cx="149684" cy="18784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759914" y="2808249"/>
              <a:ext cx="240665" cy="167640"/>
            </a:xfrm>
            <a:custGeom>
              <a:avLst/>
              <a:gdLst/>
              <a:ahLst/>
              <a:cxnLst/>
              <a:rect l="l" t="t" r="r" b="b"/>
              <a:pathLst>
                <a:path w="240665" h="167639">
                  <a:moveTo>
                    <a:pt x="0" y="83642"/>
                  </a:moveTo>
                  <a:lnTo>
                    <a:pt x="9454" y="51070"/>
                  </a:lnTo>
                  <a:lnTo>
                    <a:pt x="35239" y="24485"/>
                  </a:lnTo>
                  <a:lnTo>
                    <a:pt x="73487" y="6568"/>
                  </a:lnTo>
                  <a:lnTo>
                    <a:pt x="120332" y="0"/>
                  </a:lnTo>
                  <a:lnTo>
                    <a:pt x="167182" y="6568"/>
                  </a:lnTo>
                  <a:lnTo>
                    <a:pt x="205430" y="24485"/>
                  </a:lnTo>
                  <a:lnTo>
                    <a:pt x="231212" y="51070"/>
                  </a:lnTo>
                  <a:lnTo>
                    <a:pt x="240665" y="83642"/>
                  </a:lnTo>
                  <a:lnTo>
                    <a:pt x="231212" y="116213"/>
                  </a:lnTo>
                  <a:lnTo>
                    <a:pt x="205430" y="142798"/>
                  </a:lnTo>
                  <a:lnTo>
                    <a:pt x="167182" y="160716"/>
                  </a:lnTo>
                  <a:lnTo>
                    <a:pt x="120332" y="167284"/>
                  </a:lnTo>
                  <a:lnTo>
                    <a:pt x="73487" y="160716"/>
                  </a:lnTo>
                  <a:lnTo>
                    <a:pt x="35239" y="142798"/>
                  </a:lnTo>
                  <a:lnTo>
                    <a:pt x="9454" y="116213"/>
                  </a:lnTo>
                  <a:lnTo>
                    <a:pt x="0" y="83642"/>
                  </a:lnTo>
                  <a:close/>
                </a:path>
              </a:pathLst>
            </a:custGeom>
            <a:ln w="14681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7824910" y="2472290"/>
            <a:ext cx="225798" cy="165847"/>
            <a:chOff x="6988632" y="2801929"/>
            <a:chExt cx="255904" cy="187960"/>
          </a:xfrm>
        </p:grpSpPr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072287" y="2801929"/>
              <a:ext cx="127660" cy="18784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995972" y="2811170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181"/>
                  </a:moveTo>
                  <a:lnTo>
                    <a:pt x="9454" y="50208"/>
                  </a:lnTo>
                  <a:lnTo>
                    <a:pt x="35239" y="24083"/>
                  </a:lnTo>
                  <a:lnTo>
                    <a:pt x="73487" y="6463"/>
                  </a:lnTo>
                  <a:lnTo>
                    <a:pt x="120332" y="0"/>
                  </a:lnTo>
                  <a:lnTo>
                    <a:pt x="167182" y="6463"/>
                  </a:lnTo>
                  <a:lnTo>
                    <a:pt x="205430" y="24083"/>
                  </a:lnTo>
                  <a:lnTo>
                    <a:pt x="231212" y="50208"/>
                  </a:lnTo>
                  <a:lnTo>
                    <a:pt x="240665" y="82181"/>
                  </a:lnTo>
                  <a:lnTo>
                    <a:pt x="231212" y="114155"/>
                  </a:lnTo>
                  <a:lnTo>
                    <a:pt x="205430" y="140279"/>
                  </a:lnTo>
                  <a:lnTo>
                    <a:pt x="167182" y="157900"/>
                  </a:lnTo>
                  <a:lnTo>
                    <a:pt x="120332" y="164363"/>
                  </a:lnTo>
                  <a:lnTo>
                    <a:pt x="73487" y="157900"/>
                  </a:lnTo>
                  <a:lnTo>
                    <a:pt x="35239" y="140279"/>
                  </a:lnTo>
                  <a:lnTo>
                    <a:pt x="9454" y="114155"/>
                  </a:lnTo>
                  <a:lnTo>
                    <a:pt x="0" y="82181"/>
                  </a:lnTo>
                  <a:close/>
                </a:path>
              </a:pathLst>
            </a:custGeom>
            <a:ln w="14681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9381329" y="2739159"/>
            <a:ext cx="225798" cy="165847"/>
            <a:chOff x="8752573" y="3104380"/>
            <a:chExt cx="255904" cy="187960"/>
          </a:xfrm>
        </p:grpSpPr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824773" y="3104380"/>
              <a:ext cx="154087" cy="18784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8759914" y="3116414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181"/>
                  </a:moveTo>
                  <a:lnTo>
                    <a:pt x="9454" y="50208"/>
                  </a:lnTo>
                  <a:lnTo>
                    <a:pt x="35239" y="24083"/>
                  </a:lnTo>
                  <a:lnTo>
                    <a:pt x="73487" y="6463"/>
                  </a:lnTo>
                  <a:lnTo>
                    <a:pt x="120332" y="0"/>
                  </a:lnTo>
                  <a:lnTo>
                    <a:pt x="167182" y="6463"/>
                  </a:lnTo>
                  <a:lnTo>
                    <a:pt x="205430" y="24083"/>
                  </a:lnTo>
                  <a:lnTo>
                    <a:pt x="231212" y="50208"/>
                  </a:lnTo>
                  <a:lnTo>
                    <a:pt x="240665" y="82181"/>
                  </a:lnTo>
                  <a:lnTo>
                    <a:pt x="231212" y="114155"/>
                  </a:lnTo>
                  <a:lnTo>
                    <a:pt x="205430" y="140279"/>
                  </a:lnTo>
                  <a:lnTo>
                    <a:pt x="167182" y="157900"/>
                  </a:lnTo>
                  <a:lnTo>
                    <a:pt x="120332" y="164363"/>
                  </a:lnTo>
                  <a:lnTo>
                    <a:pt x="73487" y="157900"/>
                  </a:lnTo>
                  <a:lnTo>
                    <a:pt x="35239" y="140279"/>
                  </a:lnTo>
                  <a:lnTo>
                    <a:pt x="9454" y="114155"/>
                  </a:lnTo>
                  <a:lnTo>
                    <a:pt x="0" y="82181"/>
                  </a:lnTo>
                  <a:close/>
                </a:path>
              </a:pathLst>
            </a:custGeom>
            <a:ln w="14681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7" name="object 2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006567" y="2002648"/>
            <a:ext cx="344424" cy="458376"/>
          </a:xfrm>
          <a:prstGeom prst="rect">
            <a:avLst/>
          </a:prstGeom>
        </p:spPr>
      </p:pic>
      <p:grpSp>
        <p:nvGrpSpPr>
          <p:cNvPr id="28" name="object 28"/>
          <p:cNvGrpSpPr/>
          <p:nvPr/>
        </p:nvGrpSpPr>
        <p:grpSpPr>
          <a:xfrm>
            <a:off x="7824910" y="2739159"/>
            <a:ext cx="225798" cy="165847"/>
            <a:chOff x="6988632" y="3104380"/>
            <a:chExt cx="255904" cy="187960"/>
          </a:xfrm>
        </p:grpSpPr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057606" y="3104380"/>
              <a:ext cx="167294" cy="18784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6995972" y="3119348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181"/>
                  </a:moveTo>
                  <a:lnTo>
                    <a:pt x="9454" y="50208"/>
                  </a:lnTo>
                  <a:lnTo>
                    <a:pt x="35239" y="24083"/>
                  </a:lnTo>
                  <a:lnTo>
                    <a:pt x="73487" y="6463"/>
                  </a:lnTo>
                  <a:lnTo>
                    <a:pt x="120332" y="0"/>
                  </a:lnTo>
                  <a:lnTo>
                    <a:pt x="167182" y="6463"/>
                  </a:lnTo>
                  <a:lnTo>
                    <a:pt x="205430" y="24083"/>
                  </a:lnTo>
                  <a:lnTo>
                    <a:pt x="231212" y="50208"/>
                  </a:lnTo>
                  <a:lnTo>
                    <a:pt x="240665" y="82181"/>
                  </a:lnTo>
                  <a:lnTo>
                    <a:pt x="231212" y="114155"/>
                  </a:lnTo>
                  <a:lnTo>
                    <a:pt x="205430" y="140279"/>
                  </a:lnTo>
                  <a:lnTo>
                    <a:pt x="167182" y="157900"/>
                  </a:lnTo>
                  <a:lnTo>
                    <a:pt x="120332" y="164363"/>
                  </a:lnTo>
                  <a:lnTo>
                    <a:pt x="73487" y="157900"/>
                  </a:lnTo>
                  <a:lnTo>
                    <a:pt x="35239" y="140279"/>
                  </a:lnTo>
                  <a:lnTo>
                    <a:pt x="9454" y="114155"/>
                  </a:lnTo>
                  <a:lnTo>
                    <a:pt x="0" y="82181"/>
                  </a:lnTo>
                  <a:close/>
                </a:path>
              </a:pathLst>
            </a:custGeom>
            <a:ln w="14681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2134945" y="1020218"/>
            <a:ext cx="7763435" cy="5361454"/>
            <a:chOff x="540004" y="1156246"/>
            <a:chExt cx="8798560" cy="6076315"/>
          </a:xfrm>
        </p:grpSpPr>
        <p:sp>
          <p:nvSpPr>
            <p:cNvPr id="32" name="object 32"/>
            <p:cNvSpPr/>
            <p:nvPr/>
          </p:nvSpPr>
          <p:spPr>
            <a:xfrm>
              <a:off x="540004" y="1156246"/>
              <a:ext cx="8798560" cy="6076315"/>
            </a:xfrm>
            <a:custGeom>
              <a:avLst/>
              <a:gdLst/>
              <a:ahLst/>
              <a:cxnLst/>
              <a:rect l="l" t="t" r="r" b="b"/>
              <a:pathLst>
                <a:path w="8798560" h="6076315">
                  <a:moveTo>
                    <a:pt x="8798407" y="0"/>
                  </a:moveTo>
                  <a:lnTo>
                    <a:pt x="0" y="0"/>
                  </a:lnTo>
                  <a:lnTo>
                    <a:pt x="0" y="6076149"/>
                  </a:lnTo>
                  <a:lnTo>
                    <a:pt x="8798407" y="6076149"/>
                  </a:lnTo>
                  <a:lnTo>
                    <a:pt x="87984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7552156" y="4046969"/>
              <a:ext cx="880744" cy="1397635"/>
            </a:xfrm>
            <a:custGeom>
              <a:avLst/>
              <a:gdLst/>
              <a:ahLst/>
              <a:cxnLst/>
              <a:rect l="l" t="t" r="r" b="b"/>
              <a:pathLst>
                <a:path w="880745" h="1397635">
                  <a:moveTo>
                    <a:pt x="880503" y="0"/>
                  </a:moveTo>
                  <a:lnTo>
                    <a:pt x="0" y="0"/>
                  </a:lnTo>
                  <a:lnTo>
                    <a:pt x="0" y="501853"/>
                  </a:lnTo>
                  <a:lnTo>
                    <a:pt x="0" y="501865"/>
                  </a:lnTo>
                  <a:lnTo>
                    <a:pt x="0" y="1397342"/>
                  </a:lnTo>
                  <a:lnTo>
                    <a:pt x="880503" y="1397342"/>
                  </a:lnTo>
                  <a:lnTo>
                    <a:pt x="880503" y="501853"/>
                  </a:lnTo>
                  <a:lnTo>
                    <a:pt x="880503" y="0"/>
                  </a:lnTo>
                  <a:close/>
                </a:path>
              </a:pathLst>
            </a:custGeom>
            <a:solidFill>
              <a:srgbClr val="F6F4F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6671652" y="4046956"/>
              <a:ext cx="0" cy="1108075"/>
            </a:xfrm>
            <a:custGeom>
              <a:avLst/>
              <a:gdLst/>
              <a:ahLst/>
              <a:cxnLst/>
              <a:rect l="l" t="t" r="r" b="b"/>
              <a:pathLst>
                <a:path h="1108075">
                  <a:moveTo>
                    <a:pt x="0" y="0"/>
                  </a:moveTo>
                  <a:lnTo>
                    <a:pt x="0" y="1107960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7552156" y="4046956"/>
              <a:ext cx="0" cy="1108075"/>
            </a:xfrm>
            <a:custGeom>
              <a:avLst/>
              <a:gdLst/>
              <a:ahLst/>
              <a:cxnLst/>
              <a:rect l="l" t="t" r="r" b="b"/>
              <a:pathLst>
                <a:path h="1108075">
                  <a:moveTo>
                    <a:pt x="0" y="0"/>
                  </a:moveTo>
                  <a:lnTo>
                    <a:pt x="0" y="1107960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8432660" y="4046956"/>
              <a:ext cx="0" cy="1108075"/>
            </a:xfrm>
            <a:custGeom>
              <a:avLst/>
              <a:gdLst/>
              <a:ahLst/>
              <a:cxnLst/>
              <a:rect l="l" t="t" r="r" b="b"/>
              <a:pathLst>
                <a:path h="1108075">
                  <a:moveTo>
                    <a:pt x="0" y="0"/>
                  </a:moveTo>
                  <a:lnTo>
                    <a:pt x="0" y="1107960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5791149" y="4548835"/>
              <a:ext cx="3522345" cy="0"/>
            </a:xfrm>
            <a:custGeom>
              <a:avLst/>
              <a:gdLst/>
              <a:ahLst/>
              <a:cxnLst/>
              <a:rect l="l" t="t" r="r" b="b"/>
              <a:pathLst>
                <a:path w="3522345">
                  <a:moveTo>
                    <a:pt x="0" y="0"/>
                  </a:moveTo>
                  <a:lnTo>
                    <a:pt x="3522002" y="0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5791149" y="4850993"/>
              <a:ext cx="3522345" cy="0"/>
            </a:xfrm>
            <a:custGeom>
              <a:avLst/>
              <a:gdLst/>
              <a:ahLst/>
              <a:cxnLst/>
              <a:rect l="l" t="t" r="r" b="b"/>
              <a:pathLst>
                <a:path w="3522345">
                  <a:moveTo>
                    <a:pt x="0" y="0"/>
                  </a:moveTo>
                  <a:lnTo>
                    <a:pt x="3522002" y="0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5791149" y="5153152"/>
              <a:ext cx="3522345" cy="0"/>
            </a:xfrm>
            <a:custGeom>
              <a:avLst/>
              <a:gdLst/>
              <a:ahLst/>
              <a:cxnLst/>
              <a:rect l="l" t="t" r="r" b="b"/>
              <a:pathLst>
                <a:path w="3522345">
                  <a:moveTo>
                    <a:pt x="0" y="0"/>
                  </a:moveTo>
                  <a:lnTo>
                    <a:pt x="3522002" y="0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0" name="object 4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04773" y="4212633"/>
              <a:ext cx="260628" cy="18784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3746" y="4212633"/>
              <a:ext cx="127673" cy="18784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58861" y="4212633"/>
              <a:ext cx="88049" cy="18784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02892" y="4212633"/>
              <a:ext cx="359321" cy="18784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40013" y="4212633"/>
              <a:ext cx="132067" cy="18784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27909" y="4212633"/>
              <a:ext cx="88049" cy="18784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72093" y="4212633"/>
              <a:ext cx="389092" cy="187840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94285" y="4614728"/>
              <a:ext cx="118854" cy="187840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060539" y="4614728"/>
              <a:ext cx="158483" cy="187840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949844" y="4614728"/>
              <a:ext cx="136478" cy="18784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821979" y="4614728"/>
              <a:ext cx="158483" cy="18784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73736" y="4917038"/>
              <a:ext cx="180502" cy="18784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063473" y="4917038"/>
              <a:ext cx="154087" cy="18784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941042" y="4917038"/>
              <a:ext cx="163450" cy="18784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824772" y="4917038"/>
              <a:ext cx="154087" cy="187840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179603" y="5270257"/>
              <a:ext cx="162892" cy="176099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010654" y="5270258"/>
              <a:ext cx="246532" cy="176098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888211" y="5270257"/>
              <a:ext cx="254024" cy="176099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783827" y="5270257"/>
              <a:ext cx="221885" cy="176099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3040037" y="2691866"/>
              <a:ext cx="1736089" cy="2061845"/>
            </a:xfrm>
            <a:custGeom>
              <a:avLst/>
              <a:gdLst/>
              <a:ahLst/>
              <a:cxnLst/>
              <a:rect l="l" t="t" r="r" b="b"/>
              <a:pathLst>
                <a:path w="1736089" h="2061845">
                  <a:moveTo>
                    <a:pt x="0" y="0"/>
                  </a:moveTo>
                  <a:lnTo>
                    <a:pt x="0" y="868032"/>
                  </a:lnTo>
                  <a:lnTo>
                    <a:pt x="40906" y="868992"/>
                  </a:lnTo>
                  <a:lnTo>
                    <a:pt x="81684" y="871862"/>
                  </a:lnTo>
                  <a:lnTo>
                    <a:pt x="122270" y="876631"/>
                  </a:lnTo>
                  <a:lnTo>
                    <a:pt x="162598" y="883285"/>
                  </a:lnTo>
                  <a:lnTo>
                    <a:pt x="209140" y="893469"/>
                  </a:lnTo>
                  <a:lnTo>
                    <a:pt x="254551" y="906008"/>
                  </a:lnTo>
                  <a:lnTo>
                    <a:pt x="298776" y="920825"/>
                  </a:lnTo>
                  <a:lnTo>
                    <a:pt x="341763" y="937841"/>
                  </a:lnTo>
                  <a:lnTo>
                    <a:pt x="383460" y="956979"/>
                  </a:lnTo>
                  <a:lnTo>
                    <a:pt x="423813" y="978162"/>
                  </a:lnTo>
                  <a:lnTo>
                    <a:pt x="462771" y="1001312"/>
                  </a:lnTo>
                  <a:lnTo>
                    <a:pt x="500281" y="1026352"/>
                  </a:lnTo>
                  <a:lnTo>
                    <a:pt x="536290" y="1053205"/>
                  </a:lnTo>
                  <a:lnTo>
                    <a:pt x="570745" y="1081792"/>
                  </a:lnTo>
                  <a:lnTo>
                    <a:pt x="603595" y="1112036"/>
                  </a:lnTo>
                  <a:lnTo>
                    <a:pt x="634786" y="1143860"/>
                  </a:lnTo>
                  <a:lnTo>
                    <a:pt x="664265" y="1177187"/>
                  </a:lnTo>
                  <a:lnTo>
                    <a:pt x="691981" y="1211938"/>
                  </a:lnTo>
                  <a:lnTo>
                    <a:pt x="717880" y="1248036"/>
                  </a:lnTo>
                  <a:lnTo>
                    <a:pt x="741910" y="1285405"/>
                  </a:lnTo>
                  <a:lnTo>
                    <a:pt x="764018" y="1323966"/>
                  </a:lnTo>
                  <a:lnTo>
                    <a:pt x="784152" y="1363642"/>
                  </a:lnTo>
                  <a:lnTo>
                    <a:pt x="802259" y="1404355"/>
                  </a:lnTo>
                  <a:lnTo>
                    <a:pt x="818286" y="1446028"/>
                  </a:lnTo>
                  <a:lnTo>
                    <a:pt x="832182" y="1488584"/>
                  </a:lnTo>
                  <a:lnTo>
                    <a:pt x="843892" y="1531944"/>
                  </a:lnTo>
                  <a:lnTo>
                    <a:pt x="853366" y="1576032"/>
                  </a:lnTo>
                  <a:lnTo>
                    <a:pt x="860549" y="1620770"/>
                  </a:lnTo>
                  <a:lnTo>
                    <a:pt x="865390" y="1666081"/>
                  </a:lnTo>
                  <a:lnTo>
                    <a:pt x="867835" y="1711887"/>
                  </a:lnTo>
                  <a:lnTo>
                    <a:pt x="867833" y="1758110"/>
                  </a:lnTo>
                  <a:lnTo>
                    <a:pt x="865331" y="1804673"/>
                  </a:lnTo>
                  <a:lnTo>
                    <a:pt x="860275" y="1851499"/>
                  </a:lnTo>
                  <a:lnTo>
                    <a:pt x="852614" y="1898510"/>
                  </a:lnTo>
                  <a:lnTo>
                    <a:pt x="1705089" y="2061248"/>
                  </a:lnTo>
                  <a:lnTo>
                    <a:pt x="1714507" y="2007482"/>
                  </a:lnTo>
                  <a:lnTo>
                    <a:pt x="1722213" y="1953485"/>
                  </a:lnTo>
                  <a:lnTo>
                    <a:pt x="1728206" y="1899292"/>
                  </a:lnTo>
                  <a:lnTo>
                    <a:pt x="1732487" y="1844940"/>
                  </a:lnTo>
                  <a:lnTo>
                    <a:pt x="1735056" y="1790464"/>
                  </a:lnTo>
                  <a:lnTo>
                    <a:pt x="1735912" y="1735899"/>
                  </a:lnTo>
                  <a:lnTo>
                    <a:pt x="1735245" y="1687310"/>
                  </a:lnTo>
                  <a:lnTo>
                    <a:pt x="1733256" y="1639052"/>
                  </a:lnTo>
                  <a:lnTo>
                    <a:pt x="1729962" y="1591141"/>
                  </a:lnTo>
                  <a:lnTo>
                    <a:pt x="1725381" y="1543596"/>
                  </a:lnTo>
                  <a:lnTo>
                    <a:pt x="1719529" y="1496433"/>
                  </a:lnTo>
                  <a:lnTo>
                    <a:pt x="1712425" y="1449669"/>
                  </a:lnTo>
                  <a:lnTo>
                    <a:pt x="1704086" y="1403323"/>
                  </a:lnTo>
                  <a:lnTo>
                    <a:pt x="1694530" y="1357412"/>
                  </a:lnTo>
                  <a:lnTo>
                    <a:pt x="1683772" y="1311953"/>
                  </a:lnTo>
                  <a:lnTo>
                    <a:pt x="1671832" y="1266963"/>
                  </a:lnTo>
                  <a:lnTo>
                    <a:pt x="1658726" y="1222461"/>
                  </a:lnTo>
                  <a:lnTo>
                    <a:pt x="1644472" y="1178462"/>
                  </a:lnTo>
                  <a:lnTo>
                    <a:pt x="1629088" y="1134985"/>
                  </a:lnTo>
                  <a:lnTo>
                    <a:pt x="1612590" y="1092048"/>
                  </a:lnTo>
                  <a:lnTo>
                    <a:pt x="1594996" y="1049667"/>
                  </a:lnTo>
                  <a:lnTo>
                    <a:pt x="1576323" y="1007859"/>
                  </a:lnTo>
                  <a:lnTo>
                    <a:pt x="1556589" y="966643"/>
                  </a:lnTo>
                  <a:lnTo>
                    <a:pt x="1535811" y="926036"/>
                  </a:lnTo>
                  <a:lnTo>
                    <a:pt x="1514008" y="886055"/>
                  </a:lnTo>
                  <a:lnTo>
                    <a:pt x="1491195" y="846718"/>
                  </a:lnTo>
                  <a:lnTo>
                    <a:pt x="1467390" y="808041"/>
                  </a:lnTo>
                  <a:lnTo>
                    <a:pt x="1442611" y="770043"/>
                  </a:lnTo>
                  <a:lnTo>
                    <a:pt x="1416876" y="732740"/>
                  </a:lnTo>
                  <a:lnTo>
                    <a:pt x="1390201" y="696150"/>
                  </a:lnTo>
                  <a:lnTo>
                    <a:pt x="1362605" y="660291"/>
                  </a:lnTo>
                  <a:lnTo>
                    <a:pt x="1334103" y="625180"/>
                  </a:lnTo>
                  <a:lnTo>
                    <a:pt x="1304715" y="590835"/>
                  </a:lnTo>
                  <a:lnTo>
                    <a:pt x="1274457" y="557272"/>
                  </a:lnTo>
                  <a:lnTo>
                    <a:pt x="1243346" y="524509"/>
                  </a:lnTo>
                  <a:lnTo>
                    <a:pt x="1211401" y="492564"/>
                  </a:lnTo>
                  <a:lnTo>
                    <a:pt x="1178638" y="461453"/>
                  </a:lnTo>
                  <a:lnTo>
                    <a:pt x="1145075" y="431195"/>
                  </a:lnTo>
                  <a:lnTo>
                    <a:pt x="1110729" y="401807"/>
                  </a:lnTo>
                  <a:lnTo>
                    <a:pt x="1075617" y="373306"/>
                  </a:lnTo>
                  <a:lnTo>
                    <a:pt x="1039758" y="345709"/>
                  </a:lnTo>
                  <a:lnTo>
                    <a:pt x="1003168" y="319034"/>
                  </a:lnTo>
                  <a:lnTo>
                    <a:pt x="965866" y="293299"/>
                  </a:lnTo>
                  <a:lnTo>
                    <a:pt x="927867" y="268521"/>
                  </a:lnTo>
                  <a:lnTo>
                    <a:pt x="889190" y="244716"/>
                  </a:lnTo>
                  <a:lnTo>
                    <a:pt x="849852" y="221903"/>
                  </a:lnTo>
                  <a:lnTo>
                    <a:pt x="809871" y="200099"/>
                  </a:lnTo>
                  <a:lnTo>
                    <a:pt x="769263" y="179322"/>
                  </a:lnTo>
                  <a:lnTo>
                    <a:pt x="728047" y="159588"/>
                  </a:lnTo>
                  <a:lnTo>
                    <a:pt x="686239" y="140915"/>
                  </a:lnTo>
                  <a:lnTo>
                    <a:pt x="643858" y="123321"/>
                  </a:lnTo>
                  <a:lnTo>
                    <a:pt x="600920" y="106823"/>
                  </a:lnTo>
                  <a:lnTo>
                    <a:pt x="557443" y="91439"/>
                  </a:lnTo>
                  <a:lnTo>
                    <a:pt x="513444" y="77185"/>
                  </a:lnTo>
                  <a:lnTo>
                    <a:pt x="468941" y="64079"/>
                  </a:lnTo>
                  <a:lnTo>
                    <a:pt x="423950" y="52139"/>
                  </a:lnTo>
                  <a:lnTo>
                    <a:pt x="378491" y="41382"/>
                  </a:lnTo>
                  <a:lnTo>
                    <a:pt x="332579" y="31825"/>
                  </a:lnTo>
                  <a:lnTo>
                    <a:pt x="286233" y="23486"/>
                  </a:lnTo>
                  <a:lnTo>
                    <a:pt x="239469" y="16382"/>
                  </a:lnTo>
                  <a:lnTo>
                    <a:pt x="192305" y="10531"/>
                  </a:lnTo>
                  <a:lnTo>
                    <a:pt x="144759" y="5949"/>
                  </a:lnTo>
                  <a:lnTo>
                    <a:pt x="96848" y="2655"/>
                  </a:lnTo>
                  <a:lnTo>
                    <a:pt x="48589" y="6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160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3040037" y="2691866"/>
              <a:ext cx="1736089" cy="2061845"/>
            </a:xfrm>
            <a:custGeom>
              <a:avLst/>
              <a:gdLst/>
              <a:ahLst/>
              <a:cxnLst/>
              <a:rect l="l" t="t" r="r" b="b"/>
              <a:pathLst>
                <a:path w="1736089" h="2061845">
                  <a:moveTo>
                    <a:pt x="0" y="0"/>
                  </a:moveTo>
                  <a:lnTo>
                    <a:pt x="48589" y="666"/>
                  </a:lnTo>
                  <a:lnTo>
                    <a:pt x="96848" y="2655"/>
                  </a:lnTo>
                  <a:lnTo>
                    <a:pt x="144759" y="5949"/>
                  </a:lnTo>
                  <a:lnTo>
                    <a:pt x="192305" y="10531"/>
                  </a:lnTo>
                  <a:lnTo>
                    <a:pt x="239469" y="16382"/>
                  </a:lnTo>
                  <a:lnTo>
                    <a:pt x="286233" y="23486"/>
                  </a:lnTo>
                  <a:lnTo>
                    <a:pt x="332579" y="31825"/>
                  </a:lnTo>
                  <a:lnTo>
                    <a:pt x="378491" y="41382"/>
                  </a:lnTo>
                  <a:lnTo>
                    <a:pt x="423950" y="52139"/>
                  </a:lnTo>
                  <a:lnTo>
                    <a:pt x="468941" y="64079"/>
                  </a:lnTo>
                  <a:lnTo>
                    <a:pt x="513444" y="77185"/>
                  </a:lnTo>
                  <a:lnTo>
                    <a:pt x="557443" y="91439"/>
                  </a:lnTo>
                  <a:lnTo>
                    <a:pt x="600920" y="106823"/>
                  </a:lnTo>
                  <a:lnTo>
                    <a:pt x="643858" y="123321"/>
                  </a:lnTo>
                  <a:lnTo>
                    <a:pt x="686239" y="140915"/>
                  </a:lnTo>
                  <a:lnTo>
                    <a:pt x="728047" y="159588"/>
                  </a:lnTo>
                  <a:lnTo>
                    <a:pt x="769263" y="179322"/>
                  </a:lnTo>
                  <a:lnTo>
                    <a:pt x="809871" y="200099"/>
                  </a:lnTo>
                  <a:lnTo>
                    <a:pt x="849852" y="221903"/>
                  </a:lnTo>
                  <a:lnTo>
                    <a:pt x="889190" y="244716"/>
                  </a:lnTo>
                  <a:lnTo>
                    <a:pt x="927867" y="268521"/>
                  </a:lnTo>
                  <a:lnTo>
                    <a:pt x="965866" y="293299"/>
                  </a:lnTo>
                  <a:lnTo>
                    <a:pt x="1003168" y="319034"/>
                  </a:lnTo>
                  <a:lnTo>
                    <a:pt x="1039758" y="345709"/>
                  </a:lnTo>
                  <a:lnTo>
                    <a:pt x="1075617" y="373306"/>
                  </a:lnTo>
                  <a:lnTo>
                    <a:pt x="1110729" y="401807"/>
                  </a:lnTo>
                  <a:lnTo>
                    <a:pt x="1145075" y="431195"/>
                  </a:lnTo>
                  <a:lnTo>
                    <a:pt x="1178638" y="461453"/>
                  </a:lnTo>
                  <a:lnTo>
                    <a:pt x="1211401" y="492564"/>
                  </a:lnTo>
                  <a:lnTo>
                    <a:pt x="1243346" y="524509"/>
                  </a:lnTo>
                  <a:lnTo>
                    <a:pt x="1274457" y="557272"/>
                  </a:lnTo>
                  <a:lnTo>
                    <a:pt x="1304715" y="590835"/>
                  </a:lnTo>
                  <a:lnTo>
                    <a:pt x="1334103" y="625180"/>
                  </a:lnTo>
                  <a:lnTo>
                    <a:pt x="1362605" y="660291"/>
                  </a:lnTo>
                  <a:lnTo>
                    <a:pt x="1390201" y="696150"/>
                  </a:lnTo>
                  <a:lnTo>
                    <a:pt x="1416876" y="732740"/>
                  </a:lnTo>
                  <a:lnTo>
                    <a:pt x="1442611" y="770043"/>
                  </a:lnTo>
                  <a:lnTo>
                    <a:pt x="1467390" y="808041"/>
                  </a:lnTo>
                  <a:lnTo>
                    <a:pt x="1491195" y="846718"/>
                  </a:lnTo>
                  <a:lnTo>
                    <a:pt x="1514008" y="886055"/>
                  </a:lnTo>
                  <a:lnTo>
                    <a:pt x="1535811" y="926036"/>
                  </a:lnTo>
                  <a:lnTo>
                    <a:pt x="1556589" y="966643"/>
                  </a:lnTo>
                  <a:lnTo>
                    <a:pt x="1576323" y="1007859"/>
                  </a:lnTo>
                  <a:lnTo>
                    <a:pt x="1594996" y="1049667"/>
                  </a:lnTo>
                  <a:lnTo>
                    <a:pt x="1612590" y="1092048"/>
                  </a:lnTo>
                  <a:lnTo>
                    <a:pt x="1629088" y="1134985"/>
                  </a:lnTo>
                  <a:lnTo>
                    <a:pt x="1644472" y="1178462"/>
                  </a:lnTo>
                  <a:lnTo>
                    <a:pt x="1658726" y="1222461"/>
                  </a:lnTo>
                  <a:lnTo>
                    <a:pt x="1671832" y="1266963"/>
                  </a:lnTo>
                  <a:lnTo>
                    <a:pt x="1683772" y="1311953"/>
                  </a:lnTo>
                  <a:lnTo>
                    <a:pt x="1694530" y="1357412"/>
                  </a:lnTo>
                  <a:lnTo>
                    <a:pt x="1704086" y="1403323"/>
                  </a:lnTo>
                  <a:lnTo>
                    <a:pt x="1712425" y="1449669"/>
                  </a:lnTo>
                  <a:lnTo>
                    <a:pt x="1719529" y="1496433"/>
                  </a:lnTo>
                  <a:lnTo>
                    <a:pt x="1725381" y="1543596"/>
                  </a:lnTo>
                  <a:lnTo>
                    <a:pt x="1729962" y="1591141"/>
                  </a:lnTo>
                  <a:lnTo>
                    <a:pt x="1733256" y="1639052"/>
                  </a:lnTo>
                  <a:lnTo>
                    <a:pt x="1735245" y="1687310"/>
                  </a:lnTo>
                  <a:lnTo>
                    <a:pt x="1735912" y="1735899"/>
                  </a:lnTo>
                  <a:lnTo>
                    <a:pt x="1735056" y="1790464"/>
                  </a:lnTo>
                  <a:lnTo>
                    <a:pt x="1732487" y="1844940"/>
                  </a:lnTo>
                  <a:lnTo>
                    <a:pt x="1728206" y="1899292"/>
                  </a:lnTo>
                  <a:lnTo>
                    <a:pt x="1722213" y="1953485"/>
                  </a:lnTo>
                  <a:lnTo>
                    <a:pt x="1714507" y="2007482"/>
                  </a:lnTo>
                  <a:lnTo>
                    <a:pt x="1705089" y="2061248"/>
                  </a:lnTo>
                  <a:lnTo>
                    <a:pt x="852614" y="1898510"/>
                  </a:lnTo>
                  <a:lnTo>
                    <a:pt x="860275" y="1851499"/>
                  </a:lnTo>
                  <a:lnTo>
                    <a:pt x="865331" y="1804673"/>
                  </a:lnTo>
                  <a:lnTo>
                    <a:pt x="867833" y="1758110"/>
                  </a:lnTo>
                  <a:lnTo>
                    <a:pt x="867835" y="1711887"/>
                  </a:lnTo>
                  <a:lnTo>
                    <a:pt x="865390" y="1666081"/>
                  </a:lnTo>
                  <a:lnTo>
                    <a:pt x="860549" y="1620770"/>
                  </a:lnTo>
                  <a:lnTo>
                    <a:pt x="853366" y="1576032"/>
                  </a:lnTo>
                  <a:lnTo>
                    <a:pt x="843892" y="1531944"/>
                  </a:lnTo>
                  <a:lnTo>
                    <a:pt x="832182" y="1488584"/>
                  </a:lnTo>
                  <a:lnTo>
                    <a:pt x="818286" y="1446028"/>
                  </a:lnTo>
                  <a:lnTo>
                    <a:pt x="802259" y="1404355"/>
                  </a:lnTo>
                  <a:lnTo>
                    <a:pt x="784152" y="1363642"/>
                  </a:lnTo>
                  <a:lnTo>
                    <a:pt x="764018" y="1323966"/>
                  </a:lnTo>
                  <a:lnTo>
                    <a:pt x="741910" y="1285405"/>
                  </a:lnTo>
                  <a:lnTo>
                    <a:pt x="717880" y="1248036"/>
                  </a:lnTo>
                  <a:lnTo>
                    <a:pt x="691981" y="1211938"/>
                  </a:lnTo>
                  <a:lnTo>
                    <a:pt x="664265" y="1177187"/>
                  </a:lnTo>
                  <a:lnTo>
                    <a:pt x="634786" y="1143860"/>
                  </a:lnTo>
                  <a:lnTo>
                    <a:pt x="603595" y="1112036"/>
                  </a:lnTo>
                  <a:lnTo>
                    <a:pt x="570745" y="1081792"/>
                  </a:lnTo>
                  <a:lnTo>
                    <a:pt x="536290" y="1053205"/>
                  </a:lnTo>
                  <a:lnTo>
                    <a:pt x="500281" y="1026352"/>
                  </a:lnTo>
                  <a:lnTo>
                    <a:pt x="462771" y="1001312"/>
                  </a:lnTo>
                  <a:lnTo>
                    <a:pt x="423813" y="978162"/>
                  </a:lnTo>
                  <a:lnTo>
                    <a:pt x="383460" y="956979"/>
                  </a:lnTo>
                  <a:lnTo>
                    <a:pt x="341763" y="937841"/>
                  </a:lnTo>
                  <a:lnTo>
                    <a:pt x="298776" y="920825"/>
                  </a:lnTo>
                  <a:lnTo>
                    <a:pt x="254551" y="906008"/>
                  </a:lnTo>
                  <a:lnTo>
                    <a:pt x="209140" y="893469"/>
                  </a:lnTo>
                  <a:lnTo>
                    <a:pt x="162598" y="883285"/>
                  </a:lnTo>
                  <a:lnTo>
                    <a:pt x="122270" y="876631"/>
                  </a:lnTo>
                  <a:lnTo>
                    <a:pt x="81684" y="871862"/>
                  </a:lnTo>
                  <a:lnTo>
                    <a:pt x="40906" y="868992"/>
                  </a:lnTo>
                  <a:lnTo>
                    <a:pt x="0" y="868032"/>
                  </a:lnTo>
                  <a:lnTo>
                    <a:pt x="0" y="0"/>
                  </a:lnTo>
                  <a:close/>
                </a:path>
              </a:pathLst>
            </a:custGeom>
            <a:ln w="234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1303729" y="2691866"/>
              <a:ext cx="3441700" cy="3472815"/>
            </a:xfrm>
            <a:custGeom>
              <a:avLst/>
              <a:gdLst/>
              <a:ahLst/>
              <a:cxnLst/>
              <a:rect l="l" t="t" r="r" b="b"/>
              <a:pathLst>
                <a:path w="3441700" h="3472815">
                  <a:moveTo>
                    <a:pt x="1736307" y="0"/>
                  </a:moveTo>
                  <a:lnTo>
                    <a:pt x="1687424" y="680"/>
                  </a:lnTo>
                  <a:lnTo>
                    <a:pt x="1638832" y="2709"/>
                  </a:lnTo>
                  <a:lnTo>
                    <a:pt x="1590551" y="6072"/>
                  </a:lnTo>
                  <a:lnTo>
                    <a:pt x="1542601" y="10751"/>
                  </a:lnTo>
                  <a:lnTo>
                    <a:pt x="1495003" y="16729"/>
                  </a:lnTo>
                  <a:lnTo>
                    <a:pt x="1447777" y="23991"/>
                  </a:lnTo>
                  <a:lnTo>
                    <a:pt x="1400942" y="32520"/>
                  </a:lnTo>
                  <a:lnTo>
                    <a:pt x="1354518" y="42298"/>
                  </a:lnTo>
                  <a:lnTo>
                    <a:pt x="1308525" y="53311"/>
                  </a:lnTo>
                  <a:lnTo>
                    <a:pt x="1262984" y="65540"/>
                  </a:lnTo>
                  <a:lnTo>
                    <a:pt x="1217914" y="78970"/>
                  </a:lnTo>
                  <a:lnTo>
                    <a:pt x="1173336" y="93584"/>
                  </a:lnTo>
                  <a:lnTo>
                    <a:pt x="1129269" y="109365"/>
                  </a:lnTo>
                  <a:lnTo>
                    <a:pt x="1085733" y="126297"/>
                  </a:lnTo>
                  <a:lnTo>
                    <a:pt x="1042748" y="144364"/>
                  </a:lnTo>
                  <a:lnTo>
                    <a:pt x="1000335" y="163548"/>
                  </a:lnTo>
                  <a:lnTo>
                    <a:pt x="958512" y="183834"/>
                  </a:lnTo>
                  <a:lnTo>
                    <a:pt x="917302" y="205204"/>
                  </a:lnTo>
                  <a:lnTo>
                    <a:pt x="876722" y="227643"/>
                  </a:lnTo>
                  <a:lnTo>
                    <a:pt x="836793" y="251133"/>
                  </a:lnTo>
                  <a:lnTo>
                    <a:pt x="797536" y="275659"/>
                  </a:lnTo>
                  <a:lnTo>
                    <a:pt x="758970" y="301203"/>
                  </a:lnTo>
                  <a:lnTo>
                    <a:pt x="721115" y="327749"/>
                  </a:lnTo>
                  <a:lnTo>
                    <a:pt x="683991" y="355280"/>
                  </a:lnTo>
                  <a:lnTo>
                    <a:pt x="647618" y="383781"/>
                  </a:lnTo>
                  <a:lnTo>
                    <a:pt x="612017" y="413233"/>
                  </a:lnTo>
                  <a:lnTo>
                    <a:pt x="577206" y="443622"/>
                  </a:lnTo>
                  <a:lnTo>
                    <a:pt x="543207" y="474930"/>
                  </a:lnTo>
                  <a:lnTo>
                    <a:pt x="510039" y="507141"/>
                  </a:lnTo>
                  <a:lnTo>
                    <a:pt x="477722" y="540238"/>
                  </a:lnTo>
                  <a:lnTo>
                    <a:pt x="446275" y="574205"/>
                  </a:lnTo>
                  <a:lnTo>
                    <a:pt x="415720" y="609025"/>
                  </a:lnTo>
                  <a:lnTo>
                    <a:pt x="386076" y="644681"/>
                  </a:lnTo>
                  <a:lnTo>
                    <a:pt x="357363" y="681158"/>
                  </a:lnTo>
                  <a:lnTo>
                    <a:pt x="329601" y="718438"/>
                  </a:lnTo>
                  <a:lnTo>
                    <a:pt x="302810" y="756505"/>
                  </a:lnTo>
                  <a:lnTo>
                    <a:pt x="277010" y="795343"/>
                  </a:lnTo>
                  <a:lnTo>
                    <a:pt x="252221" y="834934"/>
                  </a:lnTo>
                  <a:lnTo>
                    <a:pt x="228463" y="875263"/>
                  </a:lnTo>
                  <a:lnTo>
                    <a:pt x="205755" y="916313"/>
                  </a:lnTo>
                  <a:lnTo>
                    <a:pt x="184119" y="958067"/>
                  </a:lnTo>
                  <a:lnTo>
                    <a:pt x="163573" y="1000508"/>
                  </a:lnTo>
                  <a:lnTo>
                    <a:pt x="144139" y="1043621"/>
                  </a:lnTo>
                  <a:lnTo>
                    <a:pt x="125835" y="1087389"/>
                  </a:lnTo>
                  <a:lnTo>
                    <a:pt x="108682" y="1131795"/>
                  </a:lnTo>
                  <a:lnTo>
                    <a:pt x="92701" y="1176822"/>
                  </a:lnTo>
                  <a:lnTo>
                    <a:pt x="77909" y="1222454"/>
                  </a:lnTo>
                  <a:lnTo>
                    <a:pt x="64329" y="1268675"/>
                  </a:lnTo>
                  <a:lnTo>
                    <a:pt x="51980" y="1315468"/>
                  </a:lnTo>
                  <a:lnTo>
                    <a:pt x="40881" y="1362816"/>
                  </a:lnTo>
                  <a:lnTo>
                    <a:pt x="31053" y="1410703"/>
                  </a:lnTo>
                  <a:lnTo>
                    <a:pt x="22604" y="1458554"/>
                  </a:lnTo>
                  <a:lnTo>
                    <a:pt x="15515" y="1506329"/>
                  </a:lnTo>
                  <a:lnTo>
                    <a:pt x="9774" y="1554006"/>
                  </a:lnTo>
                  <a:lnTo>
                    <a:pt x="5365" y="1601567"/>
                  </a:lnTo>
                  <a:lnTo>
                    <a:pt x="2276" y="1648990"/>
                  </a:lnTo>
                  <a:lnTo>
                    <a:pt x="492" y="1696255"/>
                  </a:lnTo>
                  <a:lnTo>
                    <a:pt x="0" y="1743342"/>
                  </a:lnTo>
                  <a:lnTo>
                    <a:pt x="785" y="1790230"/>
                  </a:lnTo>
                  <a:lnTo>
                    <a:pt x="2834" y="1836899"/>
                  </a:lnTo>
                  <a:lnTo>
                    <a:pt x="6134" y="1883329"/>
                  </a:lnTo>
                  <a:lnTo>
                    <a:pt x="10669" y="1929499"/>
                  </a:lnTo>
                  <a:lnTo>
                    <a:pt x="16427" y="1975388"/>
                  </a:lnTo>
                  <a:lnTo>
                    <a:pt x="23394" y="2020978"/>
                  </a:lnTo>
                  <a:lnTo>
                    <a:pt x="31555" y="2066246"/>
                  </a:lnTo>
                  <a:lnTo>
                    <a:pt x="40897" y="2111174"/>
                  </a:lnTo>
                  <a:lnTo>
                    <a:pt x="51406" y="2155739"/>
                  </a:lnTo>
                  <a:lnTo>
                    <a:pt x="63069" y="2199923"/>
                  </a:lnTo>
                  <a:lnTo>
                    <a:pt x="75870" y="2243705"/>
                  </a:lnTo>
                  <a:lnTo>
                    <a:pt x="89798" y="2287064"/>
                  </a:lnTo>
                  <a:lnTo>
                    <a:pt x="104836" y="2329980"/>
                  </a:lnTo>
                  <a:lnTo>
                    <a:pt x="120973" y="2372433"/>
                  </a:lnTo>
                  <a:lnTo>
                    <a:pt x="138194" y="2414402"/>
                  </a:lnTo>
                  <a:lnTo>
                    <a:pt x="156485" y="2455866"/>
                  </a:lnTo>
                  <a:lnTo>
                    <a:pt x="175832" y="2496807"/>
                  </a:lnTo>
                  <a:lnTo>
                    <a:pt x="196222" y="2537203"/>
                  </a:lnTo>
                  <a:lnTo>
                    <a:pt x="217640" y="2577033"/>
                  </a:lnTo>
                  <a:lnTo>
                    <a:pt x="240074" y="2616278"/>
                  </a:lnTo>
                  <a:lnTo>
                    <a:pt x="263508" y="2654917"/>
                  </a:lnTo>
                  <a:lnTo>
                    <a:pt x="287929" y="2692930"/>
                  </a:lnTo>
                  <a:lnTo>
                    <a:pt x="313324" y="2730297"/>
                  </a:lnTo>
                  <a:lnTo>
                    <a:pt x="339678" y="2766996"/>
                  </a:lnTo>
                  <a:lnTo>
                    <a:pt x="366978" y="2803008"/>
                  </a:lnTo>
                  <a:lnTo>
                    <a:pt x="395209" y="2838313"/>
                  </a:lnTo>
                  <a:lnTo>
                    <a:pt x="424359" y="2872889"/>
                  </a:lnTo>
                  <a:lnTo>
                    <a:pt x="454413" y="2906717"/>
                  </a:lnTo>
                  <a:lnTo>
                    <a:pt x="485357" y="2939777"/>
                  </a:lnTo>
                  <a:lnTo>
                    <a:pt x="517177" y="2972047"/>
                  </a:lnTo>
                  <a:lnTo>
                    <a:pt x="549860" y="3003507"/>
                  </a:lnTo>
                  <a:lnTo>
                    <a:pt x="583392" y="3034138"/>
                  </a:lnTo>
                  <a:lnTo>
                    <a:pt x="617758" y="3063919"/>
                  </a:lnTo>
                  <a:lnTo>
                    <a:pt x="652946" y="3092829"/>
                  </a:lnTo>
                  <a:lnTo>
                    <a:pt x="688941" y="3120849"/>
                  </a:lnTo>
                  <a:lnTo>
                    <a:pt x="725730" y="3147957"/>
                  </a:lnTo>
                  <a:lnTo>
                    <a:pt x="763298" y="3174133"/>
                  </a:lnTo>
                  <a:lnTo>
                    <a:pt x="801632" y="3199358"/>
                  </a:lnTo>
                  <a:lnTo>
                    <a:pt x="840717" y="3223610"/>
                  </a:lnTo>
                  <a:lnTo>
                    <a:pt x="880541" y="3246869"/>
                  </a:lnTo>
                  <a:lnTo>
                    <a:pt x="921089" y="3269116"/>
                  </a:lnTo>
                  <a:lnTo>
                    <a:pt x="962348" y="3290328"/>
                  </a:lnTo>
                  <a:lnTo>
                    <a:pt x="1004302" y="3310488"/>
                  </a:lnTo>
                  <a:lnTo>
                    <a:pt x="1046940" y="3329573"/>
                  </a:lnTo>
                  <a:lnTo>
                    <a:pt x="1090247" y="3347563"/>
                  </a:lnTo>
                  <a:lnTo>
                    <a:pt x="1134208" y="3364439"/>
                  </a:lnTo>
                  <a:lnTo>
                    <a:pt x="1178811" y="3380179"/>
                  </a:lnTo>
                  <a:lnTo>
                    <a:pt x="1224041" y="3394764"/>
                  </a:lnTo>
                  <a:lnTo>
                    <a:pt x="1269885" y="3408173"/>
                  </a:lnTo>
                  <a:lnTo>
                    <a:pt x="1316328" y="3420386"/>
                  </a:lnTo>
                  <a:lnTo>
                    <a:pt x="1363358" y="3431382"/>
                  </a:lnTo>
                  <a:lnTo>
                    <a:pt x="1410959" y="3441141"/>
                  </a:lnTo>
                  <a:lnTo>
                    <a:pt x="1458811" y="3449589"/>
                  </a:lnTo>
                  <a:lnTo>
                    <a:pt x="1506586" y="3456676"/>
                  </a:lnTo>
                  <a:lnTo>
                    <a:pt x="1554264" y="3462417"/>
                  </a:lnTo>
                  <a:lnTo>
                    <a:pt x="1601826" y="3466824"/>
                  </a:lnTo>
                  <a:lnTo>
                    <a:pt x="1649249" y="3469913"/>
                  </a:lnTo>
                  <a:lnTo>
                    <a:pt x="1696515" y="3471696"/>
                  </a:lnTo>
                  <a:lnTo>
                    <a:pt x="1743602" y="3472188"/>
                  </a:lnTo>
                  <a:lnTo>
                    <a:pt x="1790490" y="3471402"/>
                  </a:lnTo>
                  <a:lnTo>
                    <a:pt x="1837160" y="3469352"/>
                  </a:lnTo>
                  <a:lnTo>
                    <a:pt x="1883590" y="3466052"/>
                  </a:lnTo>
                  <a:lnTo>
                    <a:pt x="1929760" y="3461516"/>
                  </a:lnTo>
                  <a:lnTo>
                    <a:pt x="1975651" y="3455758"/>
                  </a:lnTo>
                  <a:lnTo>
                    <a:pt x="2021240" y="3448791"/>
                  </a:lnTo>
                  <a:lnTo>
                    <a:pt x="2066509" y="3440630"/>
                  </a:lnTo>
                  <a:lnTo>
                    <a:pt x="2111437" y="3431288"/>
                  </a:lnTo>
                  <a:lnTo>
                    <a:pt x="2156003" y="3420779"/>
                  </a:lnTo>
                  <a:lnTo>
                    <a:pt x="2200187" y="3409117"/>
                  </a:lnTo>
                  <a:lnTo>
                    <a:pt x="2243969" y="3396315"/>
                  </a:lnTo>
                  <a:lnTo>
                    <a:pt x="2287328" y="3382388"/>
                  </a:lnTo>
                  <a:lnTo>
                    <a:pt x="2330244" y="3367349"/>
                  </a:lnTo>
                  <a:lnTo>
                    <a:pt x="2372697" y="3351213"/>
                  </a:lnTo>
                  <a:lnTo>
                    <a:pt x="2414666" y="3333993"/>
                  </a:lnTo>
                  <a:lnTo>
                    <a:pt x="2456132" y="3315702"/>
                  </a:lnTo>
                  <a:lnTo>
                    <a:pt x="2497072" y="3296355"/>
                  </a:lnTo>
                  <a:lnTo>
                    <a:pt x="2537468" y="3275966"/>
                  </a:lnTo>
                  <a:lnTo>
                    <a:pt x="2577299" y="3254548"/>
                  </a:lnTo>
                  <a:lnTo>
                    <a:pt x="2616544" y="3232115"/>
                  </a:lnTo>
                  <a:lnTo>
                    <a:pt x="2655183" y="3208682"/>
                  </a:lnTo>
                  <a:lnTo>
                    <a:pt x="2693196" y="3184261"/>
                  </a:lnTo>
                  <a:lnTo>
                    <a:pt x="2730562" y="3158867"/>
                  </a:lnTo>
                  <a:lnTo>
                    <a:pt x="2767262" y="3132513"/>
                  </a:lnTo>
                  <a:lnTo>
                    <a:pt x="2803274" y="3105214"/>
                  </a:lnTo>
                  <a:lnTo>
                    <a:pt x="2838578" y="3076983"/>
                  </a:lnTo>
                  <a:lnTo>
                    <a:pt x="2873154" y="3047835"/>
                  </a:lnTo>
                  <a:lnTo>
                    <a:pt x="2906982" y="3017782"/>
                  </a:lnTo>
                  <a:lnTo>
                    <a:pt x="2940042" y="2986838"/>
                  </a:lnTo>
                  <a:lnTo>
                    <a:pt x="2972312" y="2955019"/>
                  </a:lnTo>
                  <a:lnTo>
                    <a:pt x="3003772" y="2922337"/>
                  </a:lnTo>
                  <a:lnTo>
                    <a:pt x="3034403" y="2888806"/>
                  </a:lnTo>
                  <a:lnTo>
                    <a:pt x="3064184" y="2854440"/>
                  </a:lnTo>
                  <a:lnTo>
                    <a:pt x="3093094" y="2819252"/>
                  </a:lnTo>
                  <a:lnTo>
                    <a:pt x="3121113" y="2783258"/>
                  </a:lnTo>
                  <a:lnTo>
                    <a:pt x="3148220" y="2746470"/>
                  </a:lnTo>
                  <a:lnTo>
                    <a:pt x="3174396" y="2708903"/>
                  </a:lnTo>
                  <a:lnTo>
                    <a:pt x="3199621" y="2670570"/>
                  </a:lnTo>
                  <a:lnTo>
                    <a:pt x="3223872" y="2631485"/>
                  </a:lnTo>
                  <a:lnTo>
                    <a:pt x="3247131" y="2591661"/>
                  </a:lnTo>
                  <a:lnTo>
                    <a:pt x="3269377" y="2551114"/>
                  </a:lnTo>
                  <a:lnTo>
                    <a:pt x="3290590" y="2509856"/>
                  </a:lnTo>
                  <a:lnTo>
                    <a:pt x="3310749" y="2467902"/>
                  </a:lnTo>
                  <a:lnTo>
                    <a:pt x="3329833" y="2425264"/>
                  </a:lnTo>
                  <a:lnTo>
                    <a:pt x="3347823" y="2381958"/>
                  </a:lnTo>
                  <a:lnTo>
                    <a:pt x="3364698" y="2337997"/>
                  </a:lnTo>
                  <a:lnTo>
                    <a:pt x="3380438" y="2293395"/>
                  </a:lnTo>
                  <a:lnTo>
                    <a:pt x="3395023" y="2248165"/>
                  </a:lnTo>
                  <a:lnTo>
                    <a:pt x="3408431" y="2202321"/>
                  </a:lnTo>
                  <a:lnTo>
                    <a:pt x="3420643" y="2155878"/>
                  </a:lnTo>
                  <a:lnTo>
                    <a:pt x="3431638" y="2108849"/>
                  </a:lnTo>
                  <a:lnTo>
                    <a:pt x="3441397" y="2061248"/>
                  </a:lnTo>
                  <a:lnTo>
                    <a:pt x="2588922" y="1898650"/>
                  </a:lnTo>
                  <a:lnTo>
                    <a:pt x="2578685" y="1945346"/>
                  </a:lnTo>
                  <a:lnTo>
                    <a:pt x="2566039" y="1990978"/>
                  </a:lnTo>
                  <a:lnTo>
                    <a:pt x="2551061" y="2035481"/>
                  </a:lnTo>
                  <a:lnTo>
                    <a:pt x="2533825" y="2078794"/>
                  </a:lnTo>
                  <a:lnTo>
                    <a:pt x="2514407" y="2120854"/>
                  </a:lnTo>
                  <a:lnTo>
                    <a:pt x="2492883" y="2161598"/>
                  </a:lnTo>
                  <a:lnTo>
                    <a:pt x="2469327" y="2200964"/>
                  </a:lnTo>
                  <a:lnTo>
                    <a:pt x="2443817" y="2238889"/>
                  </a:lnTo>
                  <a:lnTo>
                    <a:pt x="2416426" y="2275312"/>
                  </a:lnTo>
                  <a:lnTo>
                    <a:pt x="2387231" y="2310168"/>
                  </a:lnTo>
                  <a:lnTo>
                    <a:pt x="2356307" y="2343397"/>
                  </a:lnTo>
                  <a:lnTo>
                    <a:pt x="2323729" y="2374935"/>
                  </a:lnTo>
                  <a:lnTo>
                    <a:pt x="2289573" y="2404719"/>
                  </a:lnTo>
                  <a:lnTo>
                    <a:pt x="2253915" y="2432688"/>
                  </a:lnTo>
                  <a:lnTo>
                    <a:pt x="2216830" y="2458779"/>
                  </a:lnTo>
                  <a:lnTo>
                    <a:pt x="2178394" y="2482928"/>
                  </a:lnTo>
                  <a:lnTo>
                    <a:pt x="2138681" y="2505075"/>
                  </a:lnTo>
                  <a:lnTo>
                    <a:pt x="2097769" y="2525156"/>
                  </a:lnTo>
                  <a:lnTo>
                    <a:pt x="2055731" y="2543108"/>
                  </a:lnTo>
                  <a:lnTo>
                    <a:pt x="2012643" y="2558870"/>
                  </a:lnTo>
                  <a:lnTo>
                    <a:pt x="1968582" y="2572378"/>
                  </a:lnTo>
                  <a:lnTo>
                    <a:pt x="1923622" y="2583571"/>
                  </a:lnTo>
                  <a:lnTo>
                    <a:pt x="1877839" y="2592385"/>
                  </a:lnTo>
                  <a:lnTo>
                    <a:pt x="1831309" y="2598758"/>
                  </a:lnTo>
                  <a:lnTo>
                    <a:pt x="1784106" y="2602627"/>
                  </a:lnTo>
                  <a:lnTo>
                    <a:pt x="1736307" y="2603931"/>
                  </a:lnTo>
                  <a:lnTo>
                    <a:pt x="1688679" y="2602647"/>
                  </a:lnTo>
                  <a:lnTo>
                    <a:pt x="1641722" y="2598838"/>
                  </a:lnTo>
                  <a:lnTo>
                    <a:pt x="1595503" y="2592571"/>
                  </a:lnTo>
                  <a:lnTo>
                    <a:pt x="1550088" y="2583912"/>
                  </a:lnTo>
                  <a:lnTo>
                    <a:pt x="1505543" y="2572927"/>
                  </a:lnTo>
                  <a:lnTo>
                    <a:pt x="1461934" y="2559682"/>
                  </a:lnTo>
                  <a:lnTo>
                    <a:pt x="1419328" y="2544243"/>
                  </a:lnTo>
                  <a:lnTo>
                    <a:pt x="1377791" y="2526677"/>
                  </a:lnTo>
                  <a:lnTo>
                    <a:pt x="1337389" y="2507050"/>
                  </a:lnTo>
                  <a:lnTo>
                    <a:pt x="1298188" y="2485428"/>
                  </a:lnTo>
                  <a:lnTo>
                    <a:pt x="1260254" y="2461876"/>
                  </a:lnTo>
                  <a:lnTo>
                    <a:pt x="1223653" y="2436462"/>
                  </a:lnTo>
                  <a:lnTo>
                    <a:pt x="1188452" y="2409251"/>
                  </a:lnTo>
                  <a:lnTo>
                    <a:pt x="1154717" y="2380310"/>
                  </a:lnTo>
                  <a:lnTo>
                    <a:pt x="1122513" y="2349704"/>
                  </a:lnTo>
                  <a:lnTo>
                    <a:pt x="1091908" y="2317501"/>
                  </a:lnTo>
                  <a:lnTo>
                    <a:pt x="1062967" y="2283765"/>
                  </a:lnTo>
                  <a:lnTo>
                    <a:pt x="1035756" y="2248563"/>
                  </a:lnTo>
                  <a:lnTo>
                    <a:pt x="1010342" y="2211962"/>
                  </a:lnTo>
                  <a:lnTo>
                    <a:pt x="986791" y="2174028"/>
                  </a:lnTo>
                  <a:lnTo>
                    <a:pt x="965169" y="2134826"/>
                  </a:lnTo>
                  <a:lnTo>
                    <a:pt x="945542" y="2094423"/>
                  </a:lnTo>
                  <a:lnTo>
                    <a:pt x="927976" y="2052885"/>
                  </a:lnTo>
                  <a:lnTo>
                    <a:pt x="912537" y="2010278"/>
                  </a:lnTo>
                  <a:lnTo>
                    <a:pt x="899292" y="1966669"/>
                  </a:lnTo>
                  <a:lnTo>
                    <a:pt x="888307" y="1922123"/>
                  </a:lnTo>
                  <a:lnTo>
                    <a:pt x="879648" y="1876707"/>
                  </a:lnTo>
                  <a:lnTo>
                    <a:pt x="873381" y="1830487"/>
                  </a:lnTo>
                  <a:lnTo>
                    <a:pt x="869572" y="1783529"/>
                  </a:lnTo>
                  <a:lnTo>
                    <a:pt x="868288" y="1735899"/>
                  </a:lnTo>
                  <a:lnTo>
                    <a:pt x="869572" y="1688284"/>
                  </a:lnTo>
                  <a:lnTo>
                    <a:pt x="873381" y="1641339"/>
                  </a:lnTo>
                  <a:lnTo>
                    <a:pt x="879648" y="1595132"/>
                  </a:lnTo>
                  <a:lnTo>
                    <a:pt x="888307" y="1549728"/>
                  </a:lnTo>
                  <a:lnTo>
                    <a:pt x="899292" y="1505193"/>
                  </a:lnTo>
                  <a:lnTo>
                    <a:pt x="912537" y="1461594"/>
                  </a:lnTo>
                  <a:lnTo>
                    <a:pt x="927976" y="1418997"/>
                  </a:lnTo>
                  <a:lnTo>
                    <a:pt x="945542" y="1377467"/>
                  </a:lnTo>
                  <a:lnTo>
                    <a:pt x="965169" y="1337072"/>
                  </a:lnTo>
                  <a:lnTo>
                    <a:pt x="986791" y="1297877"/>
                  </a:lnTo>
                  <a:lnTo>
                    <a:pt x="1010342" y="1259949"/>
                  </a:lnTo>
                  <a:lnTo>
                    <a:pt x="1035756" y="1223354"/>
                  </a:lnTo>
                  <a:lnTo>
                    <a:pt x="1062967" y="1188158"/>
                  </a:lnTo>
                  <a:lnTo>
                    <a:pt x="1091908" y="1154427"/>
                  </a:lnTo>
                  <a:lnTo>
                    <a:pt x="1122513" y="1122227"/>
                  </a:lnTo>
                  <a:lnTo>
                    <a:pt x="1154717" y="1091625"/>
                  </a:lnTo>
                  <a:lnTo>
                    <a:pt x="1188452" y="1062687"/>
                  </a:lnTo>
                  <a:lnTo>
                    <a:pt x="1223653" y="1035479"/>
                  </a:lnTo>
                  <a:lnTo>
                    <a:pt x="1260254" y="1010067"/>
                  </a:lnTo>
                  <a:lnTo>
                    <a:pt x="1298188" y="986517"/>
                  </a:lnTo>
                  <a:lnTo>
                    <a:pt x="1337389" y="964896"/>
                  </a:lnTo>
                  <a:lnTo>
                    <a:pt x="1377791" y="945270"/>
                  </a:lnTo>
                  <a:lnTo>
                    <a:pt x="1419328" y="927705"/>
                  </a:lnTo>
                  <a:lnTo>
                    <a:pt x="1461934" y="912267"/>
                  </a:lnTo>
                  <a:lnTo>
                    <a:pt x="1505543" y="899023"/>
                  </a:lnTo>
                  <a:lnTo>
                    <a:pt x="1550088" y="888038"/>
                  </a:lnTo>
                  <a:lnTo>
                    <a:pt x="1595503" y="879379"/>
                  </a:lnTo>
                  <a:lnTo>
                    <a:pt x="1641722" y="873112"/>
                  </a:lnTo>
                  <a:lnTo>
                    <a:pt x="1688679" y="869303"/>
                  </a:lnTo>
                  <a:lnTo>
                    <a:pt x="1736307" y="868019"/>
                  </a:lnTo>
                  <a:lnTo>
                    <a:pt x="1736307" y="0"/>
                  </a:lnTo>
                  <a:close/>
                </a:path>
              </a:pathLst>
            </a:custGeom>
            <a:solidFill>
              <a:srgbClr val="9B84AE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1303729" y="2691866"/>
              <a:ext cx="3441700" cy="3472815"/>
            </a:xfrm>
            <a:custGeom>
              <a:avLst/>
              <a:gdLst/>
              <a:ahLst/>
              <a:cxnLst/>
              <a:rect l="l" t="t" r="r" b="b"/>
              <a:pathLst>
                <a:path w="3441700" h="3472815">
                  <a:moveTo>
                    <a:pt x="3441397" y="2061248"/>
                  </a:moveTo>
                  <a:lnTo>
                    <a:pt x="3431638" y="2108849"/>
                  </a:lnTo>
                  <a:lnTo>
                    <a:pt x="3420643" y="2155878"/>
                  </a:lnTo>
                  <a:lnTo>
                    <a:pt x="3408431" y="2202321"/>
                  </a:lnTo>
                  <a:lnTo>
                    <a:pt x="3395023" y="2248165"/>
                  </a:lnTo>
                  <a:lnTo>
                    <a:pt x="3380438" y="2293395"/>
                  </a:lnTo>
                  <a:lnTo>
                    <a:pt x="3364698" y="2337997"/>
                  </a:lnTo>
                  <a:lnTo>
                    <a:pt x="3347823" y="2381958"/>
                  </a:lnTo>
                  <a:lnTo>
                    <a:pt x="3329833" y="2425264"/>
                  </a:lnTo>
                  <a:lnTo>
                    <a:pt x="3310749" y="2467902"/>
                  </a:lnTo>
                  <a:lnTo>
                    <a:pt x="3290590" y="2509856"/>
                  </a:lnTo>
                  <a:lnTo>
                    <a:pt x="3269377" y="2551114"/>
                  </a:lnTo>
                  <a:lnTo>
                    <a:pt x="3247131" y="2591661"/>
                  </a:lnTo>
                  <a:lnTo>
                    <a:pt x="3223872" y="2631485"/>
                  </a:lnTo>
                  <a:lnTo>
                    <a:pt x="3199621" y="2670570"/>
                  </a:lnTo>
                  <a:lnTo>
                    <a:pt x="3174396" y="2708903"/>
                  </a:lnTo>
                  <a:lnTo>
                    <a:pt x="3148220" y="2746470"/>
                  </a:lnTo>
                  <a:lnTo>
                    <a:pt x="3121113" y="2783258"/>
                  </a:lnTo>
                  <a:lnTo>
                    <a:pt x="3093094" y="2819252"/>
                  </a:lnTo>
                  <a:lnTo>
                    <a:pt x="3064184" y="2854440"/>
                  </a:lnTo>
                  <a:lnTo>
                    <a:pt x="3034403" y="2888806"/>
                  </a:lnTo>
                  <a:lnTo>
                    <a:pt x="3003772" y="2922337"/>
                  </a:lnTo>
                  <a:lnTo>
                    <a:pt x="2972312" y="2955019"/>
                  </a:lnTo>
                  <a:lnTo>
                    <a:pt x="2940042" y="2986838"/>
                  </a:lnTo>
                  <a:lnTo>
                    <a:pt x="2906982" y="3017782"/>
                  </a:lnTo>
                  <a:lnTo>
                    <a:pt x="2873154" y="3047835"/>
                  </a:lnTo>
                  <a:lnTo>
                    <a:pt x="2838578" y="3076983"/>
                  </a:lnTo>
                  <a:lnTo>
                    <a:pt x="2803274" y="3105214"/>
                  </a:lnTo>
                  <a:lnTo>
                    <a:pt x="2767262" y="3132513"/>
                  </a:lnTo>
                  <a:lnTo>
                    <a:pt x="2730562" y="3158867"/>
                  </a:lnTo>
                  <a:lnTo>
                    <a:pt x="2693196" y="3184261"/>
                  </a:lnTo>
                  <a:lnTo>
                    <a:pt x="2655183" y="3208682"/>
                  </a:lnTo>
                  <a:lnTo>
                    <a:pt x="2616544" y="3232115"/>
                  </a:lnTo>
                  <a:lnTo>
                    <a:pt x="2577299" y="3254548"/>
                  </a:lnTo>
                  <a:lnTo>
                    <a:pt x="2537468" y="3275966"/>
                  </a:lnTo>
                  <a:lnTo>
                    <a:pt x="2497072" y="3296355"/>
                  </a:lnTo>
                  <a:lnTo>
                    <a:pt x="2456132" y="3315702"/>
                  </a:lnTo>
                  <a:lnTo>
                    <a:pt x="2414666" y="3333993"/>
                  </a:lnTo>
                  <a:lnTo>
                    <a:pt x="2372697" y="3351213"/>
                  </a:lnTo>
                  <a:lnTo>
                    <a:pt x="2330244" y="3367349"/>
                  </a:lnTo>
                  <a:lnTo>
                    <a:pt x="2287328" y="3382388"/>
                  </a:lnTo>
                  <a:lnTo>
                    <a:pt x="2243969" y="3396315"/>
                  </a:lnTo>
                  <a:lnTo>
                    <a:pt x="2200187" y="3409117"/>
                  </a:lnTo>
                  <a:lnTo>
                    <a:pt x="2156003" y="3420779"/>
                  </a:lnTo>
                  <a:lnTo>
                    <a:pt x="2111437" y="3431288"/>
                  </a:lnTo>
                  <a:lnTo>
                    <a:pt x="2066509" y="3440630"/>
                  </a:lnTo>
                  <a:lnTo>
                    <a:pt x="2021240" y="3448791"/>
                  </a:lnTo>
                  <a:lnTo>
                    <a:pt x="1975651" y="3455758"/>
                  </a:lnTo>
                  <a:lnTo>
                    <a:pt x="1929760" y="3461516"/>
                  </a:lnTo>
                  <a:lnTo>
                    <a:pt x="1883590" y="3466052"/>
                  </a:lnTo>
                  <a:lnTo>
                    <a:pt x="1837160" y="3469352"/>
                  </a:lnTo>
                  <a:lnTo>
                    <a:pt x="1790490" y="3471402"/>
                  </a:lnTo>
                  <a:lnTo>
                    <a:pt x="1743602" y="3472188"/>
                  </a:lnTo>
                  <a:lnTo>
                    <a:pt x="1696515" y="3471696"/>
                  </a:lnTo>
                  <a:lnTo>
                    <a:pt x="1649249" y="3469913"/>
                  </a:lnTo>
                  <a:lnTo>
                    <a:pt x="1601826" y="3466824"/>
                  </a:lnTo>
                  <a:lnTo>
                    <a:pt x="1554264" y="3462417"/>
                  </a:lnTo>
                  <a:lnTo>
                    <a:pt x="1506586" y="3456676"/>
                  </a:lnTo>
                  <a:lnTo>
                    <a:pt x="1458811" y="3449589"/>
                  </a:lnTo>
                  <a:lnTo>
                    <a:pt x="1410959" y="3441141"/>
                  </a:lnTo>
                  <a:lnTo>
                    <a:pt x="1363358" y="3431382"/>
                  </a:lnTo>
                  <a:lnTo>
                    <a:pt x="1316328" y="3420386"/>
                  </a:lnTo>
                  <a:lnTo>
                    <a:pt x="1269885" y="3408173"/>
                  </a:lnTo>
                  <a:lnTo>
                    <a:pt x="1224041" y="3394764"/>
                  </a:lnTo>
                  <a:lnTo>
                    <a:pt x="1178811" y="3380179"/>
                  </a:lnTo>
                  <a:lnTo>
                    <a:pt x="1134208" y="3364439"/>
                  </a:lnTo>
                  <a:lnTo>
                    <a:pt x="1090247" y="3347563"/>
                  </a:lnTo>
                  <a:lnTo>
                    <a:pt x="1046940" y="3329573"/>
                  </a:lnTo>
                  <a:lnTo>
                    <a:pt x="1004302" y="3310488"/>
                  </a:lnTo>
                  <a:lnTo>
                    <a:pt x="962348" y="3290328"/>
                  </a:lnTo>
                  <a:lnTo>
                    <a:pt x="921089" y="3269116"/>
                  </a:lnTo>
                  <a:lnTo>
                    <a:pt x="880541" y="3246869"/>
                  </a:lnTo>
                  <a:lnTo>
                    <a:pt x="840717" y="3223610"/>
                  </a:lnTo>
                  <a:lnTo>
                    <a:pt x="801632" y="3199358"/>
                  </a:lnTo>
                  <a:lnTo>
                    <a:pt x="763298" y="3174133"/>
                  </a:lnTo>
                  <a:lnTo>
                    <a:pt x="725730" y="3147957"/>
                  </a:lnTo>
                  <a:lnTo>
                    <a:pt x="688941" y="3120849"/>
                  </a:lnTo>
                  <a:lnTo>
                    <a:pt x="652946" y="3092829"/>
                  </a:lnTo>
                  <a:lnTo>
                    <a:pt x="617758" y="3063919"/>
                  </a:lnTo>
                  <a:lnTo>
                    <a:pt x="583392" y="3034138"/>
                  </a:lnTo>
                  <a:lnTo>
                    <a:pt x="549860" y="3003507"/>
                  </a:lnTo>
                  <a:lnTo>
                    <a:pt x="517177" y="2972047"/>
                  </a:lnTo>
                  <a:lnTo>
                    <a:pt x="485357" y="2939777"/>
                  </a:lnTo>
                  <a:lnTo>
                    <a:pt x="454413" y="2906717"/>
                  </a:lnTo>
                  <a:lnTo>
                    <a:pt x="424359" y="2872889"/>
                  </a:lnTo>
                  <a:lnTo>
                    <a:pt x="395209" y="2838313"/>
                  </a:lnTo>
                  <a:lnTo>
                    <a:pt x="366978" y="2803008"/>
                  </a:lnTo>
                  <a:lnTo>
                    <a:pt x="339678" y="2766996"/>
                  </a:lnTo>
                  <a:lnTo>
                    <a:pt x="313324" y="2730297"/>
                  </a:lnTo>
                  <a:lnTo>
                    <a:pt x="287929" y="2692930"/>
                  </a:lnTo>
                  <a:lnTo>
                    <a:pt x="263508" y="2654917"/>
                  </a:lnTo>
                  <a:lnTo>
                    <a:pt x="240074" y="2616278"/>
                  </a:lnTo>
                  <a:lnTo>
                    <a:pt x="217640" y="2577033"/>
                  </a:lnTo>
                  <a:lnTo>
                    <a:pt x="196222" y="2537203"/>
                  </a:lnTo>
                  <a:lnTo>
                    <a:pt x="175832" y="2496807"/>
                  </a:lnTo>
                  <a:lnTo>
                    <a:pt x="156485" y="2455866"/>
                  </a:lnTo>
                  <a:lnTo>
                    <a:pt x="138194" y="2414402"/>
                  </a:lnTo>
                  <a:lnTo>
                    <a:pt x="120973" y="2372433"/>
                  </a:lnTo>
                  <a:lnTo>
                    <a:pt x="104836" y="2329980"/>
                  </a:lnTo>
                  <a:lnTo>
                    <a:pt x="89798" y="2287064"/>
                  </a:lnTo>
                  <a:lnTo>
                    <a:pt x="75870" y="2243705"/>
                  </a:lnTo>
                  <a:lnTo>
                    <a:pt x="63069" y="2199923"/>
                  </a:lnTo>
                  <a:lnTo>
                    <a:pt x="51406" y="2155739"/>
                  </a:lnTo>
                  <a:lnTo>
                    <a:pt x="40897" y="2111174"/>
                  </a:lnTo>
                  <a:lnTo>
                    <a:pt x="31555" y="2066246"/>
                  </a:lnTo>
                  <a:lnTo>
                    <a:pt x="23394" y="2020978"/>
                  </a:lnTo>
                  <a:lnTo>
                    <a:pt x="16427" y="1975388"/>
                  </a:lnTo>
                  <a:lnTo>
                    <a:pt x="10669" y="1929499"/>
                  </a:lnTo>
                  <a:lnTo>
                    <a:pt x="6134" y="1883329"/>
                  </a:lnTo>
                  <a:lnTo>
                    <a:pt x="2834" y="1836899"/>
                  </a:lnTo>
                  <a:lnTo>
                    <a:pt x="785" y="1790230"/>
                  </a:lnTo>
                  <a:lnTo>
                    <a:pt x="0" y="1743342"/>
                  </a:lnTo>
                  <a:lnTo>
                    <a:pt x="492" y="1696255"/>
                  </a:lnTo>
                  <a:lnTo>
                    <a:pt x="2276" y="1648990"/>
                  </a:lnTo>
                  <a:lnTo>
                    <a:pt x="5365" y="1601567"/>
                  </a:lnTo>
                  <a:lnTo>
                    <a:pt x="9774" y="1554006"/>
                  </a:lnTo>
                  <a:lnTo>
                    <a:pt x="15515" y="1506329"/>
                  </a:lnTo>
                  <a:lnTo>
                    <a:pt x="22604" y="1458554"/>
                  </a:lnTo>
                  <a:lnTo>
                    <a:pt x="31053" y="1410703"/>
                  </a:lnTo>
                  <a:lnTo>
                    <a:pt x="40881" y="1362816"/>
                  </a:lnTo>
                  <a:lnTo>
                    <a:pt x="51980" y="1315468"/>
                  </a:lnTo>
                  <a:lnTo>
                    <a:pt x="64329" y="1268675"/>
                  </a:lnTo>
                  <a:lnTo>
                    <a:pt x="77909" y="1222454"/>
                  </a:lnTo>
                  <a:lnTo>
                    <a:pt x="92701" y="1176822"/>
                  </a:lnTo>
                  <a:lnTo>
                    <a:pt x="108682" y="1131795"/>
                  </a:lnTo>
                  <a:lnTo>
                    <a:pt x="125835" y="1087389"/>
                  </a:lnTo>
                  <a:lnTo>
                    <a:pt x="144139" y="1043621"/>
                  </a:lnTo>
                  <a:lnTo>
                    <a:pt x="163573" y="1000508"/>
                  </a:lnTo>
                  <a:lnTo>
                    <a:pt x="184119" y="958067"/>
                  </a:lnTo>
                  <a:lnTo>
                    <a:pt x="205755" y="916313"/>
                  </a:lnTo>
                  <a:lnTo>
                    <a:pt x="228463" y="875263"/>
                  </a:lnTo>
                  <a:lnTo>
                    <a:pt x="252221" y="834934"/>
                  </a:lnTo>
                  <a:lnTo>
                    <a:pt x="277010" y="795343"/>
                  </a:lnTo>
                  <a:lnTo>
                    <a:pt x="302810" y="756505"/>
                  </a:lnTo>
                  <a:lnTo>
                    <a:pt x="329601" y="718438"/>
                  </a:lnTo>
                  <a:lnTo>
                    <a:pt x="357363" y="681158"/>
                  </a:lnTo>
                  <a:lnTo>
                    <a:pt x="386076" y="644681"/>
                  </a:lnTo>
                  <a:lnTo>
                    <a:pt x="415720" y="609025"/>
                  </a:lnTo>
                  <a:lnTo>
                    <a:pt x="446275" y="574205"/>
                  </a:lnTo>
                  <a:lnTo>
                    <a:pt x="477722" y="540238"/>
                  </a:lnTo>
                  <a:lnTo>
                    <a:pt x="510039" y="507141"/>
                  </a:lnTo>
                  <a:lnTo>
                    <a:pt x="543207" y="474930"/>
                  </a:lnTo>
                  <a:lnTo>
                    <a:pt x="577206" y="443622"/>
                  </a:lnTo>
                  <a:lnTo>
                    <a:pt x="612017" y="413233"/>
                  </a:lnTo>
                  <a:lnTo>
                    <a:pt x="647618" y="383781"/>
                  </a:lnTo>
                  <a:lnTo>
                    <a:pt x="683991" y="355280"/>
                  </a:lnTo>
                  <a:lnTo>
                    <a:pt x="721115" y="327749"/>
                  </a:lnTo>
                  <a:lnTo>
                    <a:pt x="758970" y="301203"/>
                  </a:lnTo>
                  <a:lnTo>
                    <a:pt x="797536" y="275659"/>
                  </a:lnTo>
                  <a:lnTo>
                    <a:pt x="836793" y="251133"/>
                  </a:lnTo>
                  <a:lnTo>
                    <a:pt x="876722" y="227643"/>
                  </a:lnTo>
                  <a:lnTo>
                    <a:pt x="917302" y="205204"/>
                  </a:lnTo>
                  <a:lnTo>
                    <a:pt x="958512" y="183834"/>
                  </a:lnTo>
                  <a:lnTo>
                    <a:pt x="1000335" y="163548"/>
                  </a:lnTo>
                  <a:lnTo>
                    <a:pt x="1042748" y="144364"/>
                  </a:lnTo>
                  <a:lnTo>
                    <a:pt x="1085733" y="126297"/>
                  </a:lnTo>
                  <a:lnTo>
                    <a:pt x="1129269" y="109365"/>
                  </a:lnTo>
                  <a:lnTo>
                    <a:pt x="1173336" y="93584"/>
                  </a:lnTo>
                  <a:lnTo>
                    <a:pt x="1217914" y="78970"/>
                  </a:lnTo>
                  <a:lnTo>
                    <a:pt x="1262984" y="65540"/>
                  </a:lnTo>
                  <a:lnTo>
                    <a:pt x="1308525" y="53311"/>
                  </a:lnTo>
                  <a:lnTo>
                    <a:pt x="1354518" y="42298"/>
                  </a:lnTo>
                  <a:lnTo>
                    <a:pt x="1400942" y="32520"/>
                  </a:lnTo>
                  <a:lnTo>
                    <a:pt x="1447777" y="23991"/>
                  </a:lnTo>
                  <a:lnTo>
                    <a:pt x="1495003" y="16729"/>
                  </a:lnTo>
                  <a:lnTo>
                    <a:pt x="1542601" y="10751"/>
                  </a:lnTo>
                  <a:lnTo>
                    <a:pt x="1590551" y="6072"/>
                  </a:lnTo>
                  <a:lnTo>
                    <a:pt x="1638832" y="2709"/>
                  </a:lnTo>
                  <a:lnTo>
                    <a:pt x="1687424" y="680"/>
                  </a:lnTo>
                  <a:lnTo>
                    <a:pt x="1736307" y="0"/>
                  </a:lnTo>
                  <a:lnTo>
                    <a:pt x="1736307" y="868019"/>
                  </a:lnTo>
                  <a:lnTo>
                    <a:pt x="1688679" y="869303"/>
                  </a:lnTo>
                  <a:lnTo>
                    <a:pt x="1641722" y="873112"/>
                  </a:lnTo>
                  <a:lnTo>
                    <a:pt x="1595503" y="879379"/>
                  </a:lnTo>
                  <a:lnTo>
                    <a:pt x="1550088" y="888038"/>
                  </a:lnTo>
                  <a:lnTo>
                    <a:pt x="1505543" y="899023"/>
                  </a:lnTo>
                  <a:lnTo>
                    <a:pt x="1461934" y="912267"/>
                  </a:lnTo>
                  <a:lnTo>
                    <a:pt x="1419328" y="927705"/>
                  </a:lnTo>
                  <a:lnTo>
                    <a:pt x="1377791" y="945270"/>
                  </a:lnTo>
                  <a:lnTo>
                    <a:pt x="1337389" y="964896"/>
                  </a:lnTo>
                  <a:lnTo>
                    <a:pt x="1298188" y="986517"/>
                  </a:lnTo>
                  <a:lnTo>
                    <a:pt x="1260254" y="1010067"/>
                  </a:lnTo>
                  <a:lnTo>
                    <a:pt x="1223653" y="1035479"/>
                  </a:lnTo>
                  <a:lnTo>
                    <a:pt x="1188452" y="1062687"/>
                  </a:lnTo>
                  <a:lnTo>
                    <a:pt x="1154717" y="1091625"/>
                  </a:lnTo>
                  <a:lnTo>
                    <a:pt x="1122513" y="1122227"/>
                  </a:lnTo>
                  <a:lnTo>
                    <a:pt x="1091908" y="1154427"/>
                  </a:lnTo>
                  <a:lnTo>
                    <a:pt x="1062967" y="1188158"/>
                  </a:lnTo>
                  <a:lnTo>
                    <a:pt x="1035756" y="1223354"/>
                  </a:lnTo>
                  <a:lnTo>
                    <a:pt x="1010342" y="1259949"/>
                  </a:lnTo>
                  <a:lnTo>
                    <a:pt x="986791" y="1297877"/>
                  </a:lnTo>
                  <a:lnTo>
                    <a:pt x="965169" y="1337072"/>
                  </a:lnTo>
                  <a:lnTo>
                    <a:pt x="945542" y="1377467"/>
                  </a:lnTo>
                  <a:lnTo>
                    <a:pt x="927976" y="1418997"/>
                  </a:lnTo>
                  <a:lnTo>
                    <a:pt x="912537" y="1461594"/>
                  </a:lnTo>
                  <a:lnTo>
                    <a:pt x="899292" y="1505193"/>
                  </a:lnTo>
                  <a:lnTo>
                    <a:pt x="888307" y="1549728"/>
                  </a:lnTo>
                  <a:lnTo>
                    <a:pt x="879648" y="1595132"/>
                  </a:lnTo>
                  <a:lnTo>
                    <a:pt x="873381" y="1641339"/>
                  </a:lnTo>
                  <a:lnTo>
                    <a:pt x="869572" y="1688284"/>
                  </a:lnTo>
                  <a:lnTo>
                    <a:pt x="868288" y="1735899"/>
                  </a:lnTo>
                  <a:lnTo>
                    <a:pt x="869572" y="1783529"/>
                  </a:lnTo>
                  <a:lnTo>
                    <a:pt x="873381" y="1830487"/>
                  </a:lnTo>
                  <a:lnTo>
                    <a:pt x="879648" y="1876707"/>
                  </a:lnTo>
                  <a:lnTo>
                    <a:pt x="888307" y="1922123"/>
                  </a:lnTo>
                  <a:lnTo>
                    <a:pt x="899292" y="1966669"/>
                  </a:lnTo>
                  <a:lnTo>
                    <a:pt x="912537" y="2010278"/>
                  </a:lnTo>
                  <a:lnTo>
                    <a:pt x="927976" y="2052885"/>
                  </a:lnTo>
                  <a:lnTo>
                    <a:pt x="945542" y="2094423"/>
                  </a:lnTo>
                  <a:lnTo>
                    <a:pt x="965169" y="2134826"/>
                  </a:lnTo>
                  <a:lnTo>
                    <a:pt x="986791" y="2174028"/>
                  </a:lnTo>
                  <a:lnTo>
                    <a:pt x="1010342" y="2211962"/>
                  </a:lnTo>
                  <a:lnTo>
                    <a:pt x="1035756" y="2248563"/>
                  </a:lnTo>
                  <a:lnTo>
                    <a:pt x="1062967" y="2283765"/>
                  </a:lnTo>
                  <a:lnTo>
                    <a:pt x="1091908" y="2317501"/>
                  </a:lnTo>
                  <a:lnTo>
                    <a:pt x="1122513" y="2349704"/>
                  </a:lnTo>
                  <a:lnTo>
                    <a:pt x="1154717" y="2380310"/>
                  </a:lnTo>
                  <a:lnTo>
                    <a:pt x="1188452" y="2409251"/>
                  </a:lnTo>
                  <a:lnTo>
                    <a:pt x="1223653" y="2436462"/>
                  </a:lnTo>
                  <a:lnTo>
                    <a:pt x="1260254" y="2461876"/>
                  </a:lnTo>
                  <a:lnTo>
                    <a:pt x="1298188" y="2485428"/>
                  </a:lnTo>
                  <a:lnTo>
                    <a:pt x="1337389" y="2507050"/>
                  </a:lnTo>
                  <a:lnTo>
                    <a:pt x="1377791" y="2526677"/>
                  </a:lnTo>
                  <a:lnTo>
                    <a:pt x="1419328" y="2544243"/>
                  </a:lnTo>
                  <a:lnTo>
                    <a:pt x="1461934" y="2559682"/>
                  </a:lnTo>
                  <a:lnTo>
                    <a:pt x="1505543" y="2572927"/>
                  </a:lnTo>
                  <a:lnTo>
                    <a:pt x="1550088" y="2583912"/>
                  </a:lnTo>
                  <a:lnTo>
                    <a:pt x="1595503" y="2592571"/>
                  </a:lnTo>
                  <a:lnTo>
                    <a:pt x="1641722" y="2598838"/>
                  </a:lnTo>
                  <a:lnTo>
                    <a:pt x="1688679" y="2602647"/>
                  </a:lnTo>
                  <a:lnTo>
                    <a:pt x="1736307" y="2603931"/>
                  </a:lnTo>
                  <a:lnTo>
                    <a:pt x="1784106" y="2602627"/>
                  </a:lnTo>
                  <a:lnTo>
                    <a:pt x="1831309" y="2598758"/>
                  </a:lnTo>
                  <a:lnTo>
                    <a:pt x="1877839" y="2592385"/>
                  </a:lnTo>
                  <a:lnTo>
                    <a:pt x="1923622" y="2583571"/>
                  </a:lnTo>
                  <a:lnTo>
                    <a:pt x="1968582" y="2572378"/>
                  </a:lnTo>
                  <a:lnTo>
                    <a:pt x="2012643" y="2558870"/>
                  </a:lnTo>
                  <a:lnTo>
                    <a:pt x="2055731" y="2543108"/>
                  </a:lnTo>
                  <a:lnTo>
                    <a:pt x="2097769" y="2525156"/>
                  </a:lnTo>
                  <a:lnTo>
                    <a:pt x="2138681" y="2505075"/>
                  </a:lnTo>
                  <a:lnTo>
                    <a:pt x="2178394" y="2482928"/>
                  </a:lnTo>
                  <a:lnTo>
                    <a:pt x="2216830" y="2458779"/>
                  </a:lnTo>
                  <a:lnTo>
                    <a:pt x="2253915" y="2432688"/>
                  </a:lnTo>
                  <a:lnTo>
                    <a:pt x="2289573" y="2404719"/>
                  </a:lnTo>
                  <a:lnTo>
                    <a:pt x="2323729" y="2374935"/>
                  </a:lnTo>
                  <a:lnTo>
                    <a:pt x="2356307" y="2343397"/>
                  </a:lnTo>
                  <a:lnTo>
                    <a:pt x="2387231" y="2310168"/>
                  </a:lnTo>
                  <a:lnTo>
                    <a:pt x="2416426" y="2275312"/>
                  </a:lnTo>
                  <a:lnTo>
                    <a:pt x="2443817" y="2238889"/>
                  </a:lnTo>
                  <a:lnTo>
                    <a:pt x="2469327" y="2200964"/>
                  </a:lnTo>
                  <a:lnTo>
                    <a:pt x="2492883" y="2161598"/>
                  </a:lnTo>
                  <a:lnTo>
                    <a:pt x="2514407" y="2120854"/>
                  </a:lnTo>
                  <a:lnTo>
                    <a:pt x="2533825" y="2078794"/>
                  </a:lnTo>
                  <a:lnTo>
                    <a:pt x="2551061" y="2035481"/>
                  </a:lnTo>
                  <a:lnTo>
                    <a:pt x="2566039" y="1990978"/>
                  </a:lnTo>
                  <a:lnTo>
                    <a:pt x="2578685" y="1945346"/>
                  </a:lnTo>
                  <a:lnTo>
                    <a:pt x="2588922" y="1898650"/>
                  </a:lnTo>
                  <a:lnTo>
                    <a:pt x="3441397" y="2061248"/>
                  </a:lnTo>
                  <a:close/>
                </a:path>
              </a:pathLst>
            </a:custGeom>
            <a:ln w="234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3" name="object 6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985831" y="3503833"/>
              <a:ext cx="176099" cy="187840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966848" y="5208338"/>
              <a:ext cx="162892" cy="187840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2556789" y="2269667"/>
              <a:ext cx="82550" cy="85725"/>
            </a:xfrm>
            <a:custGeom>
              <a:avLst/>
              <a:gdLst/>
              <a:ahLst/>
              <a:cxnLst/>
              <a:rect l="l" t="t" r="r" b="b"/>
              <a:pathLst>
                <a:path w="82550" h="85725">
                  <a:moveTo>
                    <a:pt x="82181" y="0"/>
                  </a:moveTo>
                  <a:lnTo>
                    <a:pt x="0" y="0"/>
                  </a:lnTo>
                  <a:lnTo>
                    <a:pt x="0" y="85115"/>
                  </a:lnTo>
                  <a:lnTo>
                    <a:pt x="82181" y="85115"/>
                  </a:lnTo>
                  <a:lnTo>
                    <a:pt x="82181" y="0"/>
                  </a:lnTo>
                  <a:close/>
                </a:path>
              </a:pathLst>
            </a:custGeom>
            <a:solidFill>
              <a:srgbClr val="FFE160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object 66"/>
            <p:cNvSpPr/>
            <p:nvPr/>
          </p:nvSpPr>
          <p:spPr>
            <a:xfrm>
              <a:off x="2556789" y="2269667"/>
              <a:ext cx="82550" cy="85725"/>
            </a:xfrm>
            <a:custGeom>
              <a:avLst/>
              <a:gdLst/>
              <a:ahLst/>
              <a:cxnLst/>
              <a:rect l="l" t="t" r="r" b="b"/>
              <a:pathLst>
                <a:path w="82550" h="85725">
                  <a:moveTo>
                    <a:pt x="0" y="85115"/>
                  </a:moveTo>
                  <a:lnTo>
                    <a:pt x="82181" y="85115"/>
                  </a:lnTo>
                  <a:lnTo>
                    <a:pt x="82181" y="0"/>
                  </a:lnTo>
                  <a:lnTo>
                    <a:pt x="0" y="0"/>
                  </a:lnTo>
                  <a:lnTo>
                    <a:pt x="0" y="85115"/>
                  </a:lnTo>
                  <a:close/>
                </a:path>
              </a:pathLst>
            </a:custGeom>
            <a:ln w="234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7" name="object 6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677121" y="2209500"/>
              <a:ext cx="127673" cy="187840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2985300" y="2269667"/>
              <a:ext cx="82550" cy="85725"/>
            </a:xfrm>
            <a:custGeom>
              <a:avLst/>
              <a:gdLst/>
              <a:ahLst/>
              <a:cxnLst/>
              <a:rect l="l" t="t" r="r" b="b"/>
              <a:pathLst>
                <a:path w="82550" h="85725">
                  <a:moveTo>
                    <a:pt x="82181" y="0"/>
                  </a:moveTo>
                  <a:lnTo>
                    <a:pt x="0" y="0"/>
                  </a:lnTo>
                  <a:lnTo>
                    <a:pt x="0" y="85115"/>
                  </a:lnTo>
                  <a:lnTo>
                    <a:pt x="82181" y="85115"/>
                  </a:lnTo>
                  <a:lnTo>
                    <a:pt x="82181" y="0"/>
                  </a:lnTo>
                  <a:close/>
                </a:path>
              </a:pathLst>
            </a:custGeom>
            <a:solidFill>
              <a:srgbClr val="9B84AE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object 69"/>
            <p:cNvSpPr/>
            <p:nvPr/>
          </p:nvSpPr>
          <p:spPr>
            <a:xfrm>
              <a:off x="2985300" y="2269667"/>
              <a:ext cx="82550" cy="85725"/>
            </a:xfrm>
            <a:custGeom>
              <a:avLst/>
              <a:gdLst/>
              <a:ahLst/>
              <a:cxnLst/>
              <a:rect l="l" t="t" r="r" b="b"/>
              <a:pathLst>
                <a:path w="82550" h="85725">
                  <a:moveTo>
                    <a:pt x="0" y="85115"/>
                  </a:moveTo>
                  <a:lnTo>
                    <a:pt x="82181" y="85115"/>
                  </a:lnTo>
                  <a:lnTo>
                    <a:pt x="82181" y="0"/>
                  </a:lnTo>
                  <a:lnTo>
                    <a:pt x="0" y="0"/>
                  </a:lnTo>
                  <a:lnTo>
                    <a:pt x="0" y="85115"/>
                  </a:lnTo>
                  <a:close/>
                </a:path>
              </a:pathLst>
            </a:custGeom>
            <a:ln w="234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0" name="object 7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105340" y="2209500"/>
              <a:ext cx="198112" cy="187840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7552156" y="2234920"/>
              <a:ext cx="880744" cy="1397635"/>
            </a:xfrm>
            <a:custGeom>
              <a:avLst/>
              <a:gdLst/>
              <a:ahLst/>
              <a:cxnLst/>
              <a:rect l="l" t="t" r="r" b="b"/>
              <a:pathLst>
                <a:path w="880745" h="1397635">
                  <a:moveTo>
                    <a:pt x="880503" y="0"/>
                  </a:moveTo>
                  <a:lnTo>
                    <a:pt x="0" y="0"/>
                  </a:lnTo>
                  <a:lnTo>
                    <a:pt x="0" y="501840"/>
                  </a:lnTo>
                  <a:lnTo>
                    <a:pt x="0" y="501853"/>
                  </a:lnTo>
                  <a:lnTo>
                    <a:pt x="0" y="1397317"/>
                  </a:lnTo>
                  <a:lnTo>
                    <a:pt x="880503" y="1397317"/>
                  </a:lnTo>
                  <a:lnTo>
                    <a:pt x="880503" y="501840"/>
                  </a:lnTo>
                  <a:lnTo>
                    <a:pt x="880503" y="0"/>
                  </a:lnTo>
                  <a:close/>
                </a:path>
              </a:pathLst>
            </a:custGeom>
            <a:solidFill>
              <a:srgbClr val="F6F4F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2" name="object 7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179603" y="3457611"/>
              <a:ext cx="162892" cy="176099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984238" y="3457611"/>
              <a:ext cx="301321" cy="176099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882344" y="3457611"/>
              <a:ext cx="268112" cy="176099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763279" y="3457611"/>
              <a:ext cx="267671" cy="176099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014213" y="4001317"/>
              <a:ext cx="484275" cy="648634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6995972" y="4927307"/>
              <a:ext cx="240665" cy="167640"/>
            </a:xfrm>
            <a:custGeom>
              <a:avLst/>
              <a:gdLst/>
              <a:ahLst/>
              <a:cxnLst/>
              <a:rect l="l" t="t" r="r" b="b"/>
              <a:pathLst>
                <a:path w="240665" h="167639">
                  <a:moveTo>
                    <a:pt x="0" y="83642"/>
                  </a:moveTo>
                  <a:lnTo>
                    <a:pt x="9454" y="51070"/>
                  </a:lnTo>
                  <a:lnTo>
                    <a:pt x="35239" y="24485"/>
                  </a:lnTo>
                  <a:lnTo>
                    <a:pt x="73487" y="6568"/>
                  </a:lnTo>
                  <a:lnTo>
                    <a:pt x="120332" y="0"/>
                  </a:lnTo>
                  <a:lnTo>
                    <a:pt x="167182" y="6568"/>
                  </a:lnTo>
                  <a:lnTo>
                    <a:pt x="205430" y="24485"/>
                  </a:lnTo>
                  <a:lnTo>
                    <a:pt x="231212" y="51070"/>
                  </a:lnTo>
                  <a:lnTo>
                    <a:pt x="240665" y="83642"/>
                  </a:lnTo>
                  <a:lnTo>
                    <a:pt x="231212" y="116213"/>
                  </a:lnTo>
                  <a:lnTo>
                    <a:pt x="205430" y="142798"/>
                  </a:lnTo>
                  <a:lnTo>
                    <a:pt x="167182" y="160716"/>
                  </a:lnTo>
                  <a:lnTo>
                    <a:pt x="120332" y="167284"/>
                  </a:lnTo>
                  <a:lnTo>
                    <a:pt x="73487" y="160716"/>
                  </a:lnTo>
                  <a:lnTo>
                    <a:pt x="35239" y="142798"/>
                  </a:lnTo>
                  <a:lnTo>
                    <a:pt x="9454" y="116213"/>
                  </a:lnTo>
                  <a:lnTo>
                    <a:pt x="0" y="83642"/>
                  </a:lnTo>
                  <a:close/>
                </a:path>
              </a:pathLst>
            </a:custGeom>
            <a:ln w="14681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object 78"/>
            <p:cNvSpPr/>
            <p:nvPr/>
          </p:nvSpPr>
          <p:spPr>
            <a:xfrm>
              <a:off x="6995972" y="4622076"/>
              <a:ext cx="240665" cy="167640"/>
            </a:xfrm>
            <a:custGeom>
              <a:avLst/>
              <a:gdLst/>
              <a:ahLst/>
              <a:cxnLst/>
              <a:rect l="l" t="t" r="r" b="b"/>
              <a:pathLst>
                <a:path w="240665" h="167639">
                  <a:moveTo>
                    <a:pt x="0" y="83642"/>
                  </a:moveTo>
                  <a:lnTo>
                    <a:pt x="9454" y="51070"/>
                  </a:lnTo>
                  <a:lnTo>
                    <a:pt x="35239" y="24485"/>
                  </a:lnTo>
                  <a:lnTo>
                    <a:pt x="73487" y="6568"/>
                  </a:lnTo>
                  <a:lnTo>
                    <a:pt x="120332" y="0"/>
                  </a:lnTo>
                  <a:lnTo>
                    <a:pt x="167182" y="6568"/>
                  </a:lnTo>
                  <a:lnTo>
                    <a:pt x="205430" y="24485"/>
                  </a:lnTo>
                  <a:lnTo>
                    <a:pt x="231212" y="51070"/>
                  </a:lnTo>
                  <a:lnTo>
                    <a:pt x="240665" y="83642"/>
                  </a:lnTo>
                  <a:lnTo>
                    <a:pt x="231212" y="116213"/>
                  </a:lnTo>
                  <a:lnTo>
                    <a:pt x="205430" y="142798"/>
                  </a:lnTo>
                  <a:lnTo>
                    <a:pt x="167182" y="160716"/>
                  </a:lnTo>
                  <a:lnTo>
                    <a:pt x="120332" y="167284"/>
                  </a:lnTo>
                  <a:lnTo>
                    <a:pt x="73487" y="160716"/>
                  </a:lnTo>
                  <a:lnTo>
                    <a:pt x="35239" y="142798"/>
                  </a:lnTo>
                  <a:lnTo>
                    <a:pt x="9454" y="116213"/>
                  </a:lnTo>
                  <a:lnTo>
                    <a:pt x="0" y="83642"/>
                  </a:lnTo>
                  <a:close/>
                </a:path>
              </a:pathLst>
            </a:custGeom>
            <a:ln w="14681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object 79"/>
            <p:cNvSpPr/>
            <p:nvPr/>
          </p:nvSpPr>
          <p:spPr>
            <a:xfrm>
              <a:off x="7873542" y="4622076"/>
              <a:ext cx="240665" cy="167640"/>
            </a:xfrm>
            <a:custGeom>
              <a:avLst/>
              <a:gdLst/>
              <a:ahLst/>
              <a:cxnLst/>
              <a:rect l="l" t="t" r="r" b="b"/>
              <a:pathLst>
                <a:path w="240665" h="167639">
                  <a:moveTo>
                    <a:pt x="0" y="83642"/>
                  </a:moveTo>
                  <a:lnTo>
                    <a:pt x="9454" y="51070"/>
                  </a:lnTo>
                  <a:lnTo>
                    <a:pt x="35239" y="24485"/>
                  </a:lnTo>
                  <a:lnTo>
                    <a:pt x="73487" y="6568"/>
                  </a:lnTo>
                  <a:lnTo>
                    <a:pt x="120332" y="0"/>
                  </a:lnTo>
                  <a:lnTo>
                    <a:pt x="167182" y="6568"/>
                  </a:lnTo>
                  <a:lnTo>
                    <a:pt x="205430" y="24485"/>
                  </a:lnTo>
                  <a:lnTo>
                    <a:pt x="231212" y="51070"/>
                  </a:lnTo>
                  <a:lnTo>
                    <a:pt x="240665" y="83642"/>
                  </a:lnTo>
                  <a:lnTo>
                    <a:pt x="231212" y="116213"/>
                  </a:lnTo>
                  <a:lnTo>
                    <a:pt x="205430" y="142798"/>
                  </a:lnTo>
                  <a:lnTo>
                    <a:pt x="167182" y="160716"/>
                  </a:lnTo>
                  <a:lnTo>
                    <a:pt x="120332" y="167284"/>
                  </a:lnTo>
                  <a:lnTo>
                    <a:pt x="73487" y="160716"/>
                  </a:lnTo>
                  <a:lnTo>
                    <a:pt x="35239" y="142798"/>
                  </a:lnTo>
                  <a:lnTo>
                    <a:pt x="9454" y="116213"/>
                  </a:lnTo>
                  <a:lnTo>
                    <a:pt x="0" y="83642"/>
                  </a:lnTo>
                  <a:close/>
                </a:path>
              </a:pathLst>
            </a:custGeom>
            <a:ln w="14681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80" name="object 8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006370" y="1156246"/>
              <a:ext cx="4733267" cy="196227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7870596" y="4927307"/>
              <a:ext cx="240665" cy="167640"/>
            </a:xfrm>
            <a:custGeom>
              <a:avLst/>
              <a:gdLst/>
              <a:ahLst/>
              <a:cxnLst/>
              <a:rect l="l" t="t" r="r" b="b"/>
              <a:pathLst>
                <a:path w="240665" h="167639">
                  <a:moveTo>
                    <a:pt x="0" y="83642"/>
                  </a:moveTo>
                  <a:lnTo>
                    <a:pt x="9454" y="51070"/>
                  </a:lnTo>
                  <a:lnTo>
                    <a:pt x="35239" y="24485"/>
                  </a:lnTo>
                  <a:lnTo>
                    <a:pt x="73487" y="6568"/>
                  </a:lnTo>
                  <a:lnTo>
                    <a:pt x="120332" y="0"/>
                  </a:lnTo>
                  <a:lnTo>
                    <a:pt x="167182" y="6568"/>
                  </a:lnTo>
                  <a:lnTo>
                    <a:pt x="205430" y="24485"/>
                  </a:lnTo>
                  <a:lnTo>
                    <a:pt x="231212" y="51070"/>
                  </a:lnTo>
                  <a:lnTo>
                    <a:pt x="240665" y="83642"/>
                  </a:lnTo>
                  <a:lnTo>
                    <a:pt x="231212" y="116213"/>
                  </a:lnTo>
                  <a:lnTo>
                    <a:pt x="205430" y="142798"/>
                  </a:lnTo>
                  <a:lnTo>
                    <a:pt x="167182" y="160716"/>
                  </a:lnTo>
                  <a:lnTo>
                    <a:pt x="120332" y="167284"/>
                  </a:lnTo>
                  <a:lnTo>
                    <a:pt x="73487" y="160716"/>
                  </a:lnTo>
                  <a:lnTo>
                    <a:pt x="35239" y="142798"/>
                  </a:lnTo>
                  <a:lnTo>
                    <a:pt x="9454" y="116213"/>
                  </a:lnTo>
                  <a:lnTo>
                    <a:pt x="0" y="83642"/>
                  </a:lnTo>
                  <a:close/>
                </a:path>
              </a:pathLst>
            </a:custGeom>
            <a:ln w="14681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object 82"/>
            <p:cNvSpPr/>
            <p:nvPr/>
          </p:nvSpPr>
          <p:spPr>
            <a:xfrm>
              <a:off x="1032052" y="6926040"/>
              <a:ext cx="299720" cy="164465"/>
            </a:xfrm>
            <a:custGeom>
              <a:avLst/>
              <a:gdLst/>
              <a:ahLst/>
              <a:cxnLst/>
              <a:rect l="l" t="t" r="r" b="b"/>
              <a:pathLst>
                <a:path w="299719" h="164465">
                  <a:moveTo>
                    <a:pt x="0" y="82181"/>
                  </a:moveTo>
                  <a:lnTo>
                    <a:pt x="11763" y="50191"/>
                  </a:lnTo>
                  <a:lnTo>
                    <a:pt x="43841" y="24069"/>
                  </a:lnTo>
                  <a:lnTo>
                    <a:pt x="91420" y="6457"/>
                  </a:lnTo>
                  <a:lnTo>
                    <a:pt x="149682" y="0"/>
                  </a:lnTo>
                  <a:lnTo>
                    <a:pt x="207944" y="6457"/>
                  </a:lnTo>
                  <a:lnTo>
                    <a:pt x="255522" y="24069"/>
                  </a:lnTo>
                  <a:lnTo>
                    <a:pt x="287601" y="50191"/>
                  </a:lnTo>
                  <a:lnTo>
                    <a:pt x="299364" y="82181"/>
                  </a:lnTo>
                  <a:lnTo>
                    <a:pt x="287601" y="114171"/>
                  </a:lnTo>
                  <a:lnTo>
                    <a:pt x="255522" y="140293"/>
                  </a:lnTo>
                  <a:lnTo>
                    <a:pt x="207944" y="157905"/>
                  </a:lnTo>
                  <a:lnTo>
                    <a:pt x="149682" y="164363"/>
                  </a:lnTo>
                  <a:lnTo>
                    <a:pt x="91420" y="157905"/>
                  </a:lnTo>
                  <a:lnTo>
                    <a:pt x="43841" y="140293"/>
                  </a:lnTo>
                  <a:lnTo>
                    <a:pt x="11763" y="114171"/>
                  </a:lnTo>
                  <a:lnTo>
                    <a:pt x="0" y="82181"/>
                  </a:lnTo>
                  <a:close/>
                </a:path>
              </a:pathLst>
            </a:custGeom>
            <a:ln w="14681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object 83"/>
            <p:cNvSpPr/>
            <p:nvPr/>
          </p:nvSpPr>
          <p:spPr>
            <a:xfrm>
              <a:off x="1032052" y="6837989"/>
              <a:ext cx="299720" cy="164465"/>
            </a:xfrm>
            <a:custGeom>
              <a:avLst/>
              <a:gdLst/>
              <a:ahLst/>
              <a:cxnLst/>
              <a:rect l="l" t="t" r="r" b="b"/>
              <a:pathLst>
                <a:path w="299719" h="164465">
                  <a:moveTo>
                    <a:pt x="0" y="82181"/>
                  </a:moveTo>
                  <a:lnTo>
                    <a:pt x="11763" y="50191"/>
                  </a:lnTo>
                  <a:lnTo>
                    <a:pt x="43841" y="24069"/>
                  </a:lnTo>
                  <a:lnTo>
                    <a:pt x="91420" y="6457"/>
                  </a:lnTo>
                  <a:lnTo>
                    <a:pt x="149682" y="0"/>
                  </a:lnTo>
                  <a:lnTo>
                    <a:pt x="207944" y="6457"/>
                  </a:lnTo>
                  <a:lnTo>
                    <a:pt x="255522" y="24069"/>
                  </a:lnTo>
                  <a:lnTo>
                    <a:pt x="287601" y="50191"/>
                  </a:lnTo>
                  <a:lnTo>
                    <a:pt x="299364" y="82181"/>
                  </a:lnTo>
                  <a:lnTo>
                    <a:pt x="287601" y="114171"/>
                  </a:lnTo>
                  <a:lnTo>
                    <a:pt x="255522" y="140293"/>
                  </a:lnTo>
                  <a:lnTo>
                    <a:pt x="207944" y="157905"/>
                  </a:lnTo>
                  <a:lnTo>
                    <a:pt x="149682" y="164363"/>
                  </a:lnTo>
                  <a:lnTo>
                    <a:pt x="91420" y="157905"/>
                  </a:lnTo>
                  <a:lnTo>
                    <a:pt x="43841" y="140293"/>
                  </a:lnTo>
                  <a:lnTo>
                    <a:pt x="11763" y="114171"/>
                  </a:lnTo>
                  <a:lnTo>
                    <a:pt x="0" y="82181"/>
                  </a:lnTo>
                  <a:close/>
                </a:path>
              </a:pathLst>
            </a:custGeom>
            <a:ln w="14681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84" name="object 8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397165" y="6895236"/>
              <a:ext cx="885723" cy="141235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006370" y="1654047"/>
              <a:ext cx="416446" cy="176098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8759913" y="4622076"/>
              <a:ext cx="240665" cy="167640"/>
            </a:xfrm>
            <a:custGeom>
              <a:avLst/>
              <a:gdLst/>
              <a:ahLst/>
              <a:cxnLst/>
              <a:rect l="l" t="t" r="r" b="b"/>
              <a:pathLst>
                <a:path w="240665" h="167639">
                  <a:moveTo>
                    <a:pt x="0" y="83642"/>
                  </a:moveTo>
                  <a:lnTo>
                    <a:pt x="9454" y="51070"/>
                  </a:lnTo>
                  <a:lnTo>
                    <a:pt x="35239" y="24485"/>
                  </a:lnTo>
                  <a:lnTo>
                    <a:pt x="73487" y="6568"/>
                  </a:lnTo>
                  <a:lnTo>
                    <a:pt x="120332" y="0"/>
                  </a:lnTo>
                  <a:lnTo>
                    <a:pt x="167182" y="6568"/>
                  </a:lnTo>
                  <a:lnTo>
                    <a:pt x="205430" y="24485"/>
                  </a:lnTo>
                  <a:lnTo>
                    <a:pt x="231212" y="51070"/>
                  </a:lnTo>
                  <a:lnTo>
                    <a:pt x="240665" y="83642"/>
                  </a:lnTo>
                  <a:lnTo>
                    <a:pt x="231212" y="116213"/>
                  </a:lnTo>
                  <a:lnTo>
                    <a:pt x="205430" y="142798"/>
                  </a:lnTo>
                  <a:lnTo>
                    <a:pt x="167182" y="160716"/>
                  </a:lnTo>
                  <a:lnTo>
                    <a:pt x="120332" y="167284"/>
                  </a:lnTo>
                  <a:lnTo>
                    <a:pt x="73487" y="160716"/>
                  </a:lnTo>
                  <a:lnTo>
                    <a:pt x="35239" y="142798"/>
                  </a:lnTo>
                  <a:lnTo>
                    <a:pt x="9454" y="116213"/>
                  </a:lnTo>
                  <a:lnTo>
                    <a:pt x="0" y="83642"/>
                  </a:lnTo>
                  <a:close/>
                </a:path>
              </a:pathLst>
            </a:custGeom>
            <a:ln w="14681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object 87"/>
            <p:cNvSpPr/>
            <p:nvPr/>
          </p:nvSpPr>
          <p:spPr>
            <a:xfrm>
              <a:off x="8759913" y="4927307"/>
              <a:ext cx="240665" cy="167640"/>
            </a:xfrm>
            <a:custGeom>
              <a:avLst/>
              <a:gdLst/>
              <a:ahLst/>
              <a:cxnLst/>
              <a:rect l="l" t="t" r="r" b="b"/>
              <a:pathLst>
                <a:path w="240665" h="167639">
                  <a:moveTo>
                    <a:pt x="0" y="83642"/>
                  </a:moveTo>
                  <a:lnTo>
                    <a:pt x="9454" y="51070"/>
                  </a:lnTo>
                  <a:lnTo>
                    <a:pt x="35239" y="24485"/>
                  </a:lnTo>
                  <a:lnTo>
                    <a:pt x="73487" y="6568"/>
                  </a:lnTo>
                  <a:lnTo>
                    <a:pt x="120332" y="0"/>
                  </a:lnTo>
                  <a:lnTo>
                    <a:pt x="167182" y="6568"/>
                  </a:lnTo>
                  <a:lnTo>
                    <a:pt x="205430" y="24485"/>
                  </a:lnTo>
                  <a:lnTo>
                    <a:pt x="231212" y="51070"/>
                  </a:lnTo>
                  <a:lnTo>
                    <a:pt x="240665" y="83642"/>
                  </a:lnTo>
                  <a:lnTo>
                    <a:pt x="231212" y="116213"/>
                  </a:lnTo>
                  <a:lnTo>
                    <a:pt x="205430" y="142798"/>
                  </a:lnTo>
                  <a:lnTo>
                    <a:pt x="167182" y="160716"/>
                  </a:lnTo>
                  <a:lnTo>
                    <a:pt x="120332" y="167284"/>
                  </a:lnTo>
                  <a:lnTo>
                    <a:pt x="73487" y="160716"/>
                  </a:lnTo>
                  <a:lnTo>
                    <a:pt x="35239" y="142798"/>
                  </a:lnTo>
                  <a:lnTo>
                    <a:pt x="9454" y="116213"/>
                  </a:lnTo>
                  <a:lnTo>
                    <a:pt x="0" y="83642"/>
                  </a:lnTo>
                  <a:close/>
                </a:path>
              </a:pathLst>
            </a:custGeom>
            <a:ln w="14681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2558" y="6331102"/>
            <a:ext cx="251572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35" b="0" i="0" u="heavy" strike="noStrike" kern="0" cap="none" spc="-22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6DBDD1"/>
                  </a:solidFill>
                </a:uFill>
                <a:latin typeface="Arial Narrow"/>
                <a:ea typeface="+mn-ea"/>
                <a:cs typeface="Arial Narrow"/>
              </a:rPr>
              <a:t>102</a:t>
            </a:r>
            <a:r>
              <a:rPr kumimoji="0" sz="1235" b="0" i="0" u="heavy" strike="noStrike" kern="0" cap="none" spc="441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6DBDD1"/>
                  </a:solidFill>
                </a:uFill>
                <a:latin typeface="Arial Narrow"/>
                <a:ea typeface="+mn-ea"/>
                <a:cs typeface="Arial Narrow"/>
              </a:rPr>
              <a:t> </a:t>
            </a:r>
            <a:endParaRPr kumimoji="0" sz="123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47266" y="403703"/>
            <a:ext cx="4182035" cy="3507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  <a:tabLst>
                <a:tab pos="697043" algn="l"/>
              </a:tabLst>
            </a:pPr>
            <a:r>
              <a:rPr u="heavy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	</a:t>
            </a:r>
            <a:r>
              <a:rPr spc="247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LA</a:t>
            </a:r>
            <a:r>
              <a:rPr spc="190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 </a:t>
            </a:r>
            <a:r>
              <a:rPr spc="229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TECNOLOGÍA</a:t>
            </a:r>
            <a:r>
              <a:rPr spc="190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 Y </a:t>
            </a:r>
            <a:r>
              <a:rPr spc="137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YO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528301" y="3570345"/>
          <a:ext cx="3174066" cy="9749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6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6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65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26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1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1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98777" y="3718111"/>
            <a:ext cx="229887" cy="165679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8277057" y="3718111"/>
            <a:ext cx="430866" cy="165847"/>
            <a:chOff x="7501064" y="4213859"/>
            <a:chExt cx="488315" cy="18796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01064" y="4213859"/>
              <a:ext cx="127622" cy="18776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86141" y="4213859"/>
              <a:ext cx="88020" cy="18776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30160" y="4213859"/>
              <a:ext cx="359194" cy="187769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9041152" y="3718111"/>
            <a:ext cx="460001" cy="165847"/>
            <a:chOff x="8367039" y="4213859"/>
            <a:chExt cx="521334" cy="18796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67039" y="4213859"/>
              <a:ext cx="132017" cy="18776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54898" y="4213859"/>
              <a:ext cx="88020" cy="18776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99056" y="4213859"/>
              <a:ext cx="388950" cy="187769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83875" y="4072778"/>
            <a:ext cx="104842" cy="16567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658323" y="4072778"/>
            <a:ext cx="112608" cy="165679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434969" y="4072778"/>
            <a:ext cx="112608" cy="16567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209286" y="4072778"/>
            <a:ext cx="120373" cy="165679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865754" y="4339428"/>
            <a:ext cx="159213" cy="165684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650558" y="4339428"/>
            <a:ext cx="135904" cy="165684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427204" y="4339428"/>
            <a:ext cx="132508" cy="165684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201654" y="4339428"/>
            <a:ext cx="143670" cy="165684"/>
          </a:xfrm>
          <a:prstGeom prst="rect">
            <a:avLst/>
          </a:prstGeom>
        </p:spPr>
      </p:pic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6528301" y="1972005"/>
          <a:ext cx="3174066" cy="9749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6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6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65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26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1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1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3" name="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98777" y="2119256"/>
            <a:ext cx="229887" cy="165679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8277057" y="2119256"/>
            <a:ext cx="430866" cy="165847"/>
            <a:chOff x="7501064" y="2401823"/>
            <a:chExt cx="488315" cy="187960"/>
          </a:xfrm>
        </p:grpSpPr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01064" y="2401823"/>
              <a:ext cx="127622" cy="18776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86141" y="2401823"/>
              <a:ext cx="88020" cy="18776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30160" y="2401823"/>
              <a:ext cx="359194" cy="187769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9041152" y="2119256"/>
            <a:ext cx="460001" cy="165847"/>
            <a:chOff x="8367039" y="2401823"/>
            <a:chExt cx="521334" cy="187960"/>
          </a:xfrm>
        </p:grpSpPr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67039" y="2401823"/>
              <a:ext cx="132017" cy="18776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54898" y="2401823"/>
              <a:ext cx="88020" cy="18776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99056" y="2401823"/>
              <a:ext cx="388950" cy="187769"/>
            </a:xfrm>
            <a:prstGeom prst="rect">
              <a:avLst/>
            </a:prstGeom>
          </p:spPr>
        </p:pic>
      </p:grpSp>
      <p:pic>
        <p:nvPicPr>
          <p:cNvPr id="32" name="object 3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83875" y="2473799"/>
            <a:ext cx="104842" cy="165679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658323" y="2473799"/>
            <a:ext cx="112608" cy="165679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12008" y="2473799"/>
            <a:ext cx="112596" cy="165679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865754" y="2740572"/>
            <a:ext cx="159213" cy="165673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650558" y="2740572"/>
            <a:ext cx="135904" cy="165673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204108" y="2740572"/>
            <a:ext cx="135912" cy="165673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725054" y="3531714"/>
            <a:ext cx="427156" cy="572127"/>
          </a:xfrm>
          <a:prstGeom prst="rect">
            <a:avLst/>
          </a:prstGeom>
        </p:spPr>
      </p:pic>
      <p:grpSp>
        <p:nvGrpSpPr>
          <p:cNvPr id="39" name="object 39"/>
          <p:cNvGrpSpPr/>
          <p:nvPr/>
        </p:nvGrpSpPr>
        <p:grpSpPr>
          <a:xfrm>
            <a:off x="8366363" y="2731764"/>
            <a:ext cx="222996" cy="174812"/>
            <a:chOff x="7602277" y="3095999"/>
            <a:chExt cx="252729" cy="198120"/>
          </a:xfrm>
        </p:grpSpPr>
        <p:pic>
          <p:nvPicPr>
            <p:cNvPr id="40" name="object 4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671231" y="3105981"/>
              <a:ext cx="154578" cy="187763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602277" y="3095999"/>
              <a:ext cx="252323" cy="178981"/>
            </a:xfrm>
            <a:prstGeom prst="rect">
              <a:avLst/>
            </a:prstGeom>
          </p:spPr>
        </p:pic>
      </p:grpSp>
      <p:pic>
        <p:nvPicPr>
          <p:cNvPr id="42" name="object 4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766470" y="2004303"/>
            <a:ext cx="344313" cy="458222"/>
          </a:xfrm>
          <a:prstGeom prst="rect">
            <a:avLst/>
          </a:prstGeom>
        </p:spPr>
      </p:pic>
      <p:grpSp>
        <p:nvGrpSpPr>
          <p:cNvPr id="43" name="object 43"/>
          <p:cNvGrpSpPr/>
          <p:nvPr/>
        </p:nvGrpSpPr>
        <p:grpSpPr>
          <a:xfrm>
            <a:off x="8366363" y="2470286"/>
            <a:ext cx="222996" cy="169209"/>
            <a:chOff x="7602277" y="2799657"/>
            <a:chExt cx="252729" cy="191770"/>
          </a:xfrm>
        </p:grpSpPr>
        <p:pic>
          <p:nvPicPr>
            <p:cNvPr id="44" name="object 4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680032" y="2803639"/>
              <a:ext cx="123227" cy="18776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602277" y="2799657"/>
              <a:ext cx="252323" cy="178981"/>
            </a:xfrm>
            <a:prstGeom prst="rect">
              <a:avLst/>
            </a:prstGeom>
          </p:spPr>
        </p:pic>
      </p:grpSp>
      <p:grpSp>
        <p:nvGrpSpPr>
          <p:cNvPr id="46" name="object 46"/>
          <p:cNvGrpSpPr/>
          <p:nvPr/>
        </p:nvGrpSpPr>
        <p:grpSpPr>
          <a:xfrm>
            <a:off x="2293766" y="1020218"/>
            <a:ext cx="7763435" cy="5361454"/>
            <a:chOff x="720001" y="1156246"/>
            <a:chExt cx="8798560" cy="6076315"/>
          </a:xfrm>
        </p:grpSpPr>
        <p:sp>
          <p:nvSpPr>
            <p:cNvPr id="47" name="object 47"/>
            <p:cNvSpPr/>
            <p:nvPr/>
          </p:nvSpPr>
          <p:spPr>
            <a:xfrm>
              <a:off x="720001" y="1156246"/>
              <a:ext cx="8798560" cy="6076315"/>
            </a:xfrm>
            <a:custGeom>
              <a:avLst/>
              <a:gdLst/>
              <a:ahLst/>
              <a:cxnLst/>
              <a:rect l="l" t="t" r="r" b="b"/>
              <a:pathLst>
                <a:path w="8798560" h="6076315">
                  <a:moveTo>
                    <a:pt x="8798407" y="0"/>
                  </a:moveTo>
                  <a:lnTo>
                    <a:pt x="0" y="0"/>
                  </a:lnTo>
                  <a:lnTo>
                    <a:pt x="0" y="6076149"/>
                  </a:lnTo>
                  <a:lnTo>
                    <a:pt x="8798407" y="6076149"/>
                  </a:lnTo>
                  <a:lnTo>
                    <a:pt x="87984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7279538" y="4048239"/>
              <a:ext cx="880744" cy="1397000"/>
            </a:xfrm>
            <a:custGeom>
              <a:avLst/>
              <a:gdLst/>
              <a:ahLst/>
              <a:cxnLst/>
              <a:rect l="l" t="t" r="r" b="b"/>
              <a:pathLst>
                <a:path w="880745" h="1397000">
                  <a:moveTo>
                    <a:pt x="880198" y="0"/>
                  </a:moveTo>
                  <a:lnTo>
                    <a:pt x="0" y="0"/>
                  </a:lnTo>
                  <a:lnTo>
                    <a:pt x="0" y="501688"/>
                  </a:lnTo>
                  <a:lnTo>
                    <a:pt x="0" y="501700"/>
                  </a:lnTo>
                  <a:lnTo>
                    <a:pt x="0" y="1396873"/>
                  </a:lnTo>
                  <a:lnTo>
                    <a:pt x="880198" y="1396873"/>
                  </a:lnTo>
                  <a:lnTo>
                    <a:pt x="880198" y="501688"/>
                  </a:lnTo>
                  <a:lnTo>
                    <a:pt x="880198" y="0"/>
                  </a:lnTo>
                  <a:close/>
                </a:path>
              </a:pathLst>
            </a:custGeom>
            <a:solidFill>
              <a:srgbClr val="F6F4F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9" name="object 4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907455" y="5271117"/>
              <a:ext cx="162826" cy="176039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738213" y="5271117"/>
              <a:ext cx="246456" cy="176039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615491" y="5271117"/>
              <a:ext cx="253923" cy="176039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510790" y="5271117"/>
              <a:ext cx="221810" cy="176039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2768955" y="2693606"/>
              <a:ext cx="1403985" cy="1225550"/>
            </a:xfrm>
            <a:custGeom>
              <a:avLst/>
              <a:gdLst/>
              <a:ahLst/>
              <a:cxnLst/>
              <a:rect l="l" t="t" r="r" b="b"/>
              <a:pathLst>
                <a:path w="1403985" h="1225550">
                  <a:moveTo>
                    <a:pt x="0" y="0"/>
                  </a:moveTo>
                  <a:lnTo>
                    <a:pt x="0" y="867727"/>
                  </a:lnTo>
                  <a:lnTo>
                    <a:pt x="48815" y="869098"/>
                  </a:lnTo>
                  <a:lnTo>
                    <a:pt x="97185" y="873179"/>
                  </a:lnTo>
                  <a:lnTo>
                    <a:pt x="145010" y="879919"/>
                  </a:lnTo>
                  <a:lnTo>
                    <a:pt x="192191" y="889268"/>
                  </a:lnTo>
                  <a:lnTo>
                    <a:pt x="238629" y="901176"/>
                  </a:lnTo>
                  <a:lnTo>
                    <a:pt x="284226" y="915592"/>
                  </a:lnTo>
                  <a:lnTo>
                    <a:pt x="328882" y="932467"/>
                  </a:lnTo>
                  <a:lnTo>
                    <a:pt x="372499" y="951750"/>
                  </a:lnTo>
                  <a:lnTo>
                    <a:pt x="414978" y="973391"/>
                  </a:lnTo>
                  <a:lnTo>
                    <a:pt x="456219" y="997339"/>
                  </a:lnTo>
                  <a:lnTo>
                    <a:pt x="496124" y="1023546"/>
                  </a:lnTo>
                  <a:lnTo>
                    <a:pt x="534594" y="1051960"/>
                  </a:lnTo>
                  <a:lnTo>
                    <a:pt x="571530" y="1082531"/>
                  </a:lnTo>
                  <a:lnTo>
                    <a:pt x="606832" y="1115209"/>
                  </a:lnTo>
                  <a:lnTo>
                    <a:pt x="640403" y="1149944"/>
                  </a:lnTo>
                  <a:lnTo>
                    <a:pt x="672143" y="1186686"/>
                  </a:lnTo>
                  <a:lnTo>
                    <a:pt x="701954" y="1225384"/>
                  </a:lnTo>
                  <a:lnTo>
                    <a:pt x="1403921" y="715314"/>
                  </a:lnTo>
                  <a:lnTo>
                    <a:pt x="1373700" y="674972"/>
                  </a:lnTo>
                  <a:lnTo>
                    <a:pt x="1342430" y="635653"/>
                  </a:lnTo>
                  <a:lnTo>
                    <a:pt x="1310138" y="597373"/>
                  </a:lnTo>
                  <a:lnTo>
                    <a:pt x="1276849" y="560144"/>
                  </a:lnTo>
                  <a:lnTo>
                    <a:pt x="1242593" y="523981"/>
                  </a:lnTo>
                  <a:lnTo>
                    <a:pt x="1207395" y="488897"/>
                  </a:lnTo>
                  <a:lnTo>
                    <a:pt x="1171282" y="454906"/>
                  </a:lnTo>
                  <a:lnTo>
                    <a:pt x="1134283" y="422023"/>
                  </a:lnTo>
                  <a:lnTo>
                    <a:pt x="1096423" y="390260"/>
                  </a:lnTo>
                  <a:lnTo>
                    <a:pt x="1057729" y="359631"/>
                  </a:lnTo>
                  <a:lnTo>
                    <a:pt x="1018230" y="330151"/>
                  </a:lnTo>
                  <a:lnTo>
                    <a:pt x="977951" y="301832"/>
                  </a:lnTo>
                  <a:lnTo>
                    <a:pt x="936921" y="274690"/>
                  </a:lnTo>
                  <a:lnTo>
                    <a:pt x="895165" y="248737"/>
                  </a:lnTo>
                  <a:lnTo>
                    <a:pt x="852711" y="223988"/>
                  </a:lnTo>
                  <a:lnTo>
                    <a:pt x="809586" y="200455"/>
                  </a:lnTo>
                  <a:lnTo>
                    <a:pt x="765817" y="178154"/>
                  </a:lnTo>
                  <a:lnTo>
                    <a:pt x="721431" y="157098"/>
                  </a:lnTo>
                  <a:lnTo>
                    <a:pt x="676456" y="137300"/>
                  </a:lnTo>
                  <a:lnTo>
                    <a:pt x="630917" y="118774"/>
                  </a:lnTo>
                  <a:lnTo>
                    <a:pt x="584843" y="101535"/>
                  </a:lnTo>
                  <a:lnTo>
                    <a:pt x="538260" y="85596"/>
                  </a:lnTo>
                  <a:lnTo>
                    <a:pt x="491195" y="70970"/>
                  </a:lnTo>
                  <a:lnTo>
                    <a:pt x="443675" y="57672"/>
                  </a:lnTo>
                  <a:lnTo>
                    <a:pt x="395728" y="45715"/>
                  </a:lnTo>
                  <a:lnTo>
                    <a:pt x="347380" y="35113"/>
                  </a:lnTo>
                  <a:lnTo>
                    <a:pt x="298659" y="25880"/>
                  </a:lnTo>
                  <a:lnTo>
                    <a:pt x="249591" y="18029"/>
                  </a:lnTo>
                  <a:lnTo>
                    <a:pt x="200204" y="11575"/>
                  </a:lnTo>
                  <a:lnTo>
                    <a:pt x="150524" y="6532"/>
                  </a:lnTo>
                  <a:lnTo>
                    <a:pt x="100578" y="2912"/>
                  </a:lnTo>
                  <a:lnTo>
                    <a:pt x="50395" y="7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D982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2768955" y="2693606"/>
              <a:ext cx="1403985" cy="1225550"/>
            </a:xfrm>
            <a:custGeom>
              <a:avLst/>
              <a:gdLst/>
              <a:ahLst/>
              <a:cxnLst/>
              <a:rect l="l" t="t" r="r" b="b"/>
              <a:pathLst>
                <a:path w="1403985" h="1225550">
                  <a:moveTo>
                    <a:pt x="0" y="0"/>
                  </a:moveTo>
                  <a:lnTo>
                    <a:pt x="50395" y="730"/>
                  </a:lnTo>
                  <a:lnTo>
                    <a:pt x="100578" y="2912"/>
                  </a:lnTo>
                  <a:lnTo>
                    <a:pt x="150524" y="6532"/>
                  </a:lnTo>
                  <a:lnTo>
                    <a:pt x="200204" y="11575"/>
                  </a:lnTo>
                  <a:lnTo>
                    <a:pt x="249591" y="18029"/>
                  </a:lnTo>
                  <a:lnTo>
                    <a:pt x="298659" y="25880"/>
                  </a:lnTo>
                  <a:lnTo>
                    <a:pt x="347380" y="35113"/>
                  </a:lnTo>
                  <a:lnTo>
                    <a:pt x="395728" y="45715"/>
                  </a:lnTo>
                  <a:lnTo>
                    <a:pt x="443675" y="57672"/>
                  </a:lnTo>
                  <a:lnTo>
                    <a:pt x="491195" y="70970"/>
                  </a:lnTo>
                  <a:lnTo>
                    <a:pt x="538260" y="85596"/>
                  </a:lnTo>
                  <a:lnTo>
                    <a:pt x="584843" y="101535"/>
                  </a:lnTo>
                  <a:lnTo>
                    <a:pt x="630917" y="118774"/>
                  </a:lnTo>
                  <a:lnTo>
                    <a:pt x="676456" y="137300"/>
                  </a:lnTo>
                  <a:lnTo>
                    <a:pt x="721431" y="157098"/>
                  </a:lnTo>
                  <a:lnTo>
                    <a:pt x="765817" y="178154"/>
                  </a:lnTo>
                  <a:lnTo>
                    <a:pt x="809586" y="200455"/>
                  </a:lnTo>
                  <a:lnTo>
                    <a:pt x="852711" y="223988"/>
                  </a:lnTo>
                  <a:lnTo>
                    <a:pt x="895165" y="248737"/>
                  </a:lnTo>
                  <a:lnTo>
                    <a:pt x="936921" y="274690"/>
                  </a:lnTo>
                  <a:lnTo>
                    <a:pt x="977951" y="301832"/>
                  </a:lnTo>
                  <a:lnTo>
                    <a:pt x="1018230" y="330151"/>
                  </a:lnTo>
                  <a:lnTo>
                    <a:pt x="1057729" y="359631"/>
                  </a:lnTo>
                  <a:lnTo>
                    <a:pt x="1096423" y="390260"/>
                  </a:lnTo>
                  <a:lnTo>
                    <a:pt x="1134283" y="422023"/>
                  </a:lnTo>
                  <a:lnTo>
                    <a:pt x="1171282" y="454906"/>
                  </a:lnTo>
                  <a:lnTo>
                    <a:pt x="1207395" y="488897"/>
                  </a:lnTo>
                  <a:lnTo>
                    <a:pt x="1242593" y="523981"/>
                  </a:lnTo>
                  <a:lnTo>
                    <a:pt x="1276849" y="560144"/>
                  </a:lnTo>
                  <a:lnTo>
                    <a:pt x="1310138" y="597373"/>
                  </a:lnTo>
                  <a:lnTo>
                    <a:pt x="1342430" y="635653"/>
                  </a:lnTo>
                  <a:lnTo>
                    <a:pt x="1373700" y="674972"/>
                  </a:lnTo>
                  <a:lnTo>
                    <a:pt x="1403921" y="715314"/>
                  </a:lnTo>
                  <a:lnTo>
                    <a:pt x="701954" y="1225384"/>
                  </a:lnTo>
                  <a:lnTo>
                    <a:pt x="672143" y="1186686"/>
                  </a:lnTo>
                  <a:lnTo>
                    <a:pt x="640403" y="1149944"/>
                  </a:lnTo>
                  <a:lnTo>
                    <a:pt x="606832" y="1115209"/>
                  </a:lnTo>
                  <a:lnTo>
                    <a:pt x="571530" y="1082531"/>
                  </a:lnTo>
                  <a:lnTo>
                    <a:pt x="534594" y="1051960"/>
                  </a:lnTo>
                  <a:lnTo>
                    <a:pt x="496124" y="1023546"/>
                  </a:lnTo>
                  <a:lnTo>
                    <a:pt x="456219" y="997339"/>
                  </a:lnTo>
                  <a:lnTo>
                    <a:pt x="414978" y="973391"/>
                  </a:lnTo>
                  <a:lnTo>
                    <a:pt x="372499" y="951750"/>
                  </a:lnTo>
                  <a:lnTo>
                    <a:pt x="328882" y="932467"/>
                  </a:lnTo>
                  <a:lnTo>
                    <a:pt x="284226" y="915592"/>
                  </a:lnTo>
                  <a:lnTo>
                    <a:pt x="238629" y="901176"/>
                  </a:lnTo>
                  <a:lnTo>
                    <a:pt x="192191" y="889268"/>
                  </a:lnTo>
                  <a:lnTo>
                    <a:pt x="145010" y="879919"/>
                  </a:lnTo>
                  <a:lnTo>
                    <a:pt x="97185" y="873179"/>
                  </a:lnTo>
                  <a:lnTo>
                    <a:pt x="48815" y="869098"/>
                  </a:lnTo>
                  <a:lnTo>
                    <a:pt x="0" y="867727"/>
                  </a:lnTo>
                  <a:lnTo>
                    <a:pt x="0" y="0"/>
                  </a:lnTo>
                  <a:close/>
                </a:path>
              </a:pathLst>
            </a:custGeom>
            <a:ln w="234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1033561" y="2693593"/>
              <a:ext cx="3470910" cy="3470910"/>
            </a:xfrm>
            <a:custGeom>
              <a:avLst/>
              <a:gdLst/>
              <a:ahLst/>
              <a:cxnLst/>
              <a:rect l="l" t="t" r="r" b="b"/>
              <a:pathLst>
                <a:path w="3470910" h="3470910">
                  <a:moveTo>
                    <a:pt x="1735393" y="0"/>
                  </a:moveTo>
                  <a:lnTo>
                    <a:pt x="1685485" y="717"/>
                  </a:lnTo>
                  <a:lnTo>
                    <a:pt x="1635721" y="2864"/>
                  </a:lnTo>
                  <a:lnTo>
                    <a:pt x="1586132" y="6430"/>
                  </a:lnTo>
                  <a:lnTo>
                    <a:pt x="1536746" y="11407"/>
                  </a:lnTo>
                  <a:lnTo>
                    <a:pt x="1487592" y="17785"/>
                  </a:lnTo>
                  <a:lnTo>
                    <a:pt x="1438699" y="25554"/>
                  </a:lnTo>
                  <a:lnTo>
                    <a:pt x="1390095" y="34705"/>
                  </a:lnTo>
                  <a:lnTo>
                    <a:pt x="1341809" y="45228"/>
                  </a:lnTo>
                  <a:lnTo>
                    <a:pt x="1293871" y="57115"/>
                  </a:lnTo>
                  <a:lnTo>
                    <a:pt x="1246309" y="70355"/>
                  </a:lnTo>
                  <a:lnTo>
                    <a:pt x="1199152" y="84940"/>
                  </a:lnTo>
                  <a:lnTo>
                    <a:pt x="1152428" y="100860"/>
                  </a:lnTo>
                  <a:lnTo>
                    <a:pt x="1106167" y="118105"/>
                  </a:lnTo>
                  <a:lnTo>
                    <a:pt x="1060397" y="136667"/>
                  </a:lnTo>
                  <a:lnTo>
                    <a:pt x="1015148" y="156535"/>
                  </a:lnTo>
                  <a:lnTo>
                    <a:pt x="970448" y="177700"/>
                  </a:lnTo>
                  <a:lnTo>
                    <a:pt x="926326" y="200153"/>
                  </a:lnTo>
                  <a:lnTo>
                    <a:pt x="882810" y="223884"/>
                  </a:lnTo>
                  <a:lnTo>
                    <a:pt x="839930" y="248885"/>
                  </a:lnTo>
                  <a:lnTo>
                    <a:pt x="797715" y="275145"/>
                  </a:lnTo>
                  <a:lnTo>
                    <a:pt x="756193" y="302655"/>
                  </a:lnTo>
                  <a:lnTo>
                    <a:pt x="715393" y="331406"/>
                  </a:lnTo>
                  <a:lnTo>
                    <a:pt x="676485" y="360495"/>
                  </a:lnTo>
                  <a:lnTo>
                    <a:pt x="638622" y="390460"/>
                  </a:lnTo>
                  <a:lnTo>
                    <a:pt x="601806" y="421276"/>
                  </a:lnTo>
                  <a:lnTo>
                    <a:pt x="566043" y="452918"/>
                  </a:lnTo>
                  <a:lnTo>
                    <a:pt x="531335" y="485363"/>
                  </a:lnTo>
                  <a:lnTo>
                    <a:pt x="497686" y="518586"/>
                  </a:lnTo>
                  <a:lnTo>
                    <a:pt x="465101" y="552563"/>
                  </a:lnTo>
                  <a:lnTo>
                    <a:pt x="433583" y="587270"/>
                  </a:lnTo>
                  <a:lnTo>
                    <a:pt x="403136" y="622681"/>
                  </a:lnTo>
                  <a:lnTo>
                    <a:pt x="373764" y="658774"/>
                  </a:lnTo>
                  <a:lnTo>
                    <a:pt x="345471" y="695524"/>
                  </a:lnTo>
                  <a:lnTo>
                    <a:pt x="318261" y="732905"/>
                  </a:lnTo>
                  <a:lnTo>
                    <a:pt x="292137" y="770895"/>
                  </a:lnTo>
                  <a:lnTo>
                    <a:pt x="267103" y="809468"/>
                  </a:lnTo>
                  <a:lnTo>
                    <a:pt x="243163" y="848601"/>
                  </a:lnTo>
                  <a:lnTo>
                    <a:pt x="220322" y="888269"/>
                  </a:lnTo>
                  <a:lnTo>
                    <a:pt x="198582" y="928448"/>
                  </a:lnTo>
                  <a:lnTo>
                    <a:pt x="177948" y="969114"/>
                  </a:lnTo>
                  <a:lnTo>
                    <a:pt x="158423" y="1010241"/>
                  </a:lnTo>
                  <a:lnTo>
                    <a:pt x="140012" y="1051806"/>
                  </a:lnTo>
                  <a:lnTo>
                    <a:pt x="122718" y="1093785"/>
                  </a:lnTo>
                  <a:lnTo>
                    <a:pt x="106546" y="1136154"/>
                  </a:lnTo>
                  <a:lnTo>
                    <a:pt x="91498" y="1178887"/>
                  </a:lnTo>
                  <a:lnTo>
                    <a:pt x="77579" y="1221961"/>
                  </a:lnTo>
                  <a:lnTo>
                    <a:pt x="64793" y="1265351"/>
                  </a:lnTo>
                  <a:lnTo>
                    <a:pt x="53143" y="1309034"/>
                  </a:lnTo>
                  <a:lnTo>
                    <a:pt x="42634" y="1352984"/>
                  </a:lnTo>
                  <a:lnTo>
                    <a:pt x="33268" y="1397178"/>
                  </a:lnTo>
                  <a:lnTo>
                    <a:pt x="25051" y="1441590"/>
                  </a:lnTo>
                  <a:lnTo>
                    <a:pt x="17986" y="1486198"/>
                  </a:lnTo>
                  <a:lnTo>
                    <a:pt x="12076" y="1530976"/>
                  </a:lnTo>
                  <a:lnTo>
                    <a:pt x="7326" y="1575901"/>
                  </a:lnTo>
                  <a:lnTo>
                    <a:pt x="3740" y="1620947"/>
                  </a:lnTo>
                  <a:lnTo>
                    <a:pt x="1321" y="1666091"/>
                  </a:lnTo>
                  <a:lnTo>
                    <a:pt x="73" y="1711308"/>
                  </a:lnTo>
                  <a:lnTo>
                    <a:pt x="0" y="1756575"/>
                  </a:lnTo>
                  <a:lnTo>
                    <a:pt x="1105" y="1801866"/>
                  </a:lnTo>
                  <a:lnTo>
                    <a:pt x="3394" y="1847157"/>
                  </a:lnTo>
                  <a:lnTo>
                    <a:pt x="6869" y="1892425"/>
                  </a:lnTo>
                  <a:lnTo>
                    <a:pt x="11534" y="1937644"/>
                  </a:lnTo>
                  <a:lnTo>
                    <a:pt x="17394" y="1982791"/>
                  </a:lnTo>
                  <a:lnTo>
                    <a:pt x="24452" y="2027841"/>
                  </a:lnTo>
                  <a:lnTo>
                    <a:pt x="32711" y="2072770"/>
                  </a:lnTo>
                  <a:lnTo>
                    <a:pt x="42177" y="2117553"/>
                  </a:lnTo>
                  <a:lnTo>
                    <a:pt x="52852" y="2162167"/>
                  </a:lnTo>
                  <a:lnTo>
                    <a:pt x="64741" y="2206587"/>
                  </a:lnTo>
                  <a:lnTo>
                    <a:pt x="77847" y="2250788"/>
                  </a:lnTo>
                  <a:lnTo>
                    <a:pt x="92174" y="2294747"/>
                  </a:lnTo>
                  <a:lnTo>
                    <a:pt x="107726" y="2338439"/>
                  </a:lnTo>
                  <a:lnTo>
                    <a:pt x="124507" y="2381839"/>
                  </a:lnTo>
                  <a:lnTo>
                    <a:pt x="142521" y="2424924"/>
                  </a:lnTo>
                  <a:lnTo>
                    <a:pt x="161771" y="2467669"/>
                  </a:lnTo>
                  <a:lnTo>
                    <a:pt x="182262" y="2510050"/>
                  </a:lnTo>
                  <a:lnTo>
                    <a:pt x="203997" y="2552043"/>
                  </a:lnTo>
                  <a:lnTo>
                    <a:pt x="226980" y="2593623"/>
                  </a:lnTo>
                  <a:lnTo>
                    <a:pt x="251216" y="2634765"/>
                  </a:lnTo>
                  <a:lnTo>
                    <a:pt x="276707" y="2675447"/>
                  </a:lnTo>
                  <a:lnTo>
                    <a:pt x="303457" y="2715642"/>
                  </a:lnTo>
                  <a:lnTo>
                    <a:pt x="331472" y="2755328"/>
                  </a:lnTo>
                  <a:lnTo>
                    <a:pt x="360561" y="2794237"/>
                  </a:lnTo>
                  <a:lnTo>
                    <a:pt x="390526" y="2832101"/>
                  </a:lnTo>
                  <a:lnTo>
                    <a:pt x="421342" y="2868918"/>
                  </a:lnTo>
                  <a:lnTo>
                    <a:pt x="452984" y="2904682"/>
                  </a:lnTo>
                  <a:lnTo>
                    <a:pt x="485429" y="2939391"/>
                  </a:lnTo>
                  <a:lnTo>
                    <a:pt x="518651" y="2973040"/>
                  </a:lnTo>
                  <a:lnTo>
                    <a:pt x="552627" y="3005626"/>
                  </a:lnTo>
                  <a:lnTo>
                    <a:pt x="587333" y="3037144"/>
                  </a:lnTo>
                  <a:lnTo>
                    <a:pt x="622743" y="3067591"/>
                  </a:lnTo>
                  <a:lnTo>
                    <a:pt x="658834" y="3096963"/>
                  </a:lnTo>
                  <a:lnTo>
                    <a:pt x="695582" y="3125257"/>
                  </a:lnTo>
                  <a:lnTo>
                    <a:pt x="732962" y="3152467"/>
                  </a:lnTo>
                  <a:lnTo>
                    <a:pt x="770950" y="3178591"/>
                  </a:lnTo>
                  <a:lnTo>
                    <a:pt x="809522" y="3203625"/>
                  </a:lnTo>
                  <a:lnTo>
                    <a:pt x="848652" y="3227564"/>
                  </a:lnTo>
                  <a:lnTo>
                    <a:pt x="888318" y="3250406"/>
                  </a:lnTo>
                  <a:lnTo>
                    <a:pt x="928495" y="3272145"/>
                  </a:lnTo>
                  <a:lnTo>
                    <a:pt x="969158" y="3292779"/>
                  </a:lnTo>
                  <a:lnTo>
                    <a:pt x="1010283" y="3312303"/>
                  </a:lnTo>
                  <a:lnTo>
                    <a:pt x="1051846" y="3330713"/>
                  </a:lnTo>
                  <a:lnTo>
                    <a:pt x="1093823" y="3348007"/>
                  </a:lnTo>
                  <a:lnTo>
                    <a:pt x="1136189" y="3364179"/>
                  </a:lnTo>
                  <a:lnTo>
                    <a:pt x="1178920" y="3379226"/>
                  </a:lnTo>
                  <a:lnTo>
                    <a:pt x="1221992" y="3393144"/>
                  </a:lnTo>
                  <a:lnTo>
                    <a:pt x="1265380" y="3405930"/>
                  </a:lnTo>
                  <a:lnTo>
                    <a:pt x="1309060" y="3417579"/>
                  </a:lnTo>
                  <a:lnTo>
                    <a:pt x="1353008" y="3428088"/>
                  </a:lnTo>
                  <a:lnTo>
                    <a:pt x="1397200" y="3437452"/>
                  </a:lnTo>
                  <a:lnTo>
                    <a:pt x="1441611" y="3445668"/>
                  </a:lnTo>
                  <a:lnTo>
                    <a:pt x="1486217" y="3452733"/>
                  </a:lnTo>
                  <a:lnTo>
                    <a:pt x="1530993" y="3458642"/>
                  </a:lnTo>
                  <a:lnTo>
                    <a:pt x="1575916" y="3463391"/>
                  </a:lnTo>
                  <a:lnTo>
                    <a:pt x="1620961" y="3466976"/>
                  </a:lnTo>
                  <a:lnTo>
                    <a:pt x="1666104" y="3469395"/>
                  </a:lnTo>
                  <a:lnTo>
                    <a:pt x="1711320" y="3470642"/>
                  </a:lnTo>
                  <a:lnTo>
                    <a:pt x="1756586" y="3470714"/>
                  </a:lnTo>
                  <a:lnTo>
                    <a:pt x="1801876" y="3469608"/>
                  </a:lnTo>
                  <a:lnTo>
                    <a:pt x="1847167" y="3467318"/>
                  </a:lnTo>
                  <a:lnTo>
                    <a:pt x="1892435" y="3463843"/>
                  </a:lnTo>
                  <a:lnTo>
                    <a:pt x="1937654" y="3459177"/>
                  </a:lnTo>
                  <a:lnTo>
                    <a:pt x="1982801" y="3453316"/>
                  </a:lnTo>
                  <a:lnTo>
                    <a:pt x="2027852" y="3446258"/>
                  </a:lnTo>
                  <a:lnTo>
                    <a:pt x="2072782" y="3437998"/>
                  </a:lnTo>
                  <a:lnTo>
                    <a:pt x="2117567" y="3428531"/>
                  </a:lnTo>
                  <a:lnTo>
                    <a:pt x="2162182" y="3417856"/>
                  </a:lnTo>
                  <a:lnTo>
                    <a:pt x="2206604" y="3405967"/>
                  </a:lnTo>
                  <a:lnTo>
                    <a:pt x="2250807" y="3392860"/>
                  </a:lnTo>
                  <a:lnTo>
                    <a:pt x="2294769" y="3378533"/>
                  </a:lnTo>
                  <a:lnTo>
                    <a:pt x="2338464" y="3362980"/>
                  </a:lnTo>
                  <a:lnTo>
                    <a:pt x="2381868" y="3346199"/>
                  </a:lnTo>
                  <a:lnTo>
                    <a:pt x="2424956" y="3328185"/>
                  </a:lnTo>
                  <a:lnTo>
                    <a:pt x="2467706" y="3308935"/>
                  </a:lnTo>
                  <a:lnTo>
                    <a:pt x="2510091" y="3288444"/>
                  </a:lnTo>
                  <a:lnTo>
                    <a:pt x="2552089" y="3266709"/>
                  </a:lnTo>
                  <a:lnTo>
                    <a:pt x="2593674" y="3243726"/>
                  </a:lnTo>
                  <a:lnTo>
                    <a:pt x="2634823" y="3219491"/>
                  </a:lnTo>
                  <a:lnTo>
                    <a:pt x="2675511" y="3194000"/>
                  </a:lnTo>
                  <a:lnTo>
                    <a:pt x="2715713" y="3167250"/>
                  </a:lnTo>
                  <a:lnTo>
                    <a:pt x="2755406" y="3139236"/>
                  </a:lnTo>
                  <a:lnTo>
                    <a:pt x="2794308" y="3110147"/>
                  </a:lnTo>
                  <a:lnTo>
                    <a:pt x="2832166" y="3080183"/>
                  </a:lnTo>
                  <a:lnTo>
                    <a:pt x="2868977" y="3049368"/>
                  </a:lnTo>
                  <a:lnTo>
                    <a:pt x="2904735" y="3017726"/>
                  </a:lnTo>
                  <a:lnTo>
                    <a:pt x="2939439" y="2985282"/>
                  </a:lnTo>
                  <a:lnTo>
                    <a:pt x="2973083" y="2952060"/>
                  </a:lnTo>
                  <a:lnTo>
                    <a:pt x="3005664" y="2918085"/>
                  </a:lnTo>
                  <a:lnTo>
                    <a:pt x="3037178" y="2883380"/>
                  </a:lnTo>
                  <a:lnTo>
                    <a:pt x="3067621" y="2847970"/>
                  </a:lnTo>
                  <a:lnTo>
                    <a:pt x="3096989" y="2811879"/>
                  </a:lnTo>
                  <a:lnTo>
                    <a:pt x="3125279" y="2775132"/>
                  </a:lnTo>
                  <a:lnTo>
                    <a:pt x="3152487" y="2737752"/>
                  </a:lnTo>
                  <a:lnTo>
                    <a:pt x="3178608" y="2699765"/>
                  </a:lnTo>
                  <a:lnTo>
                    <a:pt x="3203639" y="2661193"/>
                  </a:lnTo>
                  <a:lnTo>
                    <a:pt x="3227576" y="2622063"/>
                  </a:lnTo>
                  <a:lnTo>
                    <a:pt x="3250416" y="2582397"/>
                  </a:lnTo>
                  <a:lnTo>
                    <a:pt x="3272153" y="2542221"/>
                  </a:lnTo>
                  <a:lnTo>
                    <a:pt x="3292786" y="2501558"/>
                  </a:lnTo>
                  <a:lnTo>
                    <a:pt x="3312308" y="2460433"/>
                  </a:lnTo>
                  <a:lnTo>
                    <a:pt x="3330718" y="2418871"/>
                  </a:lnTo>
                  <a:lnTo>
                    <a:pt x="3348011" y="2376894"/>
                  </a:lnTo>
                  <a:lnTo>
                    <a:pt x="3364182" y="2334528"/>
                  </a:lnTo>
                  <a:lnTo>
                    <a:pt x="3379229" y="2291798"/>
                  </a:lnTo>
                  <a:lnTo>
                    <a:pt x="3393148" y="2248726"/>
                  </a:lnTo>
                  <a:lnTo>
                    <a:pt x="3405933" y="2205338"/>
                  </a:lnTo>
                  <a:lnTo>
                    <a:pt x="3417583" y="2161658"/>
                  </a:lnTo>
                  <a:lnTo>
                    <a:pt x="3428092" y="2117710"/>
                  </a:lnTo>
                  <a:lnTo>
                    <a:pt x="3437457" y="2073519"/>
                  </a:lnTo>
                  <a:lnTo>
                    <a:pt x="3445675" y="2029108"/>
                  </a:lnTo>
                  <a:lnTo>
                    <a:pt x="3452740" y="1984502"/>
                  </a:lnTo>
                  <a:lnTo>
                    <a:pt x="3458650" y="1939726"/>
                  </a:lnTo>
                  <a:lnTo>
                    <a:pt x="3463401" y="1894803"/>
                  </a:lnTo>
                  <a:lnTo>
                    <a:pt x="3466988" y="1849758"/>
                  </a:lnTo>
                  <a:lnTo>
                    <a:pt x="3469408" y="1804616"/>
                  </a:lnTo>
                  <a:lnTo>
                    <a:pt x="3470657" y="1759400"/>
                  </a:lnTo>
                  <a:lnTo>
                    <a:pt x="3470732" y="1714134"/>
                  </a:lnTo>
                  <a:lnTo>
                    <a:pt x="3469627" y="1668844"/>
                  </a:lnTo>
                  <a:lnTo>
                    <a:pt x="3467340" y="1623553"/>
                  </a:lnTo>
                  <a:lnTo>
                    <a:pt x="3463867" y="1578285"/>
                  </a:lnTo>
                  <a:lnTo>
                    <a:pt x="3459203" y="1533066"/>
                  </a:lnTo>
                  <a:lnTo>
                    <a:pt x="3453345" y="1487919"/>
                  </a:lnTo>
                  <a:lnTo>
                    <a:pt x="3446289" y="1442868"/>
                  </a:lnTo>
                  <a:lnTo>
                    <a:pt x="3438031" y="1397938"/>
                  </a:lnTo>
                  <a:lnTo>
                    <a:pt x="3428568" y="1353154"/>
                  </a:lnTo>
                  <a:lnTo>
                    <a:pt x="3417895" y="1308538"/>
                  </a:lnTo>
                  <a:lnTo>
                    <a:pt x="3406009" y="1264117"/>
                  </a:lnTo>
                  <a:lnTo>
                    <a:pt x="3392905" y="1219913"/>
                  </a:lnTo>
                  <a:lnTo>
                    <a:pt x="3378581" y="1175952"/>
                  </a:lnTo>
                  <a:lnTo>
                    <a:pt x="3363031" y="1132257"/>
                  </a:lnTo>
                  <a:lnTo>
                    <a:pt x="3346253" y="1088853"/>
                  </a:lnTo>
                  <a:lnTo>
                    <a:pt x="3328241" y="1045764"/>
                  </a:lnTo>
                  <a:lnTo>
                    <a:pt x="3308994" y="1003015"/>
                  </a:lnTo>
                  <a:lnTo>
                    <a:pt x="3288506" y="960629"/>
                  </a:lnTo>
                  <a:lnTo>
                    <a:pt x="3266774" y="918632"/>
                  </a:lnTo>
                  <a:lnTo>
                    <a:pt x="3243793" y="877046"/>
                  </a:lnTo>
                  <a:lnTo>
                    <a:pt x="3219561" y="835898"/>
                  </a:lnTo>
                  <a:lnTo>
                    <a:pt x="3194073" y="795210"/>
                  </a:lnTo>
                  <a:lnTo>
                    <a:pt x="3167326" y="755007"/>
                  </a:lnTo>
                  <a:lnTo>
                    <a:pt x="3139315" y="715314"/>
                  </a:lnTo>
                  <a:lnTo>
                    <a:pt x="2437360" y="1225384"/>
                  </a:lnTo>
                  <a:lnTo>
                    <a:pt x="2465486" y="1266528"/>
                  </a:lnTo>
                  <a:lnTo>
                    <a:pt x="2491109" y="1309062"/>
                  </a:lnTo>
                  <a:lnTo>
                    <a:pt x="2514193" y="1352870"/>
                  </a:lnTo>
                  <a:lnTo>
                    <a:pt x="2534700" y="1397837"/>
                  </a:lnTo>
                  <a:lnTo>
                    <a:pt x="2552592" y="1443846"/>
                  </a:lnTo>
                  <a:lnTo>
                    <a:pt x="2567834" y="1490782"/>
                  </a:lnTo>
                  <a:lnTo>
                    <a:pt x="2580388" y="1538529"/>
                  </a:lnTo>
                  <a:lnTo>
                    <a:pt x="2590217" y="1586972"/>
                  </a:lnTo>
                  <a:lnTo>
                    <a:pt x="2597283" y="1635994"/>
                  </a:lnTo>
                  <a:lnTo>
                    <a:pt x="2601550" y="1685480"/>
                  </a:lnTo>
                  <a:lnTo>
                    <a:pt x="2602981" y="1735315"/>
                  </a:lnTo>
                  <a:lnTo>
                    <a:pt x="2601697" y="1782928"/>
                  </a:lnTo>
                  <a:lnTo>
                    <a:pt x="2597890" y="1829870"/>
                  </a:lnTo>
                  <a:lnTo>
                    <a:pt x="2591625" y="1876075"/>
                  </a:lnTo>
                  <a:lnTo>
                    <a:pt x="2582969" y="1921475"/>
                  </a:lnTo>
                  <a:lnTo>
                    <a:pt x="2571987" y="1966006"/>
                  </a:lnTo>
                  <a:lnTo>
                    <a:pt x="2558747" y="2009600"/>
                  </a:lnTo>
                  <a:lnTo>
                    <a:pt x="2543315" y="2052193"/>
                  </a:lnTo>
                  <a:lnTo>
                    <a:pt x="2525755" y="2093717"/>
                  </a:lnTo>
                  <a:lnTo>
                    <a:pt x="2506136" y="2134106"/>
                  </a:lnTo>
                  <a:lnTo>
                    <a:pt x="2484522" y="2173295"/>
                  </a:lnTo>
                  <a:lnTo>
                    <a:pt x="2460980" y="2211216"/>
                  </a:lnTo>
                  <a:lnTo>
                    <a:pt x="2435577" y="2247805"/>
                  </a:lnTo>
                  <a:lnTo>
                    <a:pt x="2408378" y="2282995"/>
                  </a:lnTo>
                  <a:lnTo>
                    <a:pt x="2379449" y="2316719"/>
                  </a:lnTo>
                  <a:lnTo>
                    <a:pt x="2348857" y="2348912"/>
                  </a:lnTo>
                  <a:lnTo>
                    <a:pt x="2316668" y="2379508"/>
                  </a:lnTo>
                  <a:lnTo>
                    <a:pt x="2282948" y="2408439"/>
                  </a:lnTo>
                  <a:lnTo>
                    <a:pt x="2247764" y="2435641"/>
                  </a:lnTo>
                  <a:lnTo>
                    <a:pt x="2211181" y="2461047"/>
                  </a:lnTo>
                  <a:lnTo>
                    <a:pt x="2173266" y="2484590"/>
                  </a:lnTo>
                  <a:lnTo>
                    <a:pt x="2134084" y="2506206"/>
                  </a:lnTo>
                  <a:lnTo>
                    <a:pt x="2093703" y="2525826"/>
                  </a:lnTo>
                  <a:lnTo>
                    <a:pt x="2052187" y="2543387"/>
                  </a:lnTo>
                  <a:lnTo>
                    <a:pt x="2009604" y="2558820"/>
                  </a:lnTo>
                  <a:lnTo>
                    <a:pt x="1966020" y="2572061"/>
                  </a:lnTo>
                  <a:lnTo>
                    <a:pt x="1921501" y="2583042"/>
                  </a:lnTo>
                  <a:lnTo>
                    <a:pt x="1876112" y="2591699"/>
                  </a:lnTo>
                  <a:lnTo>
                    <a:pt x="1829920" y="2597964"/>
                  </a:lnTo>
                  <a:lnTo>
                    <a:pt x="1782992" y="2601771"/>
                  </a:lnTo>
                  <a:lnTo>
                    <a:pt x="1735393" y="2603055"/>
                  </a:lnTo>
                  <a:lnTo>
                    <a:pt x="1687781" y="2601771"/>
                  </a:lnTo>
                  <a:lnTo>
                    <a:pt x="1640840" y="2597964"/>
                  </a:lnTo>
                  <a:lnTo>
                    <a:pt x="1594637" y="2591699"/>
                  </a:lnTo>
                  <a:lnTo>
                    <a:pt x="1549237" y="2583042"/>
                  </a:lnTo>
                  <a:lnTo>
                    <a:pt x="1504707" y="2572061"/>
                  </a:lnTo>
                  <a:lnTo>
                    <a:pt x="1461114" y="2558820"/>
                  </a:lnTo>
                  <a:lnTo>
                    <a:pt x="1418522" y="2543387"/>
                  </a:lnTo>
                  <a:lnTo>
                    <a:pt x="1376999" y="2525826"/>
                  </a:lnTo>
                  <a:lnTo>
                    <a:pt x="1336610" y="2506206"/>
                  </a:lnTo>
                  <a:lnTo>
                    <a:pt x="1297422" y="2484590"/>
                  </a:lnTo>
                  <a:lnTo>
                    <a:pt x="1259501" y="2461047"/>
                  </a:lnTo>
                  <a:lnTo>
                    <a:pt x="1222913" y="2435641"/>
                  </a:lnTo>
                  <a:lnTo>
                    <a:pt x="1187724" y="2408439"/>
                  </a:lnTo>
                  <a:lnTo>
                    <a:pt x="1154000" y="2379508"/>
                  </a:lnTo>
                  <a:lnTo>
                    <a:pt x="1121807" y="2348912"/>
                  </a:lnTo>
                  <a:lnTo>
                    <a:pt x="1091212" y="2316719"/>
                  </a:lnTo>
                  <a:lnTo>
                    <a:pt x="1062280" y="2282995"/>
                  </a:lnTo>
                  <a:lnTo>
                    <a:pt x="1035079" y="2247805"/>
                  </a:lnTo>
                  <a:lnTo>
                    <a:pt x="1009673" y="2211216"/>
                  </a:lnTo>
                  <a:lnTo>
                    <a:pt x="986130" y="2173295"/>
                  </a:lnTo>
                  <a:lnTo>
                    <a:pt x="964515" y="2134106"/>
                  </a:lnTo>
                  <a:lnTo>
                    <a:pt x="944894" y="2093717"/>
                  </a:lnTo>
                  <a:lnTo>
                    <a:pt x="927334" y="2052193"/>
                  </a:lnTo>
                  <a:lnTo>
                    <a:pt x="911900" y="2009600"/>
                  </a:lnTo>
                  <a:lnTo>
                    <a:pt x="898660" y="1966006"/>
                  </a:lnTo>
                  <a:lnTo>
                    <a:pt x="887678" y="1921475"/>
                  </a:lnTo>
                  <a:lnTo>
                    <a:pt x="879022" y="1876075"/>
                  </a:lnTo>
                  <a:lnTo>
                    <a:pt x="872757" y="1829870"/>
                  </a:lnTo>
                  <a:lnTo>
                    <a:pt x="868950" y="1782928"/>
                  </a:lnTo>
                  <a:lnTo>
                    <a:pt x="867666" y="1735315"/>
                  </a:lnTo>
                  <a:lnTo>
                    <a:pt x="868950" y="1687716"/>
                  </a:lnTo>
                  <a:lnTo>
                    <a:pt x="872757" y="1640788"/>
                  </a:lnTo>
                  <a:lnTo>
                    <a:pt x="879022" y="1594596"/>
                  </a:lnTo>
                  <a:lnTo>
                    <a:pt x="887678" y="1549208"/>
                  </a:lnTo>
                  <a:lnTo>
                    <a:pt x="898660" y="1504689"/>
                  </a:lnTo>
                  <a:lnTo>
                    <a:pt x="911900" y="1461105"/>
                  </a:lnTo>
                  <a:lnTo>
                    <a:pt x="927334" y="1418522"/>
                  </a:lnTo>
                  <a:lnTo>
                    <a:pt x="944894" y="1377008"/>
                  </a:lnTo>
                  <a:lnTo>
                    <a:pt x="964515" y="1336627"/>
                  </a:lnTo>
                  <a:lnTo>
                    <a:pt x="986130" y="1297446"/>
                  </a:lnTo>
                  <a:lnTo>
                    <a:pt x="1009673" y="1259531"/>
                  </a:lnTo>
                  <a:lnTo>
                    <a:pt x="1035079" y="1222948"/>
                  </a:lnTo>
                  <a:lnTo>
                    <a:pt x="1062280" y="1187765"/>
                  </a:lnTo>
                  <a:lnTo>
                    <a:pt x="1091212" y="1154045"/>
                  </a:lnTo>
                  <a:lnTo>
                    <a:pt x="1121807" y="1121857"/>
                  </a:lnTo>
                  <a:lnTo>
                    <a:pt x="1154000" y="1091266"/>
                  </a:lnTo>
                  <a:lnTo>
                    <a:pt x="1187724" y="1062338"/>
                  </a:lnTo>
                  <a:lnTo>
                    <a:pt x="1222913" y="1035140"/>
                  </a:lnTo>
                  <a:lnTo>
                    <a:pt x="1259501" y="1009737"/>
                  </a:lnTo>
                  <a:lnTo>
                    <a:pt x="1297422" y="986195"/>
                  </a:lnTo>
                  <a:lnTo>
                    <a:pt x="1336610" y="964582"/>
                  </a:lnTo>
                  <a:lnTo>
                    <a:pt x="1376999" y="944963"/>
                  </a:lnTo>
                  <a:lnTo>
                    <a:pt x="1418522" y="927404"/>
                  </a:lnTo>
                  <a:lnTo>
                    <a:pt x="1461114" y="911972"/>
                  </a:lnTo>
                  <a:lnTo>
                    <a:pt x="1504707" y="898732"/>
                  </a:lnTo>
                  <a:lnTo>
                    <a:pt x="1549237" y="887751"/>
                  </a:lnTo>
                  <a:lnTo>
                    <a:pt x="1594637" y="879096"/>
                  </a:lnTo>
                  <a:lnTo>
                    <a:pt x="1640840" y="872831"/>
                  </a:lnTo>
                  <a:lnTo>
                    <a:pt x="1687781" y="869024"/>
                  </a:lnTo>
                  <a:lnTo>
                    <a:pt x="1735393" y="867740"/>
                  </a:lnTo>
                  <a:lnTo>
                    <a:pt x="1735393" y="0"/>
                  </a:lnTo>
                  <a:close/>
                </a:path>
              </a:pathLst>
            </a:custGeom>
            <a:solidFill>
              <a:srgbClr val="E493B5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1033561" y="2693593"/>
              <a:ext cx="3470910" cy="3470910"/>
            </a:xfrm>
            <a:custGeom>
              <a:avLst/>
              <a:gdLst/>
              <a:ahLst/>
              <a:cxnLst/>
              <a:rect l="l" t="t" r="r" b="b"/>
              <a:pathLst>
                <a:path w="3470910" h="3470910">
                  <a:moveTo>
                    <a:pt x="3139315" y="715314"/>
                  </a:moveTo>
                  <a:lnTo>
                    <a:pt x="3167326" y="755007"/>
                  </a:lnTo>
                  <a:lnTo>
                    <a:pt x="3194073" y="795210"/>
                  </a:lnTo>
                  <a:lnTo>
                    <a:pt x="3219561" y="835898"/>
                  </a:lnTo>
                  <a:lnTo>
                    <a:pt x="3243793" y="877046"/>
                  </a:lnTo>
                  <a:lnTo>
                    <a:pt x="3266774" y="918632"/>
                  </a:lnTo>
                  <a:lnTo>
                    <a:pt x="3288506" y="960629"/>
                  </a:lnTo>
                  <a:lnTo>
                    <a:pt x="3308994" y="1003015"/>
                  </a:lnTo>
                  <a:lnTo>
                    <a:pt x="3328241" y="1045764"/>
                  </a:lnTo>
                  <a:lnTo>
                    <a:pt x="3346253" y="1088853"/>
                  </a:lnTo>
                  <a:lnTo>
                    <a:pt x="3363031" y="1132257"/>
                  </a:lnTo>
                  <a:lnTo>
                    <a:pt x="3378581" y="1175952"/>
                  </a:lnTo>
                  <a:lnTo>
                    <a:pt x="3392905" y="1219913"/>
                  </a:lnTo>
                  <a:lnTo>
                    <a:pt x="3406009" y="1264117"/>
                  </a:lnTo>
                  <a:lnTo>
                    <a:pt x="3417895" y="1308538"/>
                  </a:lnTo>
                  <a:lnTo>
                    <a:pt x="3428568" y="1353154"/>
                  </a:lnTo>
                  <a:lnTo>
                    <a:pt x="3438031" y="1397938"/>
                  </a:lnTo>
                  <a:lnTo>
                    <a:pt x="3446289" y="1442868"/>
                  </a:lnTo>
                  <a:lnTo>
                    <a:pt x="3453345" y="1487919"/>
                  </a:lnTo>
                  <a:lnTo>
                    <a:pt x="3459203" y="1533066"/>
                  </a:lnTo>
                  <a:lnTo>
                    <a:pt x="3463867" y="1578285"/>
                  </a:lnTo>
                  <a:lnTo>
                    <a:pt x="3467340" y="1623553"/>
                  </a:lnTo>
                  <a:lnTo>
                    <a:pt x="3469627" y="1668844"/>
                  </a:lnTo>
                  <a:lnTo>
                    <a:pt x="3470732" y="1714134"/>
                  </a:lnTo>
                  <a:lnTo>
                    <a:pt x="3470657" y="1759400"/>
                  </a:lnTo>
                  <a:lnTo>
                    <a:pt x="3469408" y="1804616"/>
                  </a:lnTo>
                  <a:lnTo>
                    <a:pt x="3466988" y="1849758"/>
                  </a:lnTo>
                  <a:lnTo>
                    <a:pt x="3463401" y="1894803"/>
                  </a:lnTo>
                  <a:lnTo>
                    <a:pt x="3458650" y="1939726"/>
                  </a:lnTo>
                  <a:lnTo>
                    <a:pt x="3452740" y="1984502"/>
                  </a:lnTo>
                  <a:lnTo>
                    <a:pt x="3445675" y="2029108"/>
                  </a:lnTo>
                  <a:lnTo>
                    <a:pt x="3437457" y="2073519"/>
                  </a:lnTo>
                  <a:lnTo>
                    <a:pt x="3428092" y="2117710"/>
                  </a:lnTo>
                  <a:lnTo>
                    <a:pt x="3417583" y="2161658"/>
                  </a:lnTo>
                  <a:lnTo>
                    <a:pt x="3405933" y="2205338"/>
                  </a:lnTo>
                  <a:lnTo>
                    <a:pt x="3393148" y="2248726"/>
                  </a:lnTo>
                  <a:lnTo>
                    <a:pt x="3379229" y="2291798"/>
                  </a:lnTo>
                  <a:lnTo>
                    <a:pt x="3364182" y="2334528"/>
                  </a:lnTo>
                  <a:lnTo>
                    <a:pt x="3348011" y="2376894"/>
                  </a:lnTo>
                  <a:lnTo>
                    <a:pt x="3330718" y="2418871"/>
                  </a:lnTo>
                  <a:lnTo>
                    <a:pt x="3312308" y="2460433"/>
                  </a:lnTo>
                  <a:lnTo>
                    <a:pt x="3292786" y="2501558"/>
                  </a:lnTo>
                  <a:lnTo>
                    <a:pt x="3272153" y="2542221"/>
                  </a:lnTo>
                  <a:lnTo>
                    <a:pt x="3250416" y="2582397"/>
                  </a:lnTo>
                  <a:lnTo>
                    <a:pt x="3227576" y="2622063"/>
                  </a:lnTo>
                  <a:lnTo>
                    <a:pt x="3203639" y="2661193"/>
                  </a:lnTo>
                  <a:lnTo>
                    <a:pt x="3178608" y="2699765"/>
                  </a:lnTo>
                  <a:lnTo>
                    <a:pt x="3152487" y="2737752"/>
                  </a:lnTo>
                  <a:lnTo>
                    <a:pt x="3125279" y="2775132"/>
                  </a:lnTo>
                  <a:lnTo>
                    <a:pt x="3096989" y="2811879"/>
                  </a:lnTo>
                  <a:lnTo>
                    <a:pt x="3067621" y="2847970"/>
                  </a:lnTo>
                  <a:lnTo>
                    <a:pt x="3037178" y="2883380"/>
                  </a:lnTo>
                  <a:lnTo>
                    <a:pt x="3005664" y="2918085"/>
                  </a:lnTo>
                  <a:lnTo>
                    <a:pt x="2973083" y="2952060"/>
                  </a:lnTo>
                  <a:lnTo>
                    <a:pt x="2939439" y="2985282"/>
                  </a:lnTo>
                  <a:lnTo>
                    <a:pt x="2904735" y="3017726"/>
                  </a:lnTo>
                  <a:lnTo>
                    <a:pt x="2868977" y="3049368"/>
                  </a:lnTo>
                  <a:lnTo>
                    <a:pt x="2832166" y="3080183"/>
                  </a:lnTo>
                  <a:lnTo>
                    <a:pt x="2794308" y="3110147"/>
                  </a:lnTo>
                  <a:lnTo>
                    <a:pt x="2755406" y="3139236"/>
                  </a:lnTo>
                  <a:lnTo>
                    <a:pt x="2715713" y="3167250"/>
                  </a:lnTo>
                  <a:lnTo>
                    <a:pt x="2675511" y="3194000"/>
                  </a:lnTo>
                  <a:lnTo>
                    <a:pt x="2634823" y="3219491"/>
                  </a:lnTo>
                  <a:lnTo>
                    <a:pt x="2593674" y="3243726"/>
                  </a:lnTo>
                  <a:lnTo>
                    <a:pt x="2552089" y="3266709"/>
                  </a:lnTo>
                  <a:lnTo>
                    <a:pt x="2510091" y="3288444"/>
                  </a:lnTo>
                  <a:lnTo>
                    <a:pt x="2467706" y="3308935"/>
                  </a:lnTo>
                  <a:lnTo>
                    <a:pt x="2424956" y="3328185"/>
                  </a:lnTo>
                  <a:lnTo>
                    <a:pt x="2381868" y="3346199"/>
                  </a:lnTo>
                  <a:lnTo>
                    <a:pt x="2338464" y="3362980"/>
                  </a:lnTo>
                  <a:lnTo>
                    <a:pt x="2294769" y="3378533"/>
                  </a:lnTo>
                  <a:lnTo>
                    <a:pt x="2250807" y="3392860"/>
                  </a:lnTo>
                  <a:lnTo>
                    <a:pt x="2206604" y="3405967"/>
                  </a:lnTo>
                  <a:lnTo>
                    <a:pt x="2162182" y="3417856"/>
                  </a:lnTo>
                  <a:lnTo>
                    <a:pt x="2117567" y="3428531"/>
                  </a:lnTo>
                  <a:lnTo>
                    <a:pt x="2072782" y="3437998"/>
                  </a:lnTo>
                  <a:lnTo>
                    <a:pt x="2027852" y="3446258"/>
                  </a:lnTo>
                  <a:lnTo>
                    <a:pt x="1982801" y="3453316"/>
                  </a:lnTo>
                  <a:lnTo>
                    <a:pt x="1937654" y="3459177"/>
                  </a:lnTo>
                  <a:lnTo>
                    <a:pt x="1892435" y="3463843"/>
                  </a:lnTo>
                  <a:lnTo>
                    <a:pt x="1847167" y="3467318"/>
                  </a:lnTo>
                  <a:lnTo>
                    <a:pt x="1801876" y="3469608"/>
                  </a:lnTo>
                  <a:lnTo>
                    <a:pt x="1756586" y="3470714"/>
                  </a:lnTo>
                  <a:lnTo>
                    <a:pt x="1711320" y="3470642"/>
                  </a:lnTo>
                  <a:lnTo>
                    <a:pt x="1666104" y="3469395"/>
                  </a:lnTo>
                  <a:lnTo>
                    <a:pt x="1620961" y="3466976"/>
                  </a:lnTo>
                  <a:lnTo>
                    <a:pt x="1575916" y="3463391"/>
                  </a:lnTo>
                  <a:lnTo>
                    <a:pt x="1530993" y="3458642"/>
                  </a:lnTo>
                  <a:lnTo>
                    <a:pt x="1486217" y="3452733"/>
                  </a:lnTo>
                  <a:lnTo>
                    <a:pt x="1441611" y="3445668"/>
                  </a:lnTo>
                  <a:lnTo>
                    <a:pt x="1397200" y="3437452"/>
                  </a:lnTo>
                  <a:lnTo>
                    <a:pt x="1353008" y="3428088"/>
                  </a:lnTo>
                  <a:lnTo>
                    <a:pt x="1309060" y="3417579"/>
                  </a:lnTo>
                  <a:lnTo>
                    <a:pt x="1265380" y="3405930"/>
                  </a:lnTo>
                  <a:lnTo>
                    <a:pt x="1221992" y="3393144"/>
                  </a:lnTo>
                  <a:lnTo>
                    <a:pt x="1178920" y="3379226"/>
                  </a:lnTo>
                  <a:lnTo>
                    <a:pt x="1136189" y="3364179"/>
                  </a:lnTo>
                  <a:lnTo>
                    <a:pt x="1093823" y="3348007"/>
                  </a:lnTo>
                  <a:lnTo>
                    <a:pt x="1051846" y="3330713"/>
                  </a:lnTo>
                  <a:lnTo>
                    <a:pt x="1010283" y="3312303"/>
                  </a:lnTo>
                  <a:lnTo>
                    <a:pt x="969158" y="3292779"/>
                  </a:lnTo>
                  <a:lnTo>
                    <a:pt x="928495" y="3272145"/>
                  </a:lnTo>
                  <a:lnTo>
                    <a:pt x="888318" y="3250406"/>
                  </a:lnTo>
                  <a:lnTo>
                    <a:pt x="848652" y="3227564"/>
                  </a:lnTo>
                  <a:lnTo>
                    <a:pt x="809522" y="3203625"/>
                  </a:lnTo>
                  <a:lnTo>
                    <a:pt x="770950" y="3178591"/>
                  </a:lnTo>
                  <a:lnTo>
                    <a:pt x="732962" y="3152467"/>
                  </a:lnTo>
                  <a:lnTo>
                    <a:pt x="695582" y="3125257"/>
                  </a:lnTo>
                  <a:lnTo>
                    <a:pt x="658834" y="3096963"/>
                  </a:lnTo>
                  <a:lnTo>
                    <a:pt x="622743" y="3067591"/>
                  </a:lnTo>
                  <a:lnTo>
                    <a:pt x="587333" y="3037144"/>
                  </a:lnTo>
                  <a:lnTo>
                    <a:pt x="552627" y="3005626"/>
                  </a:lnTo>
                  <a:lnTo>
                    <a:pt x="518651" y="2973040"/>
                  </a:lnTo>
                  <a:lnTo>
                    <a:pt x="485429" y="2939391"/>
                  </a:lnTo>
                  <a:lnTo>
                    <a:pt x="452984" y="2904682"/>
                  </a:lnTo>
                  <a:lnTo>
                    <a:pt x="421342" y="2868918"/>
                  </a:lnTo>
                  <a:lnTo>
                    <a:pt x="390526" y="2832101"/>
                  </a:lnTo>
                  <a:lnTo>
                    <a:pt x="360561" y="2794237"/>
                  </a:lnTo>
                  <a:lnTo>
                    <a:pt x="331472" y="2755328"/>
                  </a:lnTo>
                  <a:lnTo>
                    <a:pt x="303457" y="2715642"/>
                  </a:lnTo>
                  <a:lnTo>
                    <a:pt x="276707" y="2675447"/>
                  </a:lnTo>
                  <a:lnTo>
                    <a:pt x="251216" y="2634765"/>
                  </a:lnTo>
                  <a:lnTo>
                    <a:pt x="226980" y="2593623"/>
                  </a:lnTo>
                  <a:lnTo>
                    <a:pt x="203997" y="2552043"/>
                  </a:lnTo>
                  <a:lnTo>
                    <a:pt x="182262" y="2510050"/>
                  </a:lnTo>
                  <a:lnTo>
                    <a:pt x="161771" y="2467669"/>
                  </a:lnTo>
                  <a:lnTo>
                    <a:pt x="142521" y="2424924"/>
                  </a:lnTo>
                  <a:lnTo>
                    <a:pt x="124507" y="2381839"/>
                  </a:lnTo>
                  <a:lnTo>
                    <a:pt x="107726" y="2338439"/>
                  </a:lnTo>
                  <a:lnTo>
                    <a:pt x="92174" y="2294747"/>
                  </a:lnTo>
                  <a:lnTo>
                    <a:pt x="77847" y="2250788"/>
                  </a:lnTo>
                  <a:lnTo>
                    <a:pt x="64741" y="2206587"/>
                  </a:lnTo>
                  <a:lnTo>
                    <a:pt x="52852" y="2162167"/>
                  </a:lnTo>
                  <a:lnTo>
                    <a:pt x="42177" y="2117553"/>
                  </a:lnTo>
                  <a:lnTo>
                    <a:pt x="32711" y="2072770"/>
                  </a:lnTo>
                  <a:lnTo>
                    <a:pt x="24452" y="2027841"/>
                  </a:lnTo>
                  <a:lnTo>
                    <a:pt x="17394" y="1982791"/>
                  </a:lnTo>
                  <a:lnTo>
                    <a:pt x="11534" y="1937644"/>
                  </a:lnTo>
                  <a:lnTo>
                    <a:pt x="6869" y="1892425"/>
                  </a:lnTo>
                  <a:lnTo>
                    <a:pt x="3394" y="1847157"/>
                  </a:lnTo>
                  <a:lnTo>
                    <a:pt x="1105" y="1801866"/>
                  </a:lnTo>
                  <a:lnTo>
                    <a:pt x="0" y="1756575"/>
                  </a:lnTo>
                  <a:lnTo>
                    <a:pt x="73" y="1711308"/>
                  </a:lnTo>
                  <a:lnTo>
                    <a:pt x="1321" y="1666091"/>
                  </a:lnTo>
                  <a:lnTo>
                    <a:pt x="3740" y="1620947"/>
                  </a:lnTo>
                  <a:lnTo>
                    <a:pt x="7326" y="1575901"/>
                  </a:lnTo>
                  <a:lnTo>
                    <a:pt x="12076" y="1530976"/>
                  </a:lnTo>
                  <a:lnTo>
                    <a:pt x="17986" y="1486198"/>
                  </a:lnTo>
                  <a:lnTo>
                    <a:pt x="25051" y="1441590"/>
                  </a:lnTo>
                  <a:lnTo>
                    <a:pt x="33268" y="1397178"/>
                  </a:lnTo>
                  <a:lnTo>
                    <a:pt x="42634" y="1352984"/>
                  </a:lnTo>
                  <a:lnTo>
                    <a:pt x="53143" y="1309034"/>
                  </a:lnTo>
                  <a:lnTo>
                    <a:pt x="64793" y="1265351"/>
                  </a:lnTo>
                  <a:lnTo>
                    <a:pt x="77579" y="1221961"/>
                  </a:lnTo>
                  <a:lnTo>
                    <a:pt x="91498" y="1178887"/>
                  </a:lnTo>
                  <a:lnTo>
                    <a:pt x="106546" y="1136154"/>
                  </a:lnTo>
                  <a:lnTo>
                    <a:pt x="122718" y="1093785"/>
                  </a:lnTo>
                  <a:lnTo>
                    <a:pt x="140012" y="1051806"/>
                  </a:lnTo>
                  <a:lnTo>
                    <a:pt x="158423" y="1010241"/>
                  </a:lnTo>
                  <a:lnTo>
                    <a:pt x="177948" y="969114"/>
                  </a:lnTo>
                  <a:lnTo>
                    <a:pt x="198582" y="928448"/>
                  </a:lnTo>
                  <a:lnTo>
                    <a:pt x="220322" y="888269"/>
                  </a:lnTo>
                  <a:lnTo>
                    <a:pt x="243163" y="848601"/>
                  </a:lnTo>
                  <a:lnTo>
                    <a:pt x="267103" y="809468"/>
                  </a:lnTo>
                  <a:lnTo>
                    <a:pt x="292137" y="770895"/>
                  </a:lnTo>
                  <a:lnTo>
                    <a:pt x="318261" y="732905"/>
                  </a:lnTo>
                  <a:lnTo>
                    <a:pt x="345471" y="695524"/>
                  </a:lnTo>
                  <a:lnTo>
                    <a:pt x="373764" y="658774"/>
                  </a:lnTo>
                  <a:lnTo>
                    <a:pt x="403136" y="622681"/>
                  </a:lnTo>
                  <a:lnTo>
                    <a:pt x="433583" y="587270"/>
                  </a:lnTo>
                  <a:lnTo>
                    <a:pt x="465101" y="552563"/>
                  </a:lnTo>
                  <a:lnTo>
                    <a:pt x="497686" y="518586"/>
                  </a:lnTo>
                  <a:lnTo>
                    <a:pt x="531335" y="485363"/>
                  </a:lnTo>
                  <a:lnTo>
                    <a:pt x="566043" y="452918"/>
                  </a:lnTo>
                  <a:lnTo>
                    <a:pt x="601806" y="421276"/>
                  </a:lnTo>
                  <a:lnTo>
                    <a:pt x="638622" y="390460"/>
                  </a:lnTo>
                  <a:lnTo>
                    <a:pt x="676485" y="360495"/>
                  </a:lnTo>
                  <a:lnTo>
                    <a:pt x="715393" y="331406"/>
                  </a:lnTo>
                  <a:lnTo>
                    <a:pt x="756193" y="302655"/>
                  </a:lnTo>
                  <a:lnTo>
                    <a:pt x="797715" y="275145"/>
                  </a:lnTo>
                  <a:lnTo>
                    <a:pt x="839930" y="248885"/>
                  </a:lnTo>
                  <a:lnTo>
                    <a:pt x="882810" y="223884"/>
                  </a:lnTo>
                  <a:lnTo>
                    <a:pt x="926326" y="200153"/>
                  </a:lnTo>
                  <a:lnTo>
                    <a:pt x="970448" y="177700"/>
                  </a:lnTo>
                  <a:lnTo>
                    <a:pt x="1015148" y="156535"/>
                  </a:lnTo>
                  <a:lnTo>
                    <a:pt x="1060397" y="136667"/>
                  </a:lnTo>
                  <a:lnTo>
                    <a:pt x="1106167" y="118105"/>
                  </a:lnTo>
                  <a:lnTo>
                    <a:pt x="1152428" y="100860"/>
                  </a:lnTo>
                  <a:lnTo>
                    <a:pt x="1199152" y="84940"/>
                  </a:lnTo>
                  <a:lnTo>
                    <a:pt x="1246309" y="70355"/>
                  </a:lnTo>
                  <a:lnTo>
                    <a:pt x="1293871" y="57115"/>
                  </a:lnTo>
                  <a:lnTo>
                    <a:pt x="1341809" y="45228"/>
                  </a:lnTo>
                  <a:lnTo>
                    <a:pt x="1390095" y="34705"/>
                  </a:lnTo>
                  <a:lnTo>
                    <a:pt x="1438699" y="25554"/>
                  </a:lnTo>
                  <a:lnTo>
                    <a:pt x="1487592" y="17785"/>
                  </a:lnTo>
                  <a:lnTo>
                    <a:pt x="1536746" y="11407"/>
                  </a:lnTo>
                  <a:lnTo>
                    <a:pt x="1586132" y="6430"/>
                  </a:lnTo>
                  <a:lnTo>
                    <a:pt x="1635721" y="2864"/>
                  </a:lnTo>
                  <a:lnTo>
                    <a:pt x="1685485" y="717"/>
                  </a:lnTo>
                  <a:lnTo>
                    <a:pt x="1735393" y="0"/>
                  </a:lnTo>
                  <a:lnTo>
                    <a:pt x="1735393" y="867740"/>
                  </a:lnTo>
                  <a:lnTo>
                    <a:pt x="1687781" y="869024"/>
                  </a:lnTo>
                  <a:lnTo>
                    <a:pt x="1640840" y="872831"/>
                  </a:lnTo>
                  <a:lnTo>
                    <a:pt x="1594637" y="879096"/>
                  </a:lnTo>
                  <a:lnTo>
                    <a:pt x="1549237" y="887751"/>
                  </a:lnTo>
                  <a:lnTo>
                    <a:pt x="1504707" y="898732"/>
                  </a:lnTo>
                  <a:lnTo>
                    <a:pt x="1461114" y="911972"/>
                  </a:lnTo>
                  <a:lnTo>
                    <a:pt x="1418522" y="927404"/>
                  </a:lnTo>
                  <a:lnTo>
                    <a:pt x="1376999" y="944963"/>
                  </a:lnTo>
                  <a:lnTo>
                    <a:pt x="1336610" y="964582"/>
                  </a:lnTo>
                  <a:lnTo>
                    <a:pt x="1297422" y="986195"/>
                  </a:lnTo>
                  <a:lnTo>
                    <a:pt x="1259501" y="1009737"/>
                  </a:lnTo>
                  <a:lnTo>
                    <a:pt x="1222913" y="1035140"/>
                  </a:lnTo>
                  <a:lnTo>
                    <a:pt x="1187724" y="1062338"/>
                  </a:lnTo>
                  <a:lnTo>
                    <a:pt x="1154000" y="1091266"/>
                  </a:lnTo>
                  <a:lnTo>
                    <a:pt x="1121807" y="1121857"/>
                  </a:lnTo>
                  <a:lnTo>
                    <a:pt x="1091212" y="1154045"/>
                  </a:lnTo>
                  <a:lnTo>
                    <a:pt x="1062280" y="1187765"/>
                  </a:lnTo>
                  <a:lnTo>
                    <a:pt x="1035079" y="1222948"/>
                  </a:lnTo>
                  <a:lnTo>
                    <a:pt x="1009673" y="1259531"/>
                  </a:lnTo>
                  <a:lnTo>
                    <a:pt x="986130" y="1297446"/>
                  </a:lnTo>
                  <a:lnTo>
                    <a:pt x="964515" y="1336627"/>
                  </a:lnTo>
                  <a:lnTo>
                    <a:pt x="944894" y="1377008"/>
                  </a:lnTo>
                  <a:lnTo>
                    <a:pt x="927334" y="1418522"/>
                  </a:lnTo>
                  <a:lnTo>
                    <a:pt x="911900" y="1461105"/>
                  </a:lnTo>
                  <a:lnTo>
                    <a:pt x="898660" y="1504689"/>
                  </a:lnTo>
                  <a:lnTo>
                    <a:pt x="887678" y="1549208"/>
                  </a:lnTo>
                  <a:lnTo>
                    <a:pt x="879022" y="1594596"/>
                  </a:lnTo>
                  <a:lnTo>
                    <a:pt x="872757" y="1640788"/>
                  </a:lnTo>
                  <a:lnTo>
                    <a:pt x="868950" y="1687716"/>
                  </a:lnTo>
                  <a:lnTo>
                    <a:pt x="867666" y="1735315"/>
                  </a:lnTo>
                  <a:lnTo>
                    <a:pt x="868950" y="1782928"/>
                  </a:lnTo>
                  <a:lnTo>
                    <a:pt x="872757" y="1829870"/>
                  </a:lnTo>
                  <a:lnTo>
                    <a:pt x="879022" y="1876075"/>
                  </a:lnTo>
                  <a:lnTo>
                    <a:pt x="887678" y="1921475"/>
                  </a:lnTo>
                  <a:lnTo>
                    <a:pt x="898660" y="1966006"/>
                  </a:lnTo>
                  <a:lnTo>
                    <a:pt x="911900" y="2009600"/>
                  </a:lnTo>
                  <a:lnTo>
                    <a:pt x="927334" y="2052193"/>
                  </a:lnTo>
                  <a:lnTo>
                    <a:pt x="944894" y="2093717"/>
                  </a:lnTo>
                  <a:lnTo>
                    <a:pt x="964515" y="2134106"/>
                  </a:lnTo>
                  <a:lnTo>
                    <a:pt x="986130" y="2173295"/>
                  </a:lnTo>
                  <a:lnTo>
                    <a:pt x="1009673" y="2211216"/>
                  </a:lnTo>
                  <a:lnTo>
                    <a:pt x="1035079" y="2247805"/>
                  </a:lnTo>
                  <a:lnTo>
                    <a:pt x="1062280" y="2282995"/>
                  </a:lnTo>
                  <a:lnTo>
                    <a:pt x="1091212" y="2316719"/>
                  </a:lnTo>
                  <a:lnTo>
                    <a:pt x="1121807" y="2348912"/>
                  </a:lnTo>
                  <a:lnTo>
                    <a:pt x="1154000" y="2379508"/>
                  </a:lnTo>
                  <a:lnTo>
                    <a:pt x="1187724" y="2408439"/>
                  </a:lnTo>
                  <a:lnTo>
                    <a:pt x="1222913" y="2435641"/>
                  </a:lnTo>
                  <a:lnTo>
                    <a:pt x="1259501" y="2461047"/>
                  </a:lnTo>
                  <a:lnTo>
                    <a:pt x="1297422" y="2484590"/>
                  </a:lnTo>
                  <a:lnTo>
                    <a:pt x="1336610" y="2506206"/>
                  </a:lnTo>
                  <a:lnTo>
                    <a:pt x="1376999" y="2525826"/>
                  </a:lnTo>
                  <a:lnTo>
                    <a:pt x="1418522" y="2543387"/>
                  </a:lnTo>
                  <a:lnTo>
                    <a:pt x="1461114" y="2558820"/>
                  </a:lnTo>
                  <a:lnTo>
                    <a:pt x="1504707" y="2572061"/>
                  </a:lnTo>
                  <a:lnTo>
                    <a:pt x="1549237" y="2583042"/>
                  </a:lnTo>
                  <a:lnTo>
                    <a:pt x="1594637" y="2591699"/>
                  </a:lnTo>
                  <a:lnTo>
                    <a:pt x="1640840" y="2597964"/>
                  </a:lnTo>
                  <a:lnTo>
                    <a:pt x="1687781" y="2601771"/>
                  </a:lnTo>
                  <a:lnTo>
                    <a:pt x="1735393" y="2603055"/>
                  </a:lnTo>
                  <a:lnTo>
                    <a:pt x="1782992" y="2601771"/>
                  </a:lnTo>
                  <a:lnTo>
                    <a:pt x="1829920" y="2597964"/>
                  </a:lnTo>
                  <a:lnTo>
                    <a:pt x="1876112" y="2591699"/>
                  </a:lnTo>
                  <a:lnTo>
                    <a:pt x="1921501" y="2583042"/>
                  </a:lnTo>
                  <a:lnTo>
                    <a:pt x="1966020" y="2572061"/>
                  </a:lnTo>
                  <a:lnTo>
                    <a:pt x="2009604" y="2558820"/>
                  </a:lnTo>
                  <a:lnTo>
                    <a:pt x="2052187" y="2543387"/>
                  </a:lnTo>
                  <a:lnTo>
                    <a:pt x="2093703" y="2525826"/>
                  </a:lnTo>
                  <a:lnTo>
                    <a:pt x="2134084" y="2506206"/>
                  </a:lnTo>
                  <a:lnTo>
                    <a:pt x="2173266" y="2484590"/>
                  </a:lnTo>
                  <a:lnTo>
                    <a:pt x="2211181" y="2461047"/>
                  </a:lnTo>
                  <a:lnTo>
                    <a:pt x="2247764" y="2435641"/>
                  </a:lnTo>
                  <a:lnTo>
                    <a:pt x="2282948" y="2408439"/>
                  </a:lnTo>
                  <a:lnTo>
                    <a:pt x="2316668" y="2379508"/>
                  </a:lnTo>
                  <a:lnTo>
                    <a:pt x="2348857" y="2348912"/>
                  </a:lnTo>
                  <a:lnTo>
                    <a:pt x="2379449" y="2316719"/>
                  </a:lnTo>
                  <a:lnTo>
                    <a:pt x="2408378" y="2282995"/>
                  </a:lnTo>
                  <a:lnTo>
                    <a:pt x="2435577" y="2247805"/>
                  </a:lnTo>
                  <a:lnTo>
                    <a:pt x="2460980" y="2211216"/>
                  </a:lnTo>
                  <a:lnTo>
                    <a:pt x="2484522" y="2173295"/>
                  </a:lnTo>
                  <a:lnTo>
                    <a:pt x="2506136" y="2134106"/>
                  </a:lnTo>
                  <a:lnTo>
                    <a:pt x="2525755" y="2093717"/>
                  </a:lnTo>
                  <a:lnTo>
                    <a:pt x="2543315" y="2052193"/>
                  </a:lnTo>
                  <a:lnTo>
                    <a:pt x="2558747" y="2009600"/>
                  </a:lnTo>
                  <a:lnTo>
                    <a:pt x="2571987" y="1966006"/>
                  </a:lnTo>
                  <a:lnTo>
                    <a:pt x="2582969" y="1921475"/>
                  </a:lnTo>
                  <a:lnTo>
                    <a:pt x="2591625" y="1876075"/>
                  </a:lnTo>
                  <a:lnTo>
                    <a:pt x="2597890" y="1829870"/>
                  </a:lnTo>
                  <a:lnTo>
                    <a:pt x="2601697" y="1782928"/>
                  </a:lnTo>
                  <a:lnTo>
                    <a:pt x="2602981" y="1735315"/>
                  </a:lnTo>
                  <a:lnTo>
                    <a:pt x="2601550" y="1685480"/>
                  </a:lnTo>
                  <a:lnTo>
                    <a:pt x="2597283" y="1635994"/>
                  </a:lnTo>
                  <a:lnTo>
                    <a:pt x="2590217" y="1586972"/>
                  </a:lnTo>
                  <a:lnTo>
                    <a:pt x="2580388" y="1538529"/>
                  </a:lnTo>
                  <a:lnTo>
                    <a:pt x="2567834" y="1490782"/>
                  </a:lnTo>
                  <a:lnTo>
                    <a:pt x="2552592" y="1443846"/>
                  </a:lnTo>
                  <a:lnTo>
                    <a:pt x="2534700" y="1397837"/>
                  </a:lnTo>
                  <a:lnTo>
                    <a:pt x="2514193" y="1352870"/>
                  </a:lnTo>
                  <a:lnTo>
                    <a:pt x="2491109" y="1309062"/>
                  </a:lnTo>
                  <a:lnTo>
                    <a:pt x="2465486" y="1266528"/>
                  </a:lnTo>
                  <a:lnTo>
                    <a:pt x="2437360" y="1225384"/>
                  </a:lnTo>
                  <a:lnTo>
                    <a:pt x="3139315" y="715314"/>
                  </a:lnTo>
                  <a:close/>
                </a:path>
              </a:pathLst>
            </a:custGeom>
            <a:ln w="234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7" name="object 5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311016" y="3175228"/>
              <a:ext cx="145224" cy="187769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105431" y="5539214"/>
              <a:ext cx="176039" cy="188142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2285872" y="2271547"/>
              <a:ext cx="82550" cy="85090"/>
            </a:xfrm>
            <a:custGeom>
              <a:avLst/>
              <a:gdLst/>
              <a:ahLst/>
              <a:cxnLst/>
              <a:rect l="l" t="t" r="r" b="b"/>
              <a:pathLst>
                <a:path w="82550" h="85089">
                  <a:moveTo>
                    <a:pt x="82156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82156" y="85089"/>
                  </a:lnTo>
                  <a:lnTo>
                    <a:pt x="82156" y="0"/>
                  </a:lnTo>
                  <a:close/>
                </a:path>
              </a:pathLst>
            </a:custGeom>
            <a:solidFill>
              <a:srgbClr val="C4D982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2285872" y="2271547"/>
              <a:ext cx="82550" cy="85090"/>
            </a:xfrm>
            <a:custGeom>
              <a:avLst/>
              <a:gdLst/>
              <a:ahLst/>
              <a:cxnLst/>
              <a:rect l="l" t="t" r="r" b="b"/>
              <a:pathLst>
                <a:path w="82550" h="85089">
                  <a:moveTo>
                    <a:pt x="0" y="85089"/>
                  </a:moveTo>
                  <a:lnTo>
                    <a:pt x="82156" y="85089"/>
                  </a:lnTo>
                  <a:lnTo>
                    <a:pt x="82156" y="0"/>
                  </a:lnTo>
                  <a:lnTo>
                    <a:pt x="0" y="0"/>
                  </a:lnTo>
                  <a:lnTo>
                    <a:pt x="0" y="85089"/>
                  </a:lnTo>
                  <a:close/>
                </a:path>
              </a:pathLst>
            </a:custGeom>
            <a:ln w="234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1" name="object 6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406167" y="2211400"/>
              <a:ext cx="127628" cy="187769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2743581" y="2271547"/>
              <a:ext cx="82550" cy="85090"/>
            </a:xfrm>
            <a:custGeom>
              <a:avLst/>
              <a:gdLst/>
              <a:ahLst/>
              <a:cxnLst/>
              <a:rect l="l" t="t" r="r" b="b"/>
              <a:pathLst>
                <a:path w="82550" h="85089">
                  <a:moveTo>
                    <a:pt x="82156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82156" y="85089"/>
                  </a:lnTo>
                  <a:lnTo>
                    <a:pt x="82156" y="0"/>
                  </a:lnTo>
                  <a:close/>
                </a:path>
              </a:pathLst>
            </a:custGeom>
            <a:solidFill>
              <a:srgbClr val="E493B5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2743581" y="2271547"/>
              <a:ext cx="82550" cy="85090"/>
            </a:xfrm>
            <a:custGeom>
              <a:avLst/>
              <a:gdLst/>
              <a:ahLst/>
              <a:cxnLst/>
              <a:rect l="l" t="t" r="r" b="b"/>
              <a:pathLst>
                <a:path w="82550" h="85089">
                  <a:moveTo>
                    <a:pt x="0" y="85089"/>
                  </a:moveTo>
                  <a:lnTo>
                    <a:pt x="82156" y="85089"/>
                  </a:lnTo>
                  <a:lnTo>
                    <a:pt x="82156" y="0"/>
                  </a:lnTo>
                  <a:lnTo>
                    <a:pt x="0" y="0"/>
                  </a:lnTo>
                  <a:lnTo>
                    <a:pt x="0" y="85089"/>
                  </a:lnTo>
                  <a:close/>
                </a:path>
              </a:pathLst>
            </a:custGeom>
            <a:ln w="234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4" name="object 6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863583" y="2211400"/>
              <a:ext cx="198043" cy="187769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7279538" y="2236787"/>
              <a:ext cx="880744" cy="1397000"/>
            </a:xfrm>
            <a:custGeom>
              <a:avLst/>
              <a:gdLst/>
              <a:ahLst/>
              <a:cxnLst/>
              <a:rect l="l" t="t" r="r" b="b"/>
              <a:pathLst>
                <a:path w="880745" h="1397000">
                  <a:moveTo>
                    <a:pt x="880198" y="0"/>
                  </a:moveTo>
                  <a:lnTo>
                    <a:pt x="0" y="0"/>
                  </a:lnTo>
                  <a:lnTo>
                    <a:pt x="0" y="501688"/>
                  </a:lnTo>
                  <a:lnTo>
                    <a:pt x="0" y="501700"/>
                  </a:lnTo>
                  <a:lnTo>
                    <a:pt x="0" y="1396873"/>
                  </a:lnTo>
                  <a:lnTo>
                    <a:pt x="880198" y="1396873"/>
                  </a:lnTo>
                  <a:lnTo>
                    <a:pt x="880198" y="501688"/>
                  </a:lnTo>
                  <a:lnTo>
                    <a:pt x="880198" y="0"/>
                  </a:lnTo>
                  <a:close/>
                </a:path>
              </a:pathLst>
            </a:custGeom>
            <a:solidFill>
              <a:srgbClr val="F6F4F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6" name="object 6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907455" y="3459086"/>
              <a:ext cx="162826" cy="176034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711810" y="3459086"/>
              <a:ext cx="301218" cy="176034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609611" y="3459086"/>
              <a:ext cx="268020" cy="176034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490254" y="3459086"/>
              <a:ext cx="267576" cy="176034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35990" y="1156246"/>
              <a:ext cx="5157087" cy="198424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761660" y="6926333"/>
              <a:ext cx="299720" cy="164465"/>
            </a:xfrm>
            <a:custGeom>
              <a:avLst/>
              <a:gdLst/>
              <a:ahLst/>
              <a:cxnLst/>
              <a:rect l="l" t="t" r="r" b="b"/>
              <a:pathLst>
                <a:path w="299719" h="164465">
                  <a:moveTo>
                    <a:pt x="0" y="82156"/>
                  </a:moveTo>
                  <a:lnTo>
                    <a:pt x="11758" y="50175"/>
                  </a:lnTo>
                  <a:lnTo>
                    <a:pt x="43826" y="24061"/>
                  </a:lnTo>
                  <a:lnTo>
                    <a:pt x="91388" y="6455"/>
                  </a:lnTo>
                  <a:lnTo>
                    <a:pt x="149631" y="0"/>
                  </a:lnTo>
                  <a:lnTo>
                    <a:pt x="207874" y="6455"/>
                  </a:lnTo>
                  <a:lnTo>
                    <a:pt x="255436" y="24061"/>
                  </a:lnTo>
                  <a:lnTo>
                    <a:pt x="287503" y="50175"/>
                  </a:lnTo>
                  <a:lnTo>
                    <a:pt x="299262" y="82156"/>
                  </a:lnTo>
                  <a:lnTo>
                    <a:pt x="287503" y="114136"/>
                  </a:lnTo>
                  <a:lnTo>
                    <a:pt x="255436" y="140250"/>
                  </a:lnTo>
                  <a:lnTo>
                    <a:pt x="207874" y="157856"/>
                  </a:lnTo>
                  <a:lnTo>
                    <a:pt x="149631" y="164312"/>
                  </a:lnTo>
                  <a:lnTo>
                    <a:pt x="91388" y="157856"/>
                  </a:lnTo>
                  <a:lnTo>
                    <a:pt x="43826" y="140250"/>
                  </a:lnTo>
                  <a:lnTo>
                    <a:pt x="11758" y="114136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761660" y="6838313"/>
              <a:ext cx="299720" cy="164465"/>
            </a:xfrm>
            <a:custGeom>
              <a:avLst/>
              <a:gdLst/>
              <a:ahLst/>
              <a:cxnLst/>
              <a:rect l="l" t="t" r="r" b="b"/>
              <a:pathLst>
                <a:path w="299719" h="164465">
                  <a:moveTo>
                    <a:pt x="0" y="82156"/>
                  </a:moveTo>
                  <a:lnTo>
                    <a:pt x="11758" y="50175"/>
                  </a:lnTo>
                  <a:lnTo>
                    <a:pt x="43826" y="24061"/>
                  </a:lnTo>
                  <a:lnTo>
                    <a:pt x="91388" y="6455"/>
                  </a:lnTo>
                  <a:lnTo>
                    <a:pt x="149631" y="0"/>
                  </a:lnTo>
                  <a:lnTo>
                    <a:pt x="207874" y="6455"/>
                  </a:lnTo>
                  <a:lnTo>
                    <a:pt x="255436" y="24061"/>
                  </a:lnTo>
                  <a:lnTo>
                    <a:pt x="287503" y="50175"/>
                  </a:lnTo>
                  <a:lnTo>
                    <a:pt x="299262" y="82156"/>
                  </a:lnTo>
                  <a:lnTo>
                    <a:pt x="287503" y="114136"/>
                  </a:lnTo>
                  <a:lnTo>
                    <a:pt x="255436" y="140250"/>
                  </a:lnTo>
                  <a:lnTo>
                    <a:pt x="207874" y="157856"/>
                  </a:lnTo>
                  <a:lnTo>
                    <a:pt x="149631" y="164312"/>
                  </a:lnTo>
                  <a:lnTo>
                    <a:pt x="91388" y="157856"/>
                  </a:lnTo>
                  <a:lnTo>
                    <a:pt x="43826" y="140250"/>
                  </a:lnTo>
                  <a:lnTo>
                    <a:pt x="11758" y="114136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3" name="object 7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126650" y="6895531"/>
              <a:ext cx="885422" cy="141198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35989" y="1656138"/>
              <a:ext cx="416304" cy="17603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CA5617-78B6-95C0-6168-A4E73E9697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Datos de Adolescentes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E7890D2-38B3-2859-C12B-5FB6546895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249174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58328" y="6331102"/>
            <a:ext cx="251572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35" b="0" i="0" u="heavy" strike="noStrike" kern="0" cap="none" spc="194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6DBDD1"/>
                  </a:solidFill>
                </a:uFill>
                <a:latin typeface="Arial Narrow"/>
                <a:ea typeface="+mn-ea"/>
                <a:cs typeface="Arial Narrow"/>
              </a:rPr>
              <a:t> </a:t>
            </a:r>
            <a:r>
              <a:rPr kumimoji="0" sz="1235" b="0" i="0" u="heavy" strike="noStrike" kern="0" cap="none" spc="-115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6DBDD1"/>
                  </a:solidFill>
                </a:uFill>
                <a:latin typeface="Arial Narrow"/>
                <a:ea typeface="+mn-ea"/>
                <a:cs typeface="Arial Narrow"/>
              </a:rPr>
              <a:t>103</a:t>
            </a:r>
            <a:endParaRPr kumimoji="0" sz="123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44836" y="363219"/>
            <a:ext cx="5985299" cy="3507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761480">
              <a:spcBef>
                <a:spcPts val="88"/>
              </a:spcBef>
              <a:tabLst>
                <a:tab pos="4926369" algn="l"/>
              </a:tabLst>
            </a:pPr>
            <a:r>
              <a:rPr spc="247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LA</a:t>
            </a:r>
            <a:r>
              <a:rPr spc="190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 </a:t>
            </a:r>
            <a:r>
              <a:rPr spc="229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TECNOLOGÍA</a:t>
            </a:r>
            <a:r>
              <a:rPr spc="190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 Y </a:t>
            </a:r>
            <a:r>
              <a:rPr spc="137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YO</a:t>
            </a:r>
            <a:r>
              <a:rPr u="heavy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	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134945" y="1020218"/>
            <a:ext cx="7763435" cy="5361454"/>
            <a:chOff x="540004" y="1156246"/>
            <a:chExt cx="8798560" cy="6076315"/>
          </a:xfrm>
        </p:grpSpPr>
        <p:sp>
          <p:nvSpPr>
            <p:cNvPr id="5" name="object 5"/>
            <p:cNvSpPr/>
            <p:nvPr/>
          </p:nvSpPr>
          <p:spPr>
            <a:xfrm>
              <a:off x="540004" y="1156246"/>
              <a:ext cx="8798560" cy="6076315"/>
            </a:xfrm>
            <a:custGeom>
              <a:avLst/>
              <a:gdLst/>
              <a:ahLst/>
              <a:cxnLst/>
              <a:rect l="l" t="t" r="r" b="b"/>
              <a:pathLst>
                <a:path w="8798560" h="6076315">
                  <a:moveTo>
                    <a:pt x="8798407" y="0"/>
                  </a:moveTo>
                  <a:lnTo>
                    <a:pt x="0" y="0"/>
                  </a:lnTo>
                  <a:lnTo>
                    <a:pt x="0" y="6076149"/>
                  </a:lnTo>
                  <a:lnTo>
                    <a:pt x="8798407" y="6076149"/>
                  </a:lnTo>
                  <a:lnTo>
                    <a:pt x="87984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7554481" y="4046511"/>
              <a:ext cx="878840" cy="1395095"/>
            </a:xfrm>
            <a:custGeom>
              <a:avLst/>
              <a:gdLst/>
              <a:ahLst/>
              <a:cxnLst/>
              <a:rect l="l" t="t" r="r" b="b"/>
              <a:pathLst>
                <a:path w="878840" h="1395095">
                  <a:moveTo>
                    <a:pt x="878700" y="0"/>
                  </a:moveTo>
                  <a:lnTo>
                    <a:pt x="0" y="0"/>
                  </a:lnTo>
                  <a:lnTo>
                    <a:pt x="0" y="500837"/>
                  </a:lnTo>
                  <a:lnTo>
                    <a:pt x="0" y="500849"/>
                  </a:lnTo>
                  <a:lnTo>
                    <a:pt x="0" y="1394498"/>
                  </a:lnTo>
                  <a:lnTo>
                    <a:pt x="878700" y="1394498"/>
                  </a:lnTo>
                  <a:lnTo>
                    <a:pt x="878700" y="500837"/>
                  </a:lnTo>
                  <a:lnTo>
                    <a:pt x="878700" y="0"/>
                  </a:lnTo>
                  <a:close/>
                </a:path>
              </a:pathLst>
            </a:custGeom>
            <a:solidFill>
              <a:srgbClr val="F6F4F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6675780" y="4046512"/>
              <a:ext cx="0" cy="1106170"/>
            </a:xfrm>
            <a:custGeom>
              <a:avLst/>
              <a:gdLst/>
              <a:ahLst/>
              <a:cxnLst/>
              <a:rect l="l" t="t" r="r" b="b"/>
              <a:pathLst>
                <a:path h="1106170">
                  <a:moveTo>
                    <a:pt x="0" y="0"/>
                  </a:moveTo>
                  <a:lnTo>
                    <a:pt x="0" y="110570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7554480" y="4046512"/>
              <a:ext cx="0" cy="1106170"/>
            </a:xfrm>
            <a:custGeom>
              <a:avLst/>
              <a:gdLst/>
              <a:ahLst/>
              <a:cxnLst/>
              <a:rect l="l" t="t" r="r" b="b"/>
              <a:pathLst>
                <a:path h="1106170">
                  <a:moveTo>
                    <a:pt x="0" y="0"/>
                  </a:moveTo>
                  <a:lnTo>
                    <a:pt x="0" y="110570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8433181" y="4046512"/>
              <a:ext cx="0" cy="1106170"/>
            </a:xfrm>
            <a:custGeom>
              <a:avLst/>
              <a:gdLst/>
              <a:ahLst/>
              <a:cxnLst/>
              <a:rect l="l" t="t" r="r" b="b"/>
              <a:pathLst>
                <a:path h="1106170">
                  <a:moveTo>
                    <a:pt x="0" y="0"/>
                  </a:moveTo>
                  <a:lnTo>
                    <a:pt x="0" y="110570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5797080" y="4547361"/>
              <a:ext cx="3515360" cy="0"/>
            </a:xfrm>
            <a:custGeom>
              <a:avLst/>
              <a:gdLst/>
              <a:ahLst/>
              <a:cxnLst/>
              <a:rect l="l" t="t" r="r" b="b"/>
              <a:pathLst>
                <a:path w="3515359">
                  <a:moveTo>
                    <a:pt x="0" y="0"/>
                  </a:moveTo>
                  <a:lnTo>
                    <a:pt x="3514801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5797080" y="4848910"/>
              <a:ext cx="3515360" cy="0"/>
            </a:xfrm>
            <a:custGeom>
              <a:avLst/>
              <a:gdLst/>
              <a:ahLst/>
              <a:cxnLst/>
              <a:rect l="l" t="t" r="r" b="b"/>
              <a:pathLst>
                <a:path w="3515359">
                  <a:moveTo>
                    <a:pt x="0" y="0"/>
                  </a:moveTo>
                  <a:lnTo>
                    <a:pt x="3514801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5797080" y="5150446"/>
              <a:ext cx="3515360" cy="0"/>
            </a:xfrm>
            <a:custGeom>
              <a:avLst/>
              <a:gdLst/>
              <a:ahLst/>
              <a:cxnLst/>
              <a:rect l="l" t="t" r="r" b="b"/>
              <a:pathLst>
                <a:path w="3515359">
                  <a:moveTo>
                    <a:pt x="0" y="0"/>
                  </a:moveTo>
                  <a:lnTo>
                    <a:pt x="3514801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08215" y="4211849"/>
              <a:ext cx="260094" cy="18745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5612" y="4211849"/>
              <a:ext cx="127411" cy="18745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60563" y="4211849"/>
              <a:ext cx="87870" cy="18745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04492" y="4211849"/>
              <a:ext cx="358597" cy="18745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40115" y="4211853"/>
              <a:ext cx="131800" cy="18745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27833" y="4211849"/>
              <a:ext cx="87870" cy="18745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71915" y="4211853"/>
              <a:ext cx="388289" cy="18745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99377" y="4613122"/>
              <a:ext cx="118617" cy="18745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63867" y="4613118"/>
              <a:ext cx="158165" cy="18745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942567" y="4613118"/>
              <a:ext cx="158165" cy="18745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818638" y="4613118"/>
              <a:ext cx="166952" cy="18745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178880" y="4914811"/>
              <a:ext cx="180120" cy="18745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066800" y="4914807"/>
              <a:ext cx="153772" cy="18745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939646" y="4914811"/>
              <a:ext cx="166941" cy="18745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821712" y="4914807"/>
              <a:ext cx="158165" cy="18745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184735" y="5267314"/>
              <a:ext cx="162547" cy="17574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014082" y="5267314"/>
              <a:ext cx="246024" cy="17574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889849" y="5267314"/>
              <a:ext cx="253491" cy="17574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783637" y="5267314"/>
              <a:ext cx="221432" cy="17574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788591" y="2694190"/>
              <a:ext cx="2995930" cy="3465195"/>
            </a:xfrm>
            <a:custGeom>
              <a:avLst/>
              <a:gdLst/>
              <a:ahLst/>
              <a:cxnLst/>
              <a:rect l="l" t="t" r="r" b="b"/>
              <a:pathLst>
                <a:path w="2995929" h="3465195">
                  <a:moveTo>
                    <a:pt x="1262989" y="0"/>
                  </a:moveTo>
                  <a:lnTo>
                    <a:pt x="1262989" y="866254"/>
                  </a:lnTo>
                  <a:lnTo>
                    <a:pt x="1314053" y="867758"/>
                  </a:lnTo>
                  <a:lnTo>
                    <a:pt x="1364671" y="872238"/>
                  </a:lnTo>
                  <a:lnTo>
                    <a:pt x="1414726" y="879641"/>
                  </a:lnTo>
                  <a:lnTo>
                    <a:pt x="1464099" y="889917"/>
                  </a:lnTo>
                  <a:lnTo>
                    <a:pt x="1512672" y="903014"/>
                  </a:lnTo>
                  <a:lnTo>
                    <a:pt x="1560326" y="918880"/>
                  </a:lnTo>
                  <a:lnTo>
                    <a:pt x="1606945" y="937466"/>
                  </a:lnTo>
                  <a:lnTo>
                    <a:pt x="1652409" y="958719"/>
                  </a:lnTo>
                  <a:lnTo>
                    <a:pt x="1696600" y="982588"/>
                  </a:lnTo>
                  <a:lnTo>
                    <a:pt x="1739401" y="1009021"/>
                  </a:lnTo>
                  <a:lnTo>
                    <a:pt x="1780692" y="1037969"/>
                  </a:lnTo>
                  <a:lnTo>
                    <a:pt x="1820357" y="1069379"/>
                  </a:lnTo>
                  <a:lnTo>
                    <a:pt x="1858276" y="1103199"/>
                  </a:lnTo>
                  <a:lnTo>
                    <a:pt x="1894332" y="1139380"/>
                  </a:lnTo>
                  <a:lnTo>
                    <a:pt x="1925930" y="1174913"/>
                  </a:lnTo>
                  <a:lnTo>
                    <a:pt x="1955234" y="1211682"/>
                  </a:lnTo>
                  <a:lnTo>
                    <a:pt x="1982247" y="1249592"/>
                  </a:lnTo>
                  <a:lnTo>
                    <a:pt x="2006970" y="1288552"/>
                  </a:lnTo>
                  <a:lnTo>
                    <a:pt x="2029408" y="1328467"/>
                  </a:lnTo>
                  <a:lnTo>
                    <a:pt x="2049563" y="1369244"/>
                  </a:lnTo>
                  <a:lnTo>
                    <a:pt x="2067437" y="1410790"/>
                  </a:lnTo>
                  <a:lnTo>
                    <a:pt x="2083034" y="1453011"/>
                  </a:lnTo>
                  <a:lnTo>
                    <a:pt x="2096357" y="1495814"/>
                  </a:lnTo>
                  <a:lnTo>
                    <a:pt x="2107408" y="1539106"/>
                  </a:lnTo>
                  <a:lnTo>
                    <a:pt x="2116190" y="1582793"/>
                  </a:lnTo>
                  <a:lnTo>
                    <a:pt x="2122707" y="1626783"/>
                  </a:lnTo>
                  <a:lnTo>
                    <a:pt x="2126960" y="1670981"/>
                  </a:lnTo>
                  <a:lnTo>
                    <a:pt x="2128953" y="1715295"/>
                  </a:lnTo>
                  <a:lnTo>
                    <a:pt x="2128689" y="1759631"/>
                  </a:lnTo>
                  <a:lnTo>
                    <a:pt x="2126171" y="1803895"/>
                  </a:lnTo>
                  <a:lnTo>
                    <a:pt x="2121401" y="1847995"/>
                  </a:lnTo>
                  <a:lnTo>
                    <a:pt x="2114383" y="1891837"/>
                  </a:lnTo>
                  <a:lnTo>
                    <a:pt x="2105119" y="1935328"/>
                  </a:lnTo>
                  <a:lnTo>
                    <a:pt x="2093611" y="1978374"/>
                  </a:lnTo>
                  <a:lnTo>
                    <a:pt x="2079864" y="2020882"/>
                  </a:lnTo>
                  <a:lnTo>
                    <a:pt x="2063880" y="2062759"/>
                  </a:lnTo>
                  <a:lnTo>
                    <a:pt x="2045661" y="2103912"/>
                  </a:lnTo>
                  <a:lnTo>
                    <a:pt x="2025211" y="2144246"/>
                  </a:lnTo>
                  <a:lnTo>
                    <a:pt x="2002533" y="2183670"/>
                  </a:lnTo>
                  <a:lnTo>
                    <a:pt x="1977629" y="2222088"/>
                  </a:lnTo>
                  <a:lnTo>
                    <a:pt x="1950502" y="2259409"/>
                  </a:lnTo>
                  <a:lnTo>
                    <a:pt x="1921155" y="2295539"/>
                  </a:lnTo>
                  <a:lnTo>
                    <a:pt x="1889591" y="2330383"/>
                  </a:lnTo>
                  <a:lnTo>
                    <a:pt x="1855812" y="2363851"/>
                  </a:lnTo>
                  <a:lnTo>
                    <a:pt x="1820294" y="2395448"/>
                  </a:lnTo>
                  <a:lnTo>
                    <a:pt x="1783539" y="2424749"/>
                  </a:lnTo>
                  <a:lnTo>
                    <a:pt x="1745641" y="2451759"/>
                  </a:lnTo>
                  <a:lnTo>
                    <a:pt x="1706694" y="2476479"/>
                  </a:lnTo>
                  <a:lnTo>
                    <a:pt x="1666790" y="2498913"/>
                  </a:lnTo>
                  <a:lnTo>
                    <a:pt x="1626023" y="2519063"/>
                  </a:lnTo>
                  <a:lnTo>
                    <a:pt x="1584487" y="2536933"/>
                  </a:lnTo>
                  <a:lnTo>
                    <a:pt x="1542274" y="2552526"/>
                  </a:lnTo>
                  <a:lnTo>
                    <a:pt x="1499479" y="2565844"/>
                  </a:lnTo>
                  <a:lnTo>
                    <a:pt x="1456194" y="2576890"/>
                  </a:lnTo>
                  <a:lnTo>
                    <a:pt x="1412513" y="2585668"/>
                  </a:lnTo>
                  <a:lnTo>
                    <a:pt x="1368529" y="2592180"/>
                  </a:lnTo>
                  <a:lnTo>
                    <a:pt x="1324336" y="2596429"/>
                  </a:lnTo>
                  <a:lnTo>
                    <a:pt x="1280027" y="2598419"/>
                  </a:lnTo>
                  <a:lnTo>
                    <a:pt x="1235695" y="2598151"/>
                  </a:lnTo>
                  <a:lnTo>
                    <a:pt x="1191434" y="2595630"/>
                  </a:lnTo>
                  <a:lnTo>
                    <a:pt x="1147337" y="2590858"/>
                  </a:lnTo>
                  <a:lnTo>
                    <a:pt x="1103498" y="2583838"/>
                  </a:lnTo>
                  <a:lnTo>
                    <a:pt x="1060009" y="2574573"/>
                  </a:lnTo>
                  <a:lnTo>
                    <a:pt x="1016965" y="2563066"/>
                  </a:lnTo>
                  <a:lnTo>
                    <a:pt x="974458" y="2549319"/>
                  </a:lnTo>
                  <a:lnTo>
                    <a:pt x="932583" y="2533337"/>
                  </a:lnTo>
                  <a:lnTo>
                    <a:pt x="891431" y="2515121"/>
                  </a:lnTo>
                  <a:lnTo>
                    <a:pt x="851097" y="2494676"/>
                  </a:lnTo>
                  <a:lnTo>
                    <a:pt x="811675" y="2472002"/>
                  </a:lnTo>
                  <a:lnTo>
                    <a:pt x="773256" y="2447105"/>
                  </a:lnTo>
                  <a:lnTo>
                    <a:pt x="735936" y="2419986"/>
                  </a:lnTo>
                  <a:lnTo>
                    <a:pt x="699806" y="2390649"/>
                  </a:lnTo>
                  <a:lnTo>
                    <a:pt x="664961" y="2359097"/>
                  </a:lnTo>
                  <a:lnTo>
                    <a:pt x="631494" y="2325331"/>
                  </a:lnTo>
                  <a:lnTo>
                    <a:pt x="0" y="2918307"/>
                  </a:lnTo>
                  <a:lnTo>
                    <a:pt x="34334" y="2953839"/>
                  </a:lnTo>
                  <a:lnTo>
                    <a:pt x="69566" y="2988283"/>
                  </a:lnTo>
                  <a:lnTo>
                    <a:pt x="105669" y="3021626"/>
                  </a:lnTo>
                  <a:lnTo>
                    <a:pt x="142617" y="3053857"/>
                  </a:lnTo>
                  <a:lnTo>
                    <a:pt x="180384" y="3084965"/>
                  </a:lnTo>
                  <a:lnTo>
                    <a:pt x="218941" y="3114939"/>
                  </a:lnTo>
                  <a:lnTo>
                    <a:pt x="258264" y="3143766"/>
                  </a:lnTo>
                  <a:lnTo>
                    <a:pt x="298325" y="3171435"/>
                  </a:lnTo>
                  <a:lnTo>
                    <a:pt x="339098" y="3197936"/>
                  </a:lnTo>
                  <a:lnTo>
                    <a:pt x="380555" y="3223255"/>
                  </a:lnTo>
                  <a:lnTo>
                    <a:pt x="422671" y="3247382"/>
                  </a:lnTo>
                  <a:lnTo>
                    <a:pt x="465419" y="3270306"/>
                  </a:lnTo>
                  <a:lnTo>
                    <a:pt x="508772" y="3292014"/>
                  </a:lnTo>
                  <a:lnTo>
                    <a:pt x="552703" y="3312496"/>
                  </a:lnTo>
                  <a:lnTo>
                    <a:pt x="597187" y="3331740"/>
                  </a:lnTo>
                  <a:lnTo>
                    <a:pt x="642195" y="3349734"/>
                  </a:lnTo>
                  <a:lnTo>
                    <a:pt x="687702" y="3366467"/>
                  </a:lnTo>
                  <a:lnTo>
                    <a:pt x="733681" y="3381927"/>
                  </a:lnTo>
                  <a:lnTo>
                    <a:pt x="780106" y="3396103"/>
                  </a:lnTo>
                  <a:lnTo>
                    <a:pt x="826949" y="3408984"/>
                  </a:lnTo>
                  <a:lnTo>
                    <a:pt x="874185" y="3420557"/>
                  </a:lnTo>
                  <a:lnTo>
                    <a:pt x="921786" y="3430812"/>
                  </a:lnTo>
                  <a:lnTo>
                    <a:pt x="969725" y="3439737"/>
                  </a:lnTo>
                  <a:lnTo>
                    <a:pt x="1017977" y="3447320"/>
                  </a:lnTo>
                  <a:lnTo>
                    <a:pt x="1066515" y="3453551"/>
                  </a:lnTo>
                  <a:lnTo>
                    <a:pt x="1115312" y="3458416"/>
                  </a:lnTo>
                  <a:lnTo>
                    <a:pt x="1164341" y="3461906"/>
                  </a:lnTo>
                  <a:lnTo>
                    <a:pt x="1213575" y="3464009"/>
                  </a:lnTo>
                  <a:lnTo>
                    <a:pt x="1262989" y="3464712"/>
                  </a:lnTo>
                  <a:lnTo>
                    <a:pt x="1311479" y="3464046"/>
                  </a:lnTo>
                  <a:lnTo>
                    <a:pt x="1359639" y="3462061"/>
                  </a:lnTo>
                  <a:lnTo>
                    <a:pt x="1407451" y="3458774"/>
                  </a:lnTo>
                  <a:lnTo>
                    <a:pt x="1454900" y="3454202"/>
                  </a:lnTo>
                  <a:lnTo>
                    <a:pt x="1501967" y="3448363"/>
                  </a:lnTo>
                  <a:lnTo>
                    <a:pt x="1548635" y="3441274"/>
                  </a:lnTo>
                  <a:lnTo>
                    <a:pt x="1594886" y="3432952"/>
                  </a:lnTo>
                  <a:lnTo>
                    <a:pt x="1640704" y="3423414"/>
                  </a:lnTo>
                  <a:lnTo>
                    <a:pt x="1686070" y="3412679"/>
                  </a:lnTo>
                  <a:lnTo>
                    <a:pt x="1730968" y="3400763"/>
                  </a:lnTo>
                  <a:lnTo>
                    <a:pt x="1775380" y="3387684"/>
                  </a:lnTo>
                  <a:lnTo>
                    <a:pt x="1819289" y="3373459"/>
                  </a:lnTo>
                  <a:lnTo>
                    <a:pt x="1862677" y="3358106"/>
                  </a:lnTo>
                  <a:lnTo>
                    <a:pt x="1905527" y="3341642"/>
                  </a:lnTo>
                  <a:lnTo>
                    <a:pt x="1947821" y="3324084"/>
                  </a:lnTo>
                  <a:lnTo>
                    <a:pt x="1989543" y="3305449"/>
                  </a:lnTo>
                  <a:lnTo>
                    <a:pt x="2030675" y="3285756"/>
                  </a:lnTo>
                  <a:lnTo>
                    <a:pt x="2071199" y="3265021"/>
                  </a:lnTo>
                  <a:lnTo>
                    <a:pt x="2111099" y="3243261"/>
                  </a:lnTo>
                  <a:lnTo>
                    <a:pt x="2150356" y="3220495"/>
                  </a:lnTo>
                  <a:lnTo>
                    <a:pt x="2188954" y="3196739"/>
                  </a:lnTo>
                  <a:lnTo>
                    <a:pt x="2226875" y="3172011"/>
                  </a:lnTo>
                  <a:lnTo>
                    <a:pt x="2264101" y="3146329"/>
                  </a:lnTo>
                  <a:lnTo>
                    <a:pt x="2300616" y="3119708"/>
                  </a:lnTo>
                  <a:lnTo>
                    <a:pt x="2336402" y="3092168"/>
                  </a:lnTo>
                  <a:lnTo>
                    <a:pt x="2371441" y="3063725"/>
                  </a:lnTo>
                  <a:lnTo>
                    <a:pt x="2405717" y="3034397"/>
                  </a:lnTo>
                  <a:lnTo>
                    <a:pt x="2439211" y="3004201"/>
                  </a:lnTo>
                  <a:lnTo>
                    <a:pt x="2471907" y="2973154"/>
                  </a:lnTo>
                  <a:lnTo>
                    <a:pt x="2503787" y="2941274"/>
                  </a:lnTo>
                  <a:lnTo>
                    <a:pt x="2534834" y="2908578"/>
                  </a:lnTo>
                  <a:lnTo>
                    <a:pt x="2565030" y="2875083"/>
                  </a:lnTo>
                  <a:lnTo>
                    <a:pt x="2594359" y="2840808"/>
                  </a:lnTo>
                  <a:lnTo>
                    <a:pt x="2622801" y="2805768"/>
                  </a:lnTo>
                  <a:lnTo>
                    <a:pt x="2650342" y="2769982"/>
                  </a:lnTo>
                  <a:lnTo>
                    <a:pt x="2676962" y="2733468"/>
                  </a:lnTo>
                  <a:lnTo>
                    <a:pt x="2702645" y="2696241"/>
                  </a:lnTo>
                  <a:lnTo>
                    <a:pt x="2727373" y="2658320"/>
                  </a:lnTo>
                  <a:lnTo>
                    <a:pt x="2751128" y="2619723"/>
                  </a:lnTo>
                  <a:lnTo>
                    <a:pt x="2773895" y="2580465"/>
                  </a:lnTo>
                  <a:lnTo>
                    <a:pt x="2795654" y="2540566"/>
                  </a:lnTo>
                  <a:lnTo>
                    <a:pt x="2816389" y="2500042"/>
                  </a:lnTo>
                  <a:lnTo>
                    <a:pt x="2836083" y="2458910"/>
                  </a:lnTo>
                  <a:lnTo>
                    <a:pt x="2854717" y="2417188"/>
                  </a:lnTo>
                  <a:lnTo>
                    <a:pt x="2872275" y="2374893"/>
                  </a:lnTo>
                  <a:lnTo>
                    <a:pt x="2888740" y="2332043"/>
                  </a:lnTo>
                  <a:lnTo>
                    <a:pt x="2904093" y="2288655"/>
                  </a:lnTo>
                  <a:lnTo>
                    <a:pt x="2918318" y="2244746"/>
                  </a:lnTo>
                  <a:lnTo>
                    <a:pt x="2931397" y="2200335"/>
                  </a:lnTo>
                  <a:lnTo>
                    <a:pt x="2943312" y="2155437"/>
                  </a:lnTo>
                  <a:lnTo>
                    <a:pt x="2954048" y="2110070"/>
                  </a:lnTo>
                  <a:lnTo>
                    <a:pt x="2963585" y="2064253"/>
                  </a:lnTo>
                  <a:lnTo>
                    <a:pt x="2971907" y="2018001"/>
                  </a:lnTo>
                  <a:lnTo>
                    <a:pt x="2978996" y="1971334"/>
                  </a:lnTo>
                  <a:lnTo>
                    <a:pt x="2984836" y="1924267"/>
                  </a:lnTo>
                  <a:lnTo>
                    <a:pt x="2989408" y="1876818"/>
                  </a:lnTo>
                  <a:lnTo>
                    <a:pt x="2992695" y="1829005"/>
                  </a:lnTo>
                  <a:lnTo>
                    <a:pt x="2994680" y="1780845"/>
                  </a:lnTo>
                  <a:lnTo>
                    <a:pt x="2995345" y="1732356"/>
                  </a:lnTo>
                  <a:lnTo>
                    <a:pt x="2994680" y="1683866"/>
                  </a:lnTo>
                  <a:lnTo>
                    <a:pt x="2992695" y="1635706"/>
                  </a:lnTo>
                  <a:lnTo>
                    <a:pt x="2989408" y="1587893"/>
                  </a:lnTo>
                  <a:lnTo>
                    <a:pt x="2984836" y="1540445"/>
                  </a:lnTo>
                  <a:lnTo>
                    <a:pt x="2978996" y="1493378"/>
                  </a:lnTo>
                  <a:lnTo>
                    <a:pt x="2971907" y="1446710"/>
                  </a:lnTo>
                  <a:lnTo>
                    <a:pt x="2963585" y="1400459"/>
                  </a:lnTo>
                  <a:lnTo>
                    <a:pt x="2954048" y="1354641"/>
                  </a:lnTo>
                  <a:lnTo>
                    <a:pt x="2943312" y="1309275"/>
                  </a:lnTo>
                  <a:lnTo>
                    <a:pt x="2931397" y="1264377"/>
                  </a:lnTo>
                  <a:lnTo>
                    <a:pt x="2918318" y="1219965"/>
                  </a:lnTo>
                  <a:lnTo>
                    <a:pt x="2904093" y="1176056"/>
                  </a:lnTo>
                  <a:lnTo>
                    <a:pt x="2888740" y="1132668"/>
                  </a:lnTo>
                  <a:lnTo>
                    <a:pt x="2872275" y="1089818"/>
                  </a:lnTo>
                  <a:lnTo>
                    <a:pt x="2854717" y="1047524"/>
                  </a:lnTo>
                  <a:lnTo>
                    <a:pt x="2836083" y="1005802"/>
                  </a:lnTo>
                  <a:lnTo>
                    <a:pt x="2816389" y="964670"/>
                  </a:lnTo>
                  <a:lnTo>
                    <a:pt x="2795654" y="924146"/>
                  </a:lnTo>
                  <a:lnTo>
                    <a:pt x="2773895" y="884246"/>
                  </a:lnTo>
                  <a:lnTo>
                    <a:pt x="2751128" y="844989"/>
                  </a:lnTo>
                  <a:lnTo>
                    <a:pt x="2727373" y="806391"/>
                  </a:lnTo>
                  <a:lnTo>
                    <a:pt x="2702645" y="768470"/>
                  </a:lnTo>
                  <a:lnTo>
                    <a:pt x="2676962" y="731244"/>
                  </a:lnTo>
                  <a:lnTo>
                    <a:pt x="2650342" y="694729"/>
                  </a:lnTo>
                  <a:lnTo>
                    <a:pt x="2622801" y="658943"/>
                  </a:lnTo>
                  <a:lnTo>
                    <a:pt x="2594359" y="623904"/>
                  </a:lnTo>
                  <a:lnTo>
                    <a:pt x="2565030" y="589628"/>
                  </a:lnTo>
                  <a:lnTo>
                    <a:pt x="2534834" y="556134"/>
                  </a:lnTo>
                  <a:lnTo>
                    <a:pt x="2503787" y="523438"/>
                  </a:lnTo>
                  <a:lnTo>
                    <a:pt x="2471907" y="491558"/>
                  </a:lnTo>
                  <a:lnTo>
                    <a:pt x="2439211" y="460511"/>
                  </a:lnTo>
                  <a:lnTo>
                    <a:pt x="2405717" y="430315"/>
                  </a:lnTo>
                  <a:lnTo>
                    <a:pt x="2371441" y="400986"/>
                  </a:lnTo>
                  <a:lnTo>
                    <a:pt x="2336402" y="372543"/>
                  </a:lnTo>
                  <a:lnTo>
                    <a:pt x="2300616" y="345003"/>
                  </a:lnTo>
                  <a:lnTo>
                    <a:pt x="2264101" y="318383"/>
                  </a:lnTo>
                  <a:lnTo>
                    <a:pt x="2226875" y="292700"/>
                  </a:lnTo>
                  <a:lnTo>
                    <a:pt x="2188954" y="267972"/>
                  </a:lnTo>
                  <a:lnTo>
                    <a:pt x="2150356" y="244216"/>
                  </a:lnTo>
                  <a:lnTo>
                    <a:pt x="2111099" y="221450"/>
                  </a:lnTo>
                  <a:lnTo>
                    <a:pt x="2071199" y="199691"/>
                  </a:lnTo>
                  <a:lnTo>
                    <a:pt x="2030675" y="178956"/>
                  </a:lnTo>
                  <a:lnTo>
                    <a:pt x="1989543" y="159262"/>
                  </a:lnTo>
                  <a:lnTo>
                    <a:pt x="1947821" y="140628"/>
                  </a:lnTo>
                  <a:lnTo>
                    <a:pt x="1905527" y="123070"/>
                  </a:lnTo>
                  <a:lnTo>
                    <a:pt x="1862677" y="106605"/>
                  </a:lnTo>
                  <a:lnTo>
                    <a:pt x="1819289" y="91252"/>
                  </a:lnTo>
                  <a:lnTo>
                    <a:pt x="1775380" y="77027"/>
                  </a:lnTo>
                  <a:lnTo>
                    <a:pt x="1730968" y="63948"/>
                  </a:lnTo>
                  <a:lnTo>
                    <a:pt x="1686070" y="52032"/>
                  </a:lnTo>
                  <a:lnTo>
                    <a:pt x="1640704" y="41297"/>
                  </a:lnTo>
                  <a:lnTo>
                    <a:pt x="1594886" y="31760"/>
                  </a:lnTo>
                  <a:lnTo>
                    <a:pt x="1548635" y="23438"/>
                  </a:lnTo>
                  <a:lnTo>
                    <a:pt x="1501967" y="16348"/>
                  </a:lnTo>
                  <a:lnTo>
                    <a:pt x="1454900" y="10509"/>
                  </a:lnTo>
                  <a:lnTo>
                    <a:pt x="1407451" y="5937"/>
                  </a:lnTo>
                  <a:lnTo>
                    <a:pt x="1359639" y="2650"/>
                  </a:lnTo>
                  <a:lnTo>
                    <a:pt x="1311479" y="665"/>
                  </a:lnTo>
                  <a:lnTo>
                    <a:pt x="1262989" y="0"/>
                  </a:lnTo>
                  <a:close/>
                </a:path>
              </a:pathLst>
            </a:custGeom>
            <a:solidFill>
              <a:srgbClr val="6DD2C9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1788591" y="2694190"/>
              <a:ext cx="2995930" cy="3465195"/>
            </a:xfrm>
            <a:custGeom>
              <a:avLst/>
              <a:gdLst/>
              <a:ahLst/>
              <a:cxnLst/>
              <a:rect l="l" t="t" r="r" b="b"/>
              <a:pathLst>
                <a:path w="2995929" h="3465195">
                  <a:moveTo>
                    <a:pt x="1262989" y="0"/>
                  </a:moveTo>
                  <a:lnTo>
                    <a:pt x="1311479" y="665"/>
                  </a:lnTo>
                  <a:lnTo>
                    <a:pt x="1359639" y="2650"/>
                  </a:lnTo>
                  <a:lnTo>
                    <a:pt x="1407451" y="5937"/>
                  </a:lnTo>
                  <a:lnTo>
                    <a:pt x="1454900" y="10509"/>
                  </a:lnTo>
                  <a:lnTo>
                    <a:pt x="1501967" y="16348"/>
                  </a:lnTo>
                  <a:lnTo>
                    <a:pt x="1548635" y="23438"/>
                  </a:lnTo>
                  <a:lnTo>
                    <a:pt x="1594886" y="31760"/>
                  </a:lnTo>
                  <a:lnTo>
                    <a:pt x="1640704" y="41297"/>
                  </a:lnTo>
                  <a:lnTo>
                    <a:pt x="1686070" y="52032"/>
                  </a:lnTo>
                  <a:lnTo>
                    <a:pt x="1730968" y="63948"/>
                  </a:lnTo>
                  <a:lnTo>
                    <a:pt x="1775380" y="77027"/>
                  </a:lnTo>
                  <a:lnTo>
                    <a:pt x="1819289" y="91252"/>
                  </a:lnTo>
                  <a:lnTo>
                    <a:pt x="1862677" y="106605"/>
                  </a:lnTo>
                  <a:lnTo>
                    <a:pt x="1905527" y="123070"/>
                  </a:lnTo>
                  <a:lnTo>
                    <a:pt x="1947821" y="140628"/>
                  </a:lnTo>
                  <a:lnTo>
                    <a:pt x="1989543" y="159262"/>
                  </a:lnTo>
                  <a:lnTo>
                    <a:pt x="2030675" y="178956"/>
                  </a:lnTo>
                  <a:lnTo>
                    <a:pt x="2071199" y="199691"/>
                  </a:lnTo>
                  <a:lnTo>
                    <a:pt x="2111099" y="221450"/>
                  </a:lnTo>
                  <a:lnTo>
                    <a:pt x="2150356" y="244216"/>
                  </a:lnTo>
                  <a:lnTo>
                    <a:pt x="2188954" y="267972"/>
                  </a:lnTo>
                  <a:lnTo>
                    <a:pt x="2226875" y="292700"/>
                  </a:lnTo>
                  <a:lnTo>
                    <a:pt x="2264101" y="318383"/>
                  </a:lnTo>
                  <a:lnTo>
                    <a:pt x="2300616" y="345003"/>
                  </a:lnTo>
                  <a:lnTo>
                    <a:pt x="2336402" y="372543"/>
                  </a:lnTo>
                  <a:lnTo>
                    <a:pt x="2371441" y="400986"/>
                  </a:lnTo>
                  <a:lnTo>
                    <a:pt x="2405717" y="430315"/>
                  </a:lnTo>
                  <a:lnTo>
                    <a:pt x="2439211" y="460511"/>
                  </a:lnTo>
                  <a:lnTo>
                    <a:pt x="2471907" y="491558"/>
                  </a:lnTo>
                  <a:lnTo>
                    <a:pt x="2503787" y="523438"/>
                  </a:lnTo>
                  <a:lnTo>
                    <a:pt x="2534834" y="556134"/>
                  </a:lnTo>
                  <a:lnTo>
                    <a:pt x="2565030" y="589628"/>
                  </a:lnTo>
                  <a:lnTo>
                    <a:pt x="2594359" y="623904"/>
                  </a:lnTo>
                  <a:lnTo>
                    <a:pt x="2622801" y="658943"/>
                  </a:lnTo>
                  <a:lnTo>
                    <a:pt x="2650342" y="694729"/>
                  </a:lnTo>
                  <a:lnTo>
                    <a:pt x="2676962" y="731244"/>
                  </a:lnTo>
                  <a:lnTo>
                    <a:pt x="2702645" y="768470"/>
                  </a:lnTo>
                  <a:lnTo>
                    <a:pt x="2727373" y="806391"/>
                  </a:lnTo>
                  <a:lnTo>
                    <a:pt x="2751128" y="844989"/>
                  </a:lnTo>
                  <a:lnTo>
                    <a:pt x="2773895" y="884246"/>
                  </a:lnTo>
                  <a:lnTo>
                    <a:pt x="2795654" y="924146"/>
                  </a:lnTo>
                  <a:lnTo>
                    <a:pt x="2816389" y="964670"/>
                  </a:lnTo>
                  <a:lnTo>
                    <a:pt x="2836083" y="1005802"/>
                  </a:lnTo>
                  <a:lnTo>
                    <a:pt x="2854717" y="1047524"/>
                  </a:lnTo>
                  <a:lnTo>
                    <a:pt x="2872275" y="1089818"/>
                  </a:lnTo>
                  <a:lnTo>
                    <a:pt x="2888740" y="1132668"/>
                  </a:lnTo>
                  <a:lnTo>
                    <a:pt x="2904093" y="1176056"/>
                  </a:lnTo>
                  <a:lnTo>
                    <a:pt x="2918318" y="1219965"/>
                  </a:lnTo>
                  <a:lnTo>
                    <a:pt x="2931397" y="1264377"/>
                  </a:lnTo>
                  <a:lnTo>
                    <a:pt x="2943312" y="1309275"/>
                  </a:lnTo>
                  <a:lnTo>
                    <a:pt x="2954048" y="1354641"/>
                  </a:lnTo>
                  <a:lnTo>
                    <a:pt x="2963585" y="1400459"/>
                  </a:lnTo>
                  <a:lnTo>
                    <a:pt x="2971907" y="1446710"/>
                  </a:lnTo>
                  <a:lnTo>
                    <a:pt x="2978996" y="1493378"/>
                  </a:lnTo>
                  <a:lnTo>
                    <a:pt x="2984836" y="1540445"/>
                  </a:lnTo>
                  <a:lnTo>
                    <a:pt x="2989408" y="1587893"/>
                  </a:lnTo>
                  <a:lnTo>
                    <a:pt x="2992695" y="1635706"/>
                  </a:lnTo>
                  <a:lnTo>
                    <a:pt x="2994680" y="1683866"/>
                  </a:lnTo>
                  <a:lnTo>
                    <a:pt x="2995345" y="1732356"/>
                  </a:lnTo>
                  <a:lnTo>
                    <a:pt x="2994680" y="1780845"/>
                  </a:lnTo>
                  <a:lnTo>
                    <a:pt x="2992695" y="1829005"/>
                  </a:lnTo>
                  <a:lnTo>
                    <a:pt x="2989408" y="1876818"/>
                  </a:lnTo>
                  <a:lnTo>
                    <a:pt x="2984836" y="1924267"/>
                  </a:lnTo>
                  <a:lnTo>
                    <a:pt x="2978996" y="1971334"/>
                  </a:lnTo>
                  <a:lnTo>
                    <a:pt x="2971907" y="2018001"/>
                  </a:lnTo>
                  <a:lnTo>
                    <a:pt x="2963585" y="2064253"/>
                  </a:lnTo>
                  <a:lnTo>
                    <a:pt x="2954048" y="2110070"/>
                  </a:lnTo>
                  <a:lnTo>
                    <a:pt x="2943312" y="2155437"/>
                  </a:lnTo>
                  <a:lnTo>
                    <a:pt x="2931397" y="2200335"/>
                  </a:lnTo>
                  <a:lnTo>
                    <a:pt x="2918318" y="2244746"/>
                  </a:lnTo>
                  <a:lnTo>
                    <a:pt x="2904093" y="2288655"/>
                  </a:lnTo>
                  <a:lnTo>
                    <a:pt x="2888740" y="2332043"/>
                  </a:lnTo>
                  <a:lnTo>
                    <a:pt x="2872275" y="2374893"/>
                  </a:lnTo>
                  <a:lnTo>
                    <a:pt x="2854717" y="2417188"/>
                  </a:lnTo>
                  <a:lnTo>
                    <a:pt x="2836083" y="2458910"/>
                  </a:lnTo>
                  <a:lnTo>
                    <a:pt x="2816389" y="2500042"/>
                  </a:lnTo>
                  <a:lnTo>
                    <a:pt x="2795654" y="2540566"/>
                  </a:lnTo>
                  <a:lnTo>
                    <a:pt x="2773895" y="2580465"/>
                  </a:lnTo>
                  <a:lnTo>
                    <a:pt x="2751128" y="2619723"/>
                  </a:lnTo>
                  <a:lnTo>
                    <a:pt x="2727373" y="2658320"/>
                  </a:lnTo>
                  <a:lnTo>
                    <a:pt x="2702645" y="2696241"/>
                  </a:lnTo>
                  <a:lnTo>
                    <a:pt x="2676962" y="2733468"/>
                  </a:lnTo>
                  <a:lnTo>
                    <a:pt x="2650342" y="2769982"/>
                  </a:lnTo>
                  <a:lnTo>
                    <a:pt x="2622801" y="2805768"/>
                  </a:lnTo>
                  <a:lnTo>
                    <a:pt x="2594359" y="2840808"/>
                  </a:lnTo>
                  <a:lnTo>
                    <a:pt x="2565030" y="2875083"/>
                  </a:lnTo>
                  <a:lnTo>
                    <a:pt x="2534834" y="2908578"/>
                  </a:lnTo>
                  <a:lnTo>
                    <a:pt x="2503787" y="2941274"/>
                  </a:lnTo>
                  <a:lnTo>
                    <a:pt x="2471907" y="2973154"/>
                  </a:lnTo>
                  <a:lnTo>
                    <a:pt x="2439211" y="3004201"/>
                  </a:lnTo>
                  <a:lnTo>
                    <a:pt x="2405717" y="3034397"/>
                  </a:lnTo>
                  <a:lnTo>
                    <a:pt x="2371441" y="3063725"/>
                  </a:lnTo>
                  <a:lnTo>
                    <a:pt x="2336402" y="3092168"/>
                  </a:lnTo>
                  <a:lnTo>
                    <a:pt x="2300616" y="3119708"/>
                  </a:lnTo>
                  <a:lnTo>
                    <a:pt x="2264101" y="3146329"/>
                  </a:lnTo>
                  <a:lnTo>
                    <a:pt x="2226875" y="3172011"/>
                  </a:lnTo>
                  <a:lnTo>
                    <a:pt x="2188954" y="3196739"/>
                  </a:lnTo>
                  <a:lnTo>
                    <a:pt x="2150356" y="3220495"/>
                  </a:lnTo>
                  <a:lnTo>
                    <a:pt x="2111099" y="3243261"/>
                  </a:lnTo>
                  <a:lnTo>
                    <a:pt x="2071199" y="3265021"/>
                  </a:lnTo>
                  <a:lnTo>
                    <a:pt x="2030675" y="3285756"/>
                  </a:lnTo>
                  <a:lnTo>
                    <a:pt x="1989543" y="3305449"/>
                  </a:lnTo>
                  <a:lnTo>
                    <a:pt x="1947821" y="3324084"/>
                  </a:lnTo>
                  <a:lnTo>
                    <a:pt x="1905527" y="3341642"/>
                  </a:lnTo>
                  <a:lnTo>
                    <a:pt x="1862677" y="3358106"/>
                  </a:lnTo>
                  <a:lnTo>
                    <a:pt x="1819289" y="3373459"/>
                  </a:lnTo>
                  <a:lnTo>
                    <a:pt x="1775380" y="3387684"/>
                  </a:lnTo>
                  <a:lnTo>
                    <a:pt x="1730968" y="3400763"/>
                  </a:lnTo>
                  <a:lnTo>
                    <a:pt x="1686070" y="3412679"/>
                  </a:lnTo>
                  <a:lnTo>
                    <a:pt x="1640704" y="3423414"/>
                  </a:lnTo>
                  <a:lnTo>
                    <a:pt x="1594886" y="3432952"/>
                  </a:lnTo>
                  <a:lnTo>
                    <a:pt x="1548635" y="3441274"/>
                  </a:lnTo>
                  <a:lnTo>
                    <a:pt x="1501967" y="3448363"/>
                  </a:lnTo>
                  <a:lnTo>
                    <a:pt x="1454900" y="3454202"/>
                  </a:lnTo>
                  <a:lnTo>
                    <a:pt x="1407451" y="3458774"/>
                  </a:lnTo>
                  <a:lnTo>
                    <a:pt x="1359639" y="3462061"/>
                  </a:lnTo>
                  <a:lnTo>
                    <a:pt x="1311479" y="3464046"/>
                  </a:lnTo>
                  <a:lnTo>
                    <a:pt x="1262989" y="3464712"/>
                  </a:lnTo>
                  <a:lnTo>
                    <a:pt x="1213575" y="3464009"/>
                  </a:lnTo>
                  <a:lnTo>
                    <a:pt x="1164341" y="3461906"/>
                  </a:lnTo>
                  <a:lnTo>
                    <a:pt x="1115312" y="3458416"/>
                  </a:lnTo>
                  <a:lnTo>
                    <a:pt x="1066515" y="3453551"/>
                  </a:lnTo>
                  <a:lnTo>
                    <a:pt x="1017977" y="3447320"/>
                  </a:lnTo>
                  <a:lnTo>
                    <a:pt x="969725" y="3439737"/>
                  </a:lnTo>
                  <a:lnTo>
                    <a:pt x="921786" y="3430812"/>
                  </a:lnTo>
                  <a:lnTo>
                    <a:pt x="874185" y="3420557"/>
                  </a:lnTo>
                  <a:lnTo>
                    <a:pt x="826949" y="3408984"/>
                  </a:lnTo>
                  <a:lnTo>
                    <a:pt x="780106" y="3396103"/>
                  </a:lnTo>
                  <a:lnTo>
                    <a:pt x="733681" y="3381927"/>
                  </a:lnTo>
                  <a:lnTo>
                    <a:pt x="687702" y="3366467"/>
                  </a:lnTo>
                  <a:lnTo>
                    <a:pt x="642195" y="3349734"/>
                  </a:lnTo>
                  <a:lnTo>
                    <a:pt x="597187" y="3331740"/>
                  </a:lnTo>
                  <a:lnTo>
                    <a:pt x="552703" y="3312496"/>
                  </a:lnTo>
                  <a:lnTo>
                    <a:pt x="508772" y="3292014"/>
                  </a:lnTo>
                  <a:lnTo>
                    <a:pt x="465419" y="3270306"/>
                  </a:lnTo>
                  <a:lnTo>
                    <a:pt x="422671" y="3247382"/>
                  </a:lnTo>
                  <a:lnTo>
                    <a:pt x="380555" y="3223255"/>
                  </a:lnTo>
                  <a:lnTo>
                    <a:pt x="339098" y="3197936"/>
                  </a:lnTo>
                  <a:lnTo>
                    <a:pt x="298325" y="3171435"/>
                  </a:lnTo>
                  <a:lnTo>
                    <a:pt x="258264" y="3143766"/>
                  </a:lnTo>
                  <a:lnTo>
                    <a:pt x="218941" y="3114939"/>
                  </a:lnTo>
                  <a:lnTo>
                    <a:pt x="180384" y="3084965"/>
                  </a:lnTo>
                  <a:lnTo>
                    <a:pt x="142617" y="3053857"/>
                  </a:lnTo>
                  <a:lnTo>
                    <a:pt x="105669" y="3021626"/>
                  </a:lnTo>
                  <a:lnTo>
                    <a:pt x="69566" y="2988283"/>
                  </a:lnTo>
                  <a:lnTo>
                    <a:pt x="34334" y="2953839"/>
                  </a:lnTo>
                  <a:lnTo>
                    <a:pt x="0" y="2918307"/>
                  </a:lnTo>
                  <a:lnTo>
                    <a:pt x="631494" y="2325331"/>
                  </a:lnTo>
                  <a:lnTo>
                    <a:pt x="664961" y="2359097"/>
                  </a:lnTo>
                  <a:lnTo>
                    <a:pt x="699806" y="2390649"/>
                  </a:lnTo>
                  <a:lnTo>
                    <a:pt x="735936" y="2419986"/>
                  </a:lnTo>
                  <a:lnTo>
                    <a:pt x="773256" y="2447105"/>
                  </a:lnTo>
                  <a:lnTo>
                    <a:pt x="811675" y="2472002"/>
                  </a:lnTo>
                  <a:lnTo>
                    <a:pt x="851097" y="2494676"/>
                  </a:lnTo>
                  <a:lnTo>
                    <a:pt x="891431" y="2515121"/>
                  </a:lnTo>
                  <a:lnTo>
                    <a:pt x="932583" y="2533337"/>
                  </a:lnTo>
                  <a:lnTo>
                    <a:pt x="974458" y="2549319"/>
                  </a:lnTo>
                  <a:lnTo>
                    <a:pt x="1016965" y="2563066"/>
                  </a:lnTo>
                  <a:lnTo>
                    <a:pt x="1060009" y="2574573"/>
                  </a:lnTo>
                  <a:lnTo>
                    <a:pt x="1103498" y="2583838"/>
                  </a:lnTo>
                  <a:lnTo>
                    <a:pt x="1147337" y="2590858"/>
                  </a:lnTo>
                  <a:lnTo>
                    <a:pt x="1191434" y="2595630"/>
                  </a:lnTo>
                  <a:lnTo>
                    <a:pt x="1235695" y="2598151"/>
                  </a:lnTo>
                  <a:lnTo>
                    <a:pt x="1280027" y="2598419"/>
                  </a:lnTo>
                  <a:lnTo>
                    <a:pt x="1324336" y="2596429"/>
                  </a:lnTo>
                  <a:lnTo>
                    <a:pt x="1368529" y="2592180"/>
                  </a:lnTo>
                  <a:lnTo>
                    <a:pt x="1412513" y="2585668"/>
                  </a:lnTo>
                  <a:lnTo>
                    <a:pt x="1456194" y="2576890"/>
                  </a:lnTo>
                  <a:lnTo>
                    <a:pt x="1499479" y="2565844"/>
                  </a:lnTo>
                  <a:lnTo>
                    <a:pt x="1542274" y="2552526"/>
                  </a:lnTo>
                  <a:lnTo>
                    <a:pt x="1584487" y="2536933"/>
                  </a:lnTo>
                  <a:lnTo>
                    <a:pt x="1626023" y="2519063"/>
                  </a:lnTo>
                  <a:lnTo>
                    <a:pt x="1666790" y="2498913"/>
                  </a:lnTo>
                  <a:lnTo>
                    <a:pt x="1706694" y="2476479"/>
                  </a:lnTo>
                  <a:lnTo>
                    <a:pt x="1745641" y="2451759"/>
                  </a:lnTo>
                  <a:lnTo>
                    <a:pt x="1783539" y="2424749"/>
                  </a:lnTo>
                  <a:lnTo>
                    <a:pt x="1820294" y="2395448"/>
                  </a:lnTo>
                  <a:lnTo>
                    <a:pt x="1855812" y="2363851"/>
                  </a:lnTo>
                  <a:lnTo>
                    <a:pt x="1889591" y="2330383"/>
                  </a:lnTo>
                  <a:lnTo>
                    <a:pt x="1921155" y="2295539"/>
                  </a:lnTo>
                  <a:lnTo>
                    <a:pt x="1950502" y="2259409"/>
                  </a:lnTo>
                  <a:lnTo>
                    <a:pt x="1977629" y="2222088"/>
                  </a:lnTo>
                  <a:lnTo>
                    <a:pt x="2002533" y="2183670"/>
                  </a:lnTo>
                  <a:lnTo>
                    <a:pt x="2025211" y="2144246"/>
                  </a:lnTo>
                  <a:lnTo>
                    <a:pt x="2045661" y="2103912"/>
                  </a:lnTo>
                  <a:lnTo>
                    <a:pt x="2063880" y="2062759"/>
                  </a:lnTo>
                  <a:lnTo>
                    <a:pt x="2079864" y="2020882"/>
                  </a:lnTo>
                  <a:lnTo>
                    <a:pt x="2093611" y="1978374"/>
                  </a:lnTo>
                  <a:lnTo>
                    <a:pt x="2105119" y="1935328"/>
                  </a:lnTo>
                  <a:lnTo>
                    <a:pt x="2114383" y="1891837"/>
                  </a:lnTo>
                  <a:lnTo>
                    <a:pt x="2121401" y="1847995"/>
                  </a:lnTo>
                  <a:lnTo>
                    <a:pt x="2126171" y="1803895"/>
                  </a:lnTo>
                  <a:lnTo>
                    <a:pt x="2128689" y="1759631"/>
                  </a:lnTo>
                  <a:lnTo>
                    <a:pt x="2128953" y="1715295"/>
                  </a:lnTo>
                  <a:lnTo>
                    <a:pt x="2126960" y="1670981"/>
                  </a:lnTo>
                  <a:lnTo>
                    <a:pt x="2122707" y="1626783"/>
                  </a:lnTo>
                  <a:lnTo>
                    <a:pt x="2116190" y="1582793"/>
                  </a:lnTo>
                  <a:lnTo>
                    <a:pt x="2107408" y="1539106"/>
                  </a:lnTo>
                  <a:lnTo>
                    <a:pt x="2096357" y="1495814"/>
                  </a:lnTo>
                  <a:lnTo>
                    <a:pt x="2083034" y="1453011"/>
                  </a:lnTo>
                  <a:lnTo>
                    <a:pt x="2067437" y="1410790"/>
                  </a:lnTo>
                  <a:lnTo>
                    <a:pt x="2049563" y="1369244"/>
                  </a:lnTo>
                  <a:lnTo>
                    <a:pt x="2029408" y="1328467"/>
                  </a:lnTo>
                  <a:lnTo>
                    <a:pt x="2006970" y="1288552"/>
                  </a:lnTo>
                  <a:lnTo>
                    <a:pt x="1982247" y="1249592"/>
                  </a:lnTo>
                  <a:lnTo>
                    <a:pt x="1955234" y="1211682"/>
                  </a:lnTo>
                  <a:lnTo>
                    <a:pt x="1925930" y="1174913"/>
                  </a:lnTo>
                  <a:lnTo>
                    <a:pt x="1894332" y="1139380"/>
                  </a:lnTo>
                  <a:lnTo>
                    <a:pt x="1858276" y="1103199"/>
                  </a:lnTo>
                  <a:lnTo>
                    <a:pt x="1820357" y="1069379"/>
                  </a:lnTo>
                  <a:lnTo>
                    <a:pt x="1780692" y="1037969"/>
                  </a:lnTo>
                  <a:lnTo>
                    <a:pt x="1739401" y="1009021"/>
                  </a:lnTo>
                  <a:lnTo>
                    <a:pt x="1696600" y="982588"/>
                  </a:lnTo>
                  <a:lnTo>
                    <a:pt x="1652409" y="958719"/>
                  </a:lnTo>
                  <a:lnTo>
                    <a:pt x="1606945" y="937466"/>
                  </a:lnTo>
                  <a:lnTo>
                    <a:pt x="1560326" y="918880"/>
                  </a:lnTo>
                  <a:lnTo>
                    <a:pt x="1512672" y="903014"/>
                  </a:lnTo>
                  <a:lnTo>
                    <a:pt x="1464099" y="889917"/>
                  </a:lnTo>
                  <a:lnTo>
                    <a:pt x="1414726" y="879641"/>
                  </a:lnTo>
                  <a:lnTo>
                    <a:pt x="1364671" y="872238"/>
                  </a:lnTo>
                  <a:lnTo>
                    <a:pt x="1314053" y="867758"/>
                  </a:lnTo>
                  <a:lnTo>
                    <a:pt x="1262989" y="866254"/>
                  </a:lnTo>
                  <a:lnTo>
                    <a:pt x="1262989" y="0"/>
                  </a:lnTo>
                  <a:close/>
                </a:path>
              </a:pathLst>
            </a:custGeom>
            <a:ln w="2343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1319166" y="2694190"/>
              <a:ext cx="1732914" cy="2918460"/>
            </a:xfrm>
            <a:custGeom>
              <a:avLst/>
              <a:gdLst/>
              <a:ahLst/>
              <a:cxnLst/>
              <a:rect l="l" t="t" r="r" b="b"/>
              <a:pathLst>
                <a:path w="1732914" h="2918460">
                  <a:moveTo>
                    <a:pt x="1732414" y="0"/>
                  </a:moveTo>
                  <a:lnTo>
                    <a:pt x="1681645" y="742"/>
                  </a:lnTo>
                  <a:lnTo>
                    <a:pt x="1631053" y="2963"/>
                  </a:lnTo>
                  <a:lnTo>
                    <a:pt x="1580666" y="6651"/>
                  </a:lnTo>
                  <a:lnTo>
                    <a:pt x="1530515" y="11793"/>
                  </a:lnTo>
                  <a:lnTo>
                    <a:pt x="1480629" y="18378"/>
                  </a:lnTo>
                  <a:lnTo>
                    <a:pt x="1431037" y="26395"/>
                  </a:lnTo>
                  <a:lnTo>
                    <a:pt x="1381770" y="35832"/>
                  </a:lnTo>
                  <a:lnTo>
                    <a:pt x="1332856" y="46678"/>
                  </a:lnTo>
                  <a:lnTo>
                    <a:pt x="1284324" y="58920"/>
                  </a:lnTo>
                  <a:lnTo>
                    <a:pt x="1236205" y="72548"/>
                  </a:lnTo>
                  <a:lnTo>
                    <a:pt x="1188529" y="87549"/>
                  </a:lnTo>
                  <a:lnTo>
                    <a:pt x="1141323" y="103912"/>
                  </a:lnTo>
                  <a:lnTo>
                    <a:pt x="1094619" y="121626"/>
                  </a:lnTo>
                  <a:lnTo>
                    <a:pt x="1048444" y="140678"/>
                  </a:lnTo>
                  <a:lnTo>
                    <a:pt x="1002830" y="161058"/>
                  </a:lnTo>
                  <a:lnTo>
                    <a:pt x="957805" y="182754"/>
                  </a:lnTo>
                  <a:lnTo>
                    <a:pt x="913399" y="205753"/>
                  </a:lnTo>
                  <a:lnTo>
                    <a:pt x="869642" y="230045"/>
                  </a:lnTo>
                  <a:lnTo>
                    <a:pt x="826562" y="255618"/>
                  </a:lnTo>
                  <a:lnTo>
                    <a:pt x="784190" y="282460"/>
                  </a:lnTo>
                  <a:lnTo>
                    <a:pt x="742554" y="310560"/>
                  </a:lnTo>
                  <a:lnTo>
                    <a:pt x="701685" y="339906"/>
                  </a:lnTo>
                  <a:lnTo>
                    <a:pt x="661612" y="370486"/>
                  </a:lnTo>
                  <a:lnTo>
                    <a:pt x="622364" y="402290"/>
                  </a:lnTo>
                  <a:lnTo>
                    <a:pt x="583971" y="435304"/>
                  </a:lnTo>
                  <a:lnTo>
                    <a:pt x="546463" y="469519"/>
                  </a:lnTo>
                  <a:lnTo>
                    <a:pt x="511570" y="503196"/>
                  </a:lnTo>
                  <a:lnTo>
                    <a:pt x="477820" y="537610"/>
                  </a:lnTo>
                  <a:lnTo>
                    <a:pt x="445215" y="572736"/>
                  </a:lnTo>
                  <a:lnTo>
                    <a:pt x="413755" y="608549"/>
                  </a:lnTo>
                  <a:lnTo>
                    <a:pt x="383441" y="645024"/>
                  </a:lnTo>
                  <a:lnTo>
                    <a:pt x="354273" y="682138"/>
                  </a:lnTo>
                  <a:lnTo>
                    <a:pt x="326253" y="719865"/>
                  </a:lnTo>
                  <a:lnTo>
                    <a:pt x="299382" y="758181"/>
                  </a:lnTo>
                  <a:lnTo>
                    <a:pt x="273659" y="797061"/>
                  </a:lnTo>
                  <a:lnTo>
                    <a:pt x="249086" y="836482"/>
                  </a:lnTo>
                  <a:lnTo>
                    <a:pt x="225663" y="876418"/>
                  </a:lnTo>
                  <a:lnTo>
                    <a:pt x="203392" y="916844"/>
                  </a:lnTo>
                  <a:lnTo>
                    <a:pt x="182272" y="957737"/>
                  </a:lnTo>
                  <a:lnTo>
                    <a:pt x="162306" y="999072"/>
                  </a:lnTo>
                  <a:lnTo>
                    <a:pt x="143493" y="1040824"/>
                  </a:lnTo>
                  <a:lnTo>
                    <a:pt x="125834" y="1082968"/>
                  </a:lnTo>
                  <a:lnTo>
                    <a:pt x="109331" y="1125481"/>
                  </a:lnTo>
                  <a:lnTo>
                    <a:pt x="93983" y="1168337"/>
                  </a:lnTo>
                  <a:lnTo>
                    <a:pt x="79792" y="1211512"/>
                  </a:lnTo>
                  <a:lnTo>
                    <a:pt x="66759" y="1254981"/>
                  </a:lnTo>
                  <a:lnTo>
                    <a:pt x="54884" y="1298721"/>
                  </a:lnTo>
                  <a:lnTo>
                    <a:pt x="44167" y="1342705"/>
                  </a:lnTo>
                  <a:lnTo>
                    <a:pt x="34611" y="1386911"/>
                  </a:lnTo>
                  <a:lnTo>
                    <a:pt x="26214" y="1431313"/>
                  </a:lnTo>
                  <a:lnTo>
                    <a:pt x="18979" y="1475887"/>
                  </a:lnTo>
                  <a:lnTo>
                    <a:pt x="12907" y="1520607"/>
                  </a:lnTo>
                  <a:lnTo>
                    <a:pt x="7997" y="1565451"/>
                  </a:lnTo>
                  <a:lnTo>
                    <a:pt x="4250" y="1610392"/>
                  </a:lnTo>
                  <a:lnTo>
                    <a:pt x="1668" y="1655407"/>
                  </a:lnTo>
                  <a:lnTo>
                    <a:pt x="251" y="1700471"/>
                  </a:lnTo>
                  <a:lnTo>
                    <a:pt x="0" y="1745560"/>
                  </a:lnTo>
                  <a:lnTo>
                    <a:pt x="915" y="1790648"/>
                  </a:lnTo>
                  <a:lnTo>
                    <a:pt x="2998" y="1835712"/>
                  </a:lnTo>
                  <a:lnTo>
                    <a:pt x="6249" y="1880726"/>
                  </a:lnTo>
                  <a:lnTo>
                    <a:pt x="10669" y="1925667"/>
                  </a:lnTo>
                  <a:lnTo>
                    <a:pt x="16258" y="1970510"/>
                  </a:lnTo>
                  <a:lnTo>
                    <a:pt x="23018" y="2015229"/>
                  </a:lnTo>
                  <a:lnTo>
                    <a:pt x="30950" y="2059802"/>
                  </a:lnTo>
                  <a:lnTo>
                    <a:pt x="40053" y="2104202"/>
                  </a:lnTo>
                  <a:lnTo>
                    <a:pt x="50329" y="2148406"/>
                  </a:lnTo>
                  <a:lnTo>
                    <a:pt x="61779" y="2192389"/>
                  </a:lnTo>
                  <a:lnTo>
                    <a:pt x="74403" y="2236126"/>
                  </a:lnTo>
                  <a:lnTo>
                    <a:pt x="88202" y="2279594"/>
                  </a:lnTo>
                  <a:lnTo>
                    <a:pt x="103177" y="2322766"/>
                  </a:lnTo>
                  <a:lnTo>
                    <a:pt x="119328" y="2365620"/>
                  </a:lnTo>
                  <a:lnTo>
                    <a:pt x="136657" y="2408129"/>
                  </a:lnTo>
                  <a:lnTo>
                    <a:pt x="155164" y="2450271"/>
                  </a:lnTo>
                  <a:lnTo>
                    <a:pt x="174850" y="2492019"/>
                  </a:lnTo>
                  <a:lnTo>
                    <a:pt x="195716" y="2533351"/>
                  </a:lnTo>
                  <a:lnTo>
                    <a:pt x="217762" y="2574240"/>
                  </a:lnTo>
                  <a:lnTo>
                    <a:pt x="240989" y="2614663"/>
                  </a:lnTo>
                  <a:lnTo>
                    <a:pt x="265399" y="2654594"/>
                  </a:lnTo>
                  <a:lnTo>
                    <a:pt x="290991" y="2694011"/>
                  </a:lnTo>
                  <a:lnTo>
                    <a:pt x="317766" y="2732887"/>
                  </a:lnTo>
                  <a:lnTo>
                    <a:pt x="345726" y="2771198"/>
                  </a:lnTo>
                  <a:lnTo>
                    <a:pt x="374871" y="2808921"/>
                  </a:lnTo>
                  <a:lnTo>
                    <a:pt x="405202" y="2846029"/>
                  </a:lnTo>
                  <a:lnTo>
                    <a:pt x="436720" y="2882500"/>
                  </a:lnTo>
                  <a:lnTo>
                    <a:pt x="469425" y="2918307"/>
                  </a:lnTo>
                  <a:lnTo>
                    <a:pt x="1100919" y="2325331"/>
                  </a:lnTo>
                  <a:lnTo>
                    <a:pt x="1067304" y="2287367"/>
                  </a:lnTo>
                  <a:lnTo>
                    <a:pt x="1036111" y="2247699"/>
                  </a:lnTo>
                  <a:lnTo>
                    <a:pt x="1007388" y="2206445"/>
                  </a:lnTo>
                  <a:lnTo>
                    <a:pt x="981180" y="2163722"/>
                  </a:lnTo>
                  <a:lnTo>
                    <a:pt x="957534" y="2119646"/>
                  </a:lnTo>
                  <a:lnTo>
                    <a:pt x="936497" y="2074334"/>
                  </a:lnTo>
                  <a:lnTo>
                    <a:pt x="918114" y="2027903"/>
                  </a:lnTo>
                  <a:lnTo>
                    <a:pt x="902432" y="1980470"/>
                  </a:lnTo>
                  <a:lnTo>
                    <a:pt x="889498" y="1932151"/>
                  </a:lnTo>
                  <a:lnTo>
                    <a:pt x="879357" y="1883063"/>
                  </a:lnTo>
                  <a:lnTo>
                    <a:pt x="872056" y="1833324"/>
                  </a:lnTo>
                  <a:lnTo>
                    <a:pt x="867642" y="1783049"/>
                  </a:lnTo>
                  <a:lnTo>
                    <a:pt x="866160" y="1732356"/>
                  </a:lnTo>
                  <a:lnTo>
                    <a:pt x="867441" y="1684838"/>
                  </a:lnTo>
                  <a:lnTo>
                    <a:pt x="871242" y="1637989"/>
                  </a:lnTo>
                  <a:lnTo>
                    <a:pt x="877497" y="1591876"/>
                  </a:lnTo>
                  <a:lnTo>
                    <a:pt x="886138" y="1546565"/>
                  </a:lnTo>
                  <a:lnTo>
                    <a:pt x="897100" y="1502121"/>
                  </a:lnTo>
                  <a:lnTo>
                    <a:pt x="910318" y="1458611"/>
                  </a:lnTo>
                  <a:lnTo>
                    <a:pt x="925725" y="1416101"/>
                  </a:lnTo>
                  <a:lnTo>
                    <a:pt x="943255" y="1374657"/>
                  </a:lnTo>
                  <a:lnTo>
                    <a:pt x="962842" y="1334344"/>
                  </a:lnTo>
                  <a:lnTo>
                    <a:pt x="984420" y="1295230"/>
                  </a:lnTo>
                  <a:lnTo>
                    <a:pt x="1007923" y="1257379"/>
                  </a:lnTo>
                  <a:lnTo>
                    <a:pt x="1033285" y="1220859"/>
                  </a:lnTo>
                  <a:lnTo>
                    <a:pt x="1060440" y="1185735"/>
                  </a:lnTo>
                  <a:lnTo>
                    <a:pt x="1089322" y="1152073"/>
                  </a:lnTo>
                  <a:lnTo>
                    <a:pt x="1119865" y="1119939"/>
                  </a:lnTo>
                  <a:lnTo>
                    <a:pt x="1152002" y="1089400"/>
                  </a:lnTo>
                  <a:lnTo>
                    <a:pt x="1185669" y="1060521"/>
                  </a:lnTo>
                  <a:lnTo>
                    <a:pt x="1220798" y="1033369"/>
                  </a:lnTo>
                  <a:lnTo>
                    <a:pt x="1257324" y="1008009"/>
                  </a:lnTo>
                  <a:lnTo>
                    <a:pt x="1295181" y="984508"/>
                  </a:lnTo>
                  <a:lnTo>
                    <a:pt x="1334302" y="962932"/>
                  </a:lnTo>
                  <a:lnTo>
                    <a:pt x="1374623" y="943346"/>
                  </a:lnTo>
                  <a:lnTo>
                    <a:pt x="1416076" y="925817"/>
                  </a:lnTo>
                  <a:lnTo>
                    <a:pt x="1458595" y="910411"/>
                  </a:lnTo>
                  <a:lnTo>
                    <a:pt x="1502115" y="897194"/>
                  </a:lnTo>
                  <a:lnTo>
                    <a:pt x="1546570" y="886232"/>
                  </a:lnTo>
                  <a:lnTo>
                    <a:pt x="1591893" y="877590"/>
                  </a:lnTo>
                  <a:lnTo>
                    <a:pt x="1638019" y="871336"/>
                  </a:lnTo>
                  <a:lnTo>
                    <a:pt x="1684881" y="867535"/>
                  </a:lnTo>
                  <a:lnTo>
                    <a:pt x="1732414" y="866254"/>
                  </a:lnTo>
                  <a:lnTo>
                    <a:pt x="1732414" y="0"/>
                  </a:lnTo>
                  <a:close/>
                </a:path>
              </a:pathLst>
            </a:custGeom>
            <a:solidFill>
              <a:srgbClr val="F8BE7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1319166" y="2694190"/>
              <a:ext cx="1732914" cy="2918460"/>
            </a:xfrm>
            <a:custGeom>
              <a:avLst/>
              <a:gdLst/>
              <a:ahLst/>
              <a:cxnLst/>
              <a:rect l="l" t="t" r="r" b="b"/>
              <a:pathLst>
                <a:path w="1732914" h="2918460">
                  <a:moveTo>
                    <a:pt x="469425" y="2918307"/>
                  </a:moveTo>
                  <a:lnTo>
                    <a:pt x="436720" y="2882500"/>
                  </a:lnTo>
                  <a:lnTo>
                    <a:pt x="405202" y="2846029"/>
                  </a:lnTo>
                  <a:lnTo>
                    <a:pt x="374871" y="2808921"/>
                  </a:lnTo>
                  <a:lnTo>
                    <a:pt x="345726" y="2771198"/>
                  </a:lnTo>
                  <a:lnTo>
                    <a:pt x="317766" y="2732887"/>
                  </a:lnTo>
                  <a:lnTo>
                    <a:pt x="290991" y="2694011"/>
                  </a:lnTo>
                  <a:lnTo>
                    <a:pt x="265399" y="2654594"/>
                  </a:lnTo>
                  <a:lnTo>
                    <a:pt x="240989" y="2614663"/>
                  </a:lnTo>
                  <a:lnTo>
                    <a:pt x="217762" y="2574240"/>
                  </a:lnTo>
                  <a:lnTo>
                    <a:pt x="195716" y="2533351"/>
                  </a:lnTo>
                  <a:lnTo>
                    <a:pt x="174850" y="2492019"/>
                  </a:lnTo>
                  <a:lnTo>
                    <a:pt x="155164" y="2450271"/>
                  </a:lnTo>
                  <a:lnTo>
                    <a:pt x="136657" y="2408129"/>
                  </a:lnTo>
                  <a:lnTo>
                    <a:pt x="119328" y="2365620"/>
                  </a:lnTo>
                  <a:lnTo>
                    <a:pt x="103177" y="2322766"/>
                  </a:lnTo>
                  <a:lnTo>
                    <a:pt x="88202" y="2279594"/>
                  </a:lnTo>
                  <a:lnTo>
                    <a:pt x="74403" y="2236126"/>
                  </a:lnTo>
                  <a:lnTo>
                    <a:pt x="61779" y="2192389"/>
                  </a:lnTo>
                  <a:lnTo>
                    <a:pt x="50329" y="2148406"/>
                  </a:lnTo>
                  <a:lnTo>
                    <a:pt x="40053" y="2104202"/>
                  </a:lnTo>
                  <a:lnTo>
                    <a:pt x="30950" y="2059802"/>
                  </a:lnTo>
                  <a:lnTo>
                    <a:pt x="23018" y="2015229"/>
                  </a:lnTo>
                  <a:lnTo>
                    <a:pt x="16258" y="1970510"/>
                  </a:lnTo>
                  <a:lnTo>
                    <a:pt x="10669" y="1925667"/>
                  </a:lnTo>
                  <a:lnTo>
                    <a:pt x="6249" y="1880726"/>
                  </a:lnTo>
                  <a:lnTo>
                    <a:pt x="2998" y="1835712"/>
                  </a:lnTo>
                  <a:lnTo>
                    <a:pt x="915" y="1790648"/>
                  </a:lnTo>
                  <a:lnTo>
                    <a:pt x="0" y="1745560"/>
                  </a:lnTo>
                  <a:lnTo>
                    <a:pt x="251" y="1700471"/>
                  </a:lnTo>
                  <a:lnTo>
                    <a:pt x="1668" y="1655407"/>
                  </a:lnTo>
                  <a:lnTo>
                    <a:pt x="4250" y="1610392"/>
                  </a:lnTo>
                  <a:lnTo>
                    <a:pt x="7997" y="1565451"/>
                  </a:lnTo>
                  <a:lnTo>
                    <a:pt x="12907" y="1520607"/>
                  </a:lnTo>
                  <a:lnTo>
                    <a:pt x="18979" y="1475887"/>
                  </a:lnTo>
                  <a:lnTo>
                    <a:pt x="26214" y="1431313"/>
                  </a:lnTo>
                  <a:lnTo>
                    <a:pt x="34611" y="1386911"/>
                  </a:lnTo>
                  <a:lnTo>
                    <a:pt x="44167" y="1342705"/>
                  </a:lnTo>
                  <a:lnTo>
                    <a:pt x="54884" y="1298721"/>
                  </a:lnTo>
                  <a:lnTo>
                    <a:pt x="66759" y="1254981"/>
                  </a:lnTo>
                  <a:lnTo>
                    <a:pt x="79792" y="1211512"/>
                  </a:lnTo>
                  <a:lnTo>
                    <a:pt x="93983" y="1168337"/>
                  </a:lnTo>
                  <a:lnTo>
                    <a:pt x="109331" y="1125481"/>
                  </a:lnTo>
                  <a:lnTo>
                    <a:pt x="125834" y="1082968"/>
                  </a:lnTo>
                  <a:lnTo>
                    <a:pt x="143493" y="1040824"/>
                  </a:lnTo>
                  <a:lnTo>
                    <a:pt x="162306" y="999072"/>
                  </a:lnTo>
                  <a:lnTo>
                    <a:pt x="182272" y="957737"/>
                  </a:lnTo>
                  <a:lnTo>
                    <a:pt x="203392" y="916844"/>
                  </a:lnTo>
                  <a:lnTo>
                    <a:pt x="225663" y="876418"/>
                  </a:lnTo>
                  <a:lnTo>
                    <a:pt x="249086" y="836482"/>
                  </a:lnTo>
                  <a:lnTo>
                    <a:pt x="273659" y="797061"/>
                  </a:lnTo>
                  <a:lnTo>
                    <a:pt x="299382" y="758181"/>
                  </a:lnTo>
                  <a:lnTo>
                    <a:pt x="326253" y="719865"/>
                  </a:lnTo>
                  <a:lnTo>
                    <a:pt x="354273" y="682138"/>
                  </a:lnTo>
                  <a:lnTo>
                    <a:pt x="383441" y="645024"/>
                  </a:lnTo>
                  <a:lnTo>
                    <a:pt x="413755" y="608549"/>
                  </a:lnTo>
                  <a:lnTo>
                    <a:pt x="445215" y="572736"/>
                  </a:lnTo>
                  <a:lnTo>
                    <a:pt x="477820" y="537610"/>
                  </a:lnTo>
                  <a:lnTo>
                    <a:pt x="511570" y="503196"/>
                  </a:lnTo>
                  <a:lnTo>
                    <a:pt x="546463" y="469519"/>
                  </a:lnTo>
                  <a:lnTo>
                    <a:pt x="583971" y="435304"/>
                  </a:lnTo>
                  <a:lnTo>
                    <a:pt x="622364" y="402290"/>
                  </a:lnTo>
                  <a:lnTo>
                    <a:pt x="661612" y="370486"/>
                  </a:lnTo>
                  <a:lnTo>
                    <a:pt x="701685" y="339906"/>
                  </a:lnTo>
                  <a:lnTo>
                    <a:pt x="742554" y="310560"/>
                  </a:lnTo>
                  <a:lnTo>
                    <a:pt x="784190" y="282460"/>
                  </a:lnTo>
                  <a:lnTo>
                    <a:pt x="826562" y="255618"/>
                  </a:lnTo>
                  <a:lnTo>
                    <a:pt x="869642" y="230045"/>
                  </a:lnTo>
                  <a:lnTo>
                    <a:pt x="913399" y="205753"/>
                  </a:lnTo>
                  <a:lnTo>
                    <a:pt x="957805" y="182754"/>
                  </a:lnTo>
                  <a:lnTo>
                    <a:pt x="1002830" y="161058"/>
                  </a:lnTo>
                  <a:lnTo>
                    <a:pt x="1048444" y="140678"/>
                  </a:lnTo>
                  <a:lnTo>
                    <a:pt x="1094619" y="121626"/>
                  </a:lnTo>
                  <a:lnTo>
                    <a:pt x="1141323" y="103912"/>
                  </a:lnTo>
                  <a:lnTo>
                    <a:pt x="1188529" y="87549"/>
                  </a:lnTo>
                  <a:lnTo>
                    <a:pt x="1236205" y="72548"/>
                  </a:lnTo>
                  <a:lnTo>
                    <a:pt x="1284324" y="58920"/>
                  </a:lnTo>
                  <a:lnTo>
                    <a:pt x="1332856" y="46678"/>
                  </a:lnTo>
                  <a:lnTo>
                    <a:pt x="1381770" y="35832"/>
                  </a:lnTo>
                  <a:lnTo>
                    <a:pt x="1431037" y="26395"/>
                  </a:lnTo>
                  <a:lnTo>
                    <a:pt x="1480629" y="18378"/>
                  </a:lnTo>
                  <a:lnTo>
                    <a:pt x="1530515" y="11793"/>
                  </a:lnTo>
                  <a:lnTo>
                    <a:pt x="1580666" y="6651"/>
                  </a:lnTo>
                  <a:lnTo>
                    <a:pt x="1631053" y="2963"/>
                  </a:lnTo>
                  <a:lnTo>
                    <a:pt x="1681645" y="742"/>
                  </a:lnTo>
                  <a:lnTo>
                    <a:pt x="1732414" y="0"/>
                  </a:lnTo>
                  <a:lnTo>
                    <a:pt x="1732414" y="866254"/>
                  </a:lnTo>
                  <a:lnTo>
                    <a:pt x="1684881" y="867535"/>
                  </a:lnTo>
                  <a:lnTo>
                    <a:pt x="1638019" y="871336"/>
                  </a:lnTo>
                  <a:lnTo>
                    <a:pt x="1591893" y="877590"/>
                  </a:lnTo>
                  <a:lnTo>
                    <a:pt x="1546570" y="886232"/>
                  </a:lnTo>
                  <a:lnTo>
                    <a:pt x="1502115" y="897194"/>
                  </a:lnTo>
                  <a:lnTo>
                    <a:pt x="1458595" y="910411"/>
                  </a:lnTo>
                  <a:lnTo>
                    <a:pt x="1416076" y="925817"/>
                  </a:lnTo>
                  <a:lnTo>
                    <a:pt x="1374623" y="943346"/>
                  </a:lnTo>
                  <a:lnTo>
                    <a:pt x="1334302" y="962932"/>
                  </a:lnTo>
                  <a:lnTo>
                    <a:pt x="1295181" y="984508"/>
                  </a:lnTo>
                  <a:lnTo>
                    <a:pt x="1257324" y="1008009"/>
                  </a:lnTo>
                  <a:lnTo>
                    <a:pt x="1220798" y="1033369"/>
                  </a:lnTo>
                  <a:lnTo>
                    <a:pt x="1185669" y="1060521"/>
                  </a:lnTo>
                  <a:lnTo>
                    <a:pt x="1152002" y="1089400"/>
                  </a:lnTo>
                  <a:lnTo>
                    <a:pt x="1119865" y="1119939"/>
                  </a:lnTo>
                  <a:lnTo>
                    <a:pt x="1089322" y="1152073"/>
                  </a:lnTo>
                  <a:lnTo>
                    <a:pt x="1060440" y="1185735"/>
                  </a:lnTo>
                  <a:lnTo>
                    <a:pt x="1033285" y="1220859"/>
                  </a:lnTo>
                  <a:lnTo>
                    <a:pt x="1007923" y="1257379"/>
                  </a:lnTo>
                  <a:lnTo>
                    <a:pt x="984420" y="1295230"/>
                  </a:lnTo>
                  <a:lnTo>
                    <a:pt x="962842" y="1334344"/>
                  </a:lnTo>
                  <a:lnTo>
                    <a:pt x="943255" y="1374657"/>
                  </a:lnTo>
                  <a:lnTo>
                    <a:pt x="925725" y="1416101"/>
                  </a:lnTo>
                  <a:lnTo>
                    <a:pt x="910318" y="1458611"/>
                  </a:lnTo>
                  <a:lnTo>
                    <a:pt x="897100" y="1502121"/>
                  </a:lnTo>
                  <a:lnTo>
                    <a:pt x="886138" y="1546565"/>
                  </a:lnTo>
                  <a:lnTo>
                    <a:pt x="877497" y="1591876"/>
                  </a:lnTo>
                  <a:lnTo>
                    <a:pt x="871242" y="1637989"/>
                  </a:lnTo>
                  <a:lnTo>
                    <a:pt x="867441" y="1684838"/>
                  </a:lnTo>
                  <a:lnTo>
                    <a:pt x="866160" y="1732356"/>
                  </a:lnTo>
                  <a:lnTo>
                    <a:pt x="867642" y="1783049"/>
                  </a:lnTo>
                  <a:lnTo>
                    <a:pt x="872056" y="1833324"/>
                  </a:lnTo>
                  <a:lnTo>
                    <a:pt x="879357" y="1883063"/>
                  </a:lnTo>
                  <a:lnTo>
                    <a:pt x="889498" y="1932151"/>
                  </a:lnTo>
                  <a:lnTo>
                    <a:pt x="902432" y="1980470"/>
                  </a:lnTo>
                  <a:lnTo>
                    <a:pt x="918114" y="2027903"/>
                  </a:lnTo>
                  <a:lnTo>
                    <a:pt x="936497" y="2074334"/>
                  </a:lnTo>
                  <a:lnTo>
                    <a:pt x="957534" y="2119646"/>
                  </a:lnTo>
                  <a:lnTo>
                    <a:pt x="981180" y="2163722"/>
                  </a:lnTo>
                  <a:lnTo>
                    <a:pt x="1007388" y="2206445"/>
                  </a:lnTo>
                  <a:lnTo>
                    <a:pt x="1036111" y="2247699"/>
                  </a:lnTo>
                  <a:lnTo>
                    <a:pt x="1067304" y="2287367"/>
                  </a:lnTo>
                  <a:lnTo>
                    <a:pt x="1100919" y="2325331"/>
                  </a:lnTo>
                  <a:lnTo>
                    <a:pt x="469425" y="2918307"/>
                  </a:lnTo>
                  <a:close/>
                </a:path>
              </a:pathLst>
            </a:custGeom>
            <a:ln w="2343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6" name="object 3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186567" y="4849202"/>
              <a:ext cx="175729" cy="187451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89468" y="3860808"/>
              <a:ext cx="162560" cy="187455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2548813" y="2272855"/>
              <a:ext cx="85090" cy="85090"/>
            </a:xfrm>
            <a:custGeom>
              <a:avLst/>
              <a:gdLst/>
              <a:ahLst/>
              <a:cxnLst/>
              <a:rect l="l" t="t" r="r" b="b"/>
              <a:pathLst>
                <a:path w="85089" h="85089">
                  <a:moveTo>
                    <a:pt x="84937" y="0"/>
                  </a:moveTo>
                  <a:lnTo>
                    <a:pt x="0" y="0"/>
                  </a:lnTo>
                  <a:lnTo>
                    <a:pt x="0" y="84937"/>
                  </a:lnTo>
                  <a:lnTo>
                    <a:pt x="84937" y="84937"/>
                  </a:lnTo>
                  <a:lnTo>
                    <a:pt x="84937" y="0"/>
                  </a:lnTo>
                  <a:close/>
                </a:path>
              </a:pathLst>
            </a:custGeom>
            <a:solidFill>
              <a:srgbClr val="6DD2C9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2548813" y="2272855"/>
              <a:ext cx="85090" cy="85090"/>
            </a:xfrm>
            <a:custGeom>
              <a:avLst/>
              <a:gdLst/>
              <a:ahLst/>
              <a:cxnLst/>
              <a:rect l="l" t="t" r="r" b="b"/>
              <a:pathLst>
                <a:path w="85089" h="85089">
                  <a:moveTo>
                    <a:pt x="0" y="84937"/>
                  </a:moveTo>
                  <a:lnTo>
                    <a:pt x="84937" y="84937"/>
                  </a:lnTo>
                  <a:lnTo>
                    <a:pt x="84937" y="0"/>
                  </a:lnTo>
                  <a:lnTo>
                    <a:pt x="0" y="0"/>
                  </a:lnTo>
                  <a:lnTo>
                    <a:pt x="0" y="84937"/>
                  </a:lnTo>
                  <a:close/>
                </a:path>
              </a:pathLst>
            </a:custGeom>
            <a:ln w="2343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0" name="object 4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670073" y="2212806"/>
              <a:ext cx="127411" cy="187455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3017456" y="2272855"/>
              <a:ext cx="82550" cy="85090"/>
            </a:xfrm>
            <a:custGeom>
              <a:avLst/>
              <a:gdLst/>
              <a:ahLst/>
              <a:cxnLst/>
              <a:rect l="l" t="t" r="r" b="b"/>
              <a:pathLst>
                <a:path w="82550" h="85089">
                  <a:moveTo>
                    <a:pt x="82016" y="0"/>
                  </a:moveTo>
                  <a:lnTo>
                    <a:pt x="0" y="0"/>
                  </a:lnTo>
                  <a:lnTo>
                    <a:pt x="0" y="84937"/>
                  </a:lnTo>
                  <a:lnTo>
                    <a:pt x="82016" y="84937"/>
                  </a:lnTo>
                  <a:lnTo>
                    <a:pt x="82016" y="0"/>
                  </a:lnTo>
                  <a:close/>
                </a:path>
              </a:pathLst>
            </a:custGeom>
            <a:solidFill>
              <a:srgbClr val="F8BE7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3017456" y="2272855"/>
              <a:ext cx="82550" cy="85090"/>
            </a:xfrm>
            <a:custGeom>
              <a:avLst/>
              <a:gdLst/>
              <a:ahLst/>
              <a:cxnLst/>
              <a:rect l="l" t="t" r="r" b="b"/>
              <a:pathLst>
                <a:path w="82550" h="85089">
                  <a:moveTo>
                    <a:pt x="0" y="84937"/>
                  </a:moveTo>
                  <a:lnTo>
                    <a:pt x="82016" y="84937"/>
                  </a:lnTo>
                  <a:lnTo>
                    <a:pt x="82016" y="0"/>
                  </a:lnTo>
                  <a:lnTo>
                    <a:pt x="0" y="0"/>
                  </a:lnTo>
                  <a:lnTo>
                    <a:pt x="0" y="84937"/>
                  </a:lnTo>
                  <a:close/>
                </a:path>
              </a:pathLst>
            </a:custGeom>
            <a:ln w="2343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3" name="object 4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136518" y="2212806"/>
              <a:ext cx="197700" cy="187455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7554481" y="2238146"/>
              <a:ext cx="878840" cy="1395095"/>
            </a:xfrm>
            <a:custGeom>
              <a:avLst/>
              <a:gdLst/>
              <a:ahLst/>
              <a:cxnLst/>
              <a:rect l="l" t="t" r="r" b="b"/>
              <a:pathLst>
                <a:path w="878840" h="1395095">
                  <a:moveTo>
                    <a:pt x="878700" y="0"/>
                  </a:moveTo>
                  <a:lnTo>
                    <a:pt x="0" y="0"/>
                  </a:lnTo>
                  <a:lnTo>
                    <a:pt x="0" y="500837"/>
                  </a:lnTo>
                  <a:lnTo>
                    <a:pt x="0" y="500849"/>
                  </a:lnTo>
                  <a:lnTo>
                    <a:pt x="0" y="1394498"/>
                  </a:lnTo>
                  <a:lnTo>
                    <a:pt x="878700" y="1394498"/>
                  </a:lnTo>
                  <a:lnTo>
                    <a:pt x="878700" y="500837"/>
                  </a:lnTo>
                  <a:lnTo>
                    <a:pt x="878700" y="0"/>
                  </a:lnTo>
                  <a:close/>
                </a:path>
              </a:pathLst>
            </a:custGeom>
            <a:solidFill>
              <a:srgbClr val="F6F4F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6675780" y="2238146"/>
              <a:ext cx="0" cy="1106170"/>
            </a:xfrm>
            <a:custGeom>
              <a:avLst/>
              <a:gdLst/>
              <a:ahLst/>
              <a:cxnLst/>
              <a:rect l="l" t="t" r="r" b="b"/>
              <a:pathLst>
                <a:path h="1106170">
                  <a:moveTo>
                    <a:pt x="0" y="0"/>
                  </a:moveTo>
                  <a:lnTo>
                    <a:pt x="0" y="110570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7554480" y="2238146"/>
              <a:ext cx="0" cy="1106170"/>
            </a:xfrm>
            <a:custGeom>
              <a:avLst/>
              <a:gdLst/>
              <a:ahLst/>
              <a:cxnLst/>
              <a:rect l="l" t="t" r="r" b="b"/>
              <a:pathLst>
                <a:path h="1106170">
                  <a:moveTo>
                    <a:pt x="0" y="0"/>
                  </a:moveTo>
                  <a:lnTo>
                    <a:pt x="0" y="110570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8433181" y="2238146"/>
              <a:ext cx="0" cy="1106170"/>
            </a:xfrm>
            <a:custGeom>
              <a:avLst/>
              <a:gdLst/>
              <a:ahLst/>
              <a:cxnLst/>
              <a:rect l="l" t="t" r="r" b="b"/>
              <a:pathLst>
                <a:path h="1106170">
                  <a:moveTo>
                    <a:pt x="0" y="0"/>
                  </a:moveTo>
                  <a:lnTo>
                    <a:pt x="0" y="110570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5797080" y="2738996"/>
              <a:ext cx="3515360" cy="0"/>
            </a:xfrm>
            <a:custGeom>
              <a:avLst/>
              <a:gdLst/>
              <a:ahLst/>
              <a:cxnLst/>
              <a:rect l="l" t="t" r="r" b="b"/>
              <a:pathLst>
                <a:path w="3515359">
                  <a:moveTo>
                    <a:pt x="0" y="0"/>
                  </a:moveTo>
                  <a:lnTo>
                    <a:pt x="3514801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5797080" y="3040545"/>
              <a:ext cx="3515360" cy="0"/>
            </a:xfrm>
            <a:custGeom>
              <a:avLst/>
              <a:gdLst/>
              <a:ahLst/>
              <a:cxnLst/>
              <a:rect l="l" t="t" r="r" b="b"/>
              <a:pathLst>
                <a:path w="3515359">
                  <a:moveTo>
                    <a:pt x="0" y="0"/>
                  </a:moveTo>
                  <a:lnTo>
                    <a:pt x="3514801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5797080" y="3342081"/>
              <a:ext cx="3515360" cy="0"/>
            </a:xfrm>
            <a:custGeom>
              <a:avLst/>
              <a:gdLst/>
              <a:ahLst/>
              <a:cxnLst/>
              <a:rect l="l" t="t" r="r" b="b"/>
              <a:pathLst>
                <a:path w="3515359">
                  <a:moveTo>
                    <a:pt x="0" y="0"/>
                  </a:moveTo>
                  <a:lnTo>
                    <a:pt x="3514801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1" name="object 5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08215" y="2402899"/>
              <a:ext cx="260094" cy="187455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5612" y="2402899"/>
              <a:ext cx="127411" cy="187455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60563" y="2402899"/>
              <a:ext cx="87870" cy="187455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04492" y="2402899"/>
              <a:ext cx="358597" cy="187455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40115" y="2402899"/>
              <a:ext cx="131800" cy="187455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27833" y="2402899"/>
              <a:ext cx="87870" cy="187455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71915" y="2402899"/>
              <a:ext cx="388289" cy="187455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99377" y="2804032"/>
              <a:ext cx="118617" cy="187451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060946" y="2804032"/>
              <a:ext cx="166941" cy="187451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948422" y="2804029"/>
              <a:ext cx="144985" cy="187455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821712" y="2804029"/>
              <a:ext cx="162559" cy="187455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178880" y="3105861"/>
              <a:ext cx="180120" cy="187451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063867" y="3105857"/>
              <a:ext cx="158165" cy="187455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942567" y="3105857"/>
              <a:ext cx="158165" cy="187455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824493" y="3105857"/>
              <a:ext cx="149378" cy="187455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184735" y="3458375"/>
              <a:ext cx="162547" cy="175729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987717" y="3458375"/>
              <a:ext cx="300697" cy="175729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883995" y="3458375"/>
              <a:ext cx="267563" cy="175729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763126" y="3458375"/>
              <a:ext cx="267119" cy="175729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019686" y="4000967"/>
              <a:ext cx="483271" cy="647308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7878127" y="2810319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016"/>
                  </a:moveTo>
                  <a:lnTo>
                    <a:pt x="9434" y="50111"/>
                  </a:lnTo>
                  <a:lnTo>
                    <a:pt x="35166" y="24039"/>
                  </a:lnTo>
                  <a:lnTo>
                    <a:pt x="73337" y="6451"/>
                  </a:lnTo>
                  <a:lnTo>
                    <a:pt x="120091" y="0"/>
                  </a:lnTo>
                  <a:lnTo>
                    <a:pt x="166844" y="6451"/>
                  </a:lnTo>
                  <a:lnTo>
                    <a:pt x="205016" y="24039"/>
                  </a:lnTo>
                  <a:lnTo>
                    <a:pt x="230747" y="50111"/>
                  </a:lnTo>
                  <a:lnTo>
                    <a:pt x="240182" y="82016"/>
                  </a:lnTo>
                  <a:lnTo>
                    <a:pt x="230747" y="113921"/>
                  </a:lnTo>
                  <a:lnTo>
                    <a:pt x="205016" y="139993"/>
                  </a:lnTo>
                  <a:lnTo>
                    <a:pt x="166844" y="157581"/>
                  </a:lnTo>
                  <a:lnTo>
                    <a:pt x="120091" y="164033"/>
                  </a:lnTo>
                  <a:lnTo>
                    <a:pt x="73337" y="157581"/>
                  </a:lnTo>
                  <a:lnTo>
                    <a:pt x="35166" y="139993"/>
                  </a:lnTo>
                  <a:lnTo>
                    <a:pt x="9434" y="113921"/>
                  </a:lnTo>
                  <a:lnTo>
                    <a:pt x="0" y="82016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2" name="object 7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066548" y="2272855"/>
              <a:ext cx="389547" cy="518426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022074" y="1156246"/>
              <a:ext cx="3358092" cy="206705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022074" y="1362748"/>
              <a:ext cx="6853415" cy="246392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7878127" y="3117862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016"/>
                  </a:moveTo>
                  <a:lnTo>
                    <a:pt x="9434" y="50111"/>
                  </a:lnTo>
                  <a:lnTo>
                    <a:pt x="35166" y="24039"/>
                  </a:lnTo>
                  <a:lnTo>
                    <a:pt x="73337" y="6451"/>
                  </a:lnTo>
                  <a:lnTo>
                    <a:pt x="120091" y="0"/>
                  </a:lnTo>
                  <a:lnTo>
                    <a:pt x="166844" y="6451"/>
                  </a:lnTo>
                  <a:lnTo>
                    <a:pt x="205016" y="24039"/>
                  </a:lnTo>
                  <a:lnTo>
                    <a:pt x="230747" y="50111"/>
                  </a:lnTo>
                  <a:lnTo>
                    <a:pt x="240182" y="82016"/>
                  </a:lnTo>
                  <a:lnTo>
                    <a:pt x="230747" y="113921"/>
                  </a:lnTo>
                  <a:lnTo>
                    <a:pt x="205016" y="139993"/>
                  </a:lnTo>
                  <a:lnTo>
                    <a:pt x="166844" y="157581"/>
                  </a:lnTo>
                  <a:lnTo>
                    <a:pt x="120091" y="164033"/>
                  </a:lnTo>
                  <a:lnTo>
                    <a:pt x="73337" y="157581"/>
                  </a:lnTo>
                  <a:lnTo>
                    <a:pt x="35166" y="139993"/>
                  </a:lnTo>
                  <a:lnTo>
                    <a:pt x="9434" y="113921"/>
                  </a:lnTo>
                  <a:lnTo>
                    <a:pt x="0" y="82016"/>
                  </a:lnTo>
                  <a:close/>
                </a:path>
              </a:pathLst>
            </a:custGeom>
            <a:ln w="14643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object 76"/>
            <p:cNvSpPr/>
            <p:nvPr/>
          </p:nvSpPr>
          <p:spPr>
            <a:xfrm>
              <a:off x="8756828" y="2810319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016"/>
                  </a:moveTo>
                  <a:lnTo>
                    <a:pt x="9434" y="50111"/>
                  </a:lnTo>
                  <a:lnTo>
                    <a:pt x="35166" y="24039"/>
                  </a:lnTo>
                  <a:lnTo>
                    <a:pt x="73337" y="6451"/>
                  </a:lnTo>
                  <a:lnTo>
                    <a:pt x="120091" y="0"/>
                  </a:lnTo>
                  <a:lnTo>
                    <a:pt x="166844" y="6451"/>
                  </a:lnTo>
                  <a:lnTo>
                    <a:pt x="205016" y="24039"/>
                  </a:lnTo>
                  <a:lnTo>
                    <a:pt x="230747" y="50111"/>
                  </a:lnTo>
                  <a:lnTo>
                    <a:pt x="240182" y="82016"/>
                  </a:lnTo>
                  <a:lnTo>
                    <a:pt x="230747" y="113921"/>
                  </a:lnTo>
                  <a:lnTo>
                    <a:pt x="205016" y="139993"/>
                  </a:lnTo>
                  <a:lnTo>
                    <a:pt x="166844" y="157581"/>
                  </a:lnTo>
                  <a:lnTo>
                    <a:pt x="120091" y="164033"/>
                  </a:lnTo>
                  <a:lnTo>
                    <a:pt x="73337" y="157581"/>
                  </a:lnTo>
                  <a:lnTo>
                    <a:pt x="35166" y="139993"/>
                  </a:lnTo>
                  <a:lnTo>
                    <a:pt x="9434" y="113921"/>
                  </a:lnTo>
                  <a:lnTo>
                    <a:pt x="0" y="82016"/>
                  </a:lnTo>
                  <a:close/>
                </a:path>
              </a:pathLst>
            </a:custGeom>
            <a:ln w="14643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object 77"/>
            <p:cNvSpPr/>
            <p:nvPr/>
          </p:nvSpPr>
          <p:spPr>
            <a:xfrm>
              <a:off x="8756828" y="3117862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016"/>
                  </a:moveTo>
                  <a:lnTo>
                    <a:pt x="9434" y="50111"/>
                  </a:lnTo>
                  <a:lnTo>
                    <a:pt x="35166" y="24039"/>
                  </a:lnTo>
                  <a:lnTo>
                    <a:pt x="73337" y="6451"/>
                  </a:lnTo>
                  <a:lnTo>
                    <a:pt x="120091" y="0"/>
                  </a:lnTo>
                  <a:lnTo>
                    <a:pt x="166844" y="6451"/>
                  </a:lnTo>
                  <a:lnTo>
                    <a:pt x="205016" y="24039"/>
                  </a:lnTo>
                  <a:lnTo>
                    <a:pt x="230747" y="50111"/>
                  </a:lnTo>
                  <a:lnTo>
                    <a:pt x="240182" y="82016"/>
                  </a:lnTo>
                  <a:lnTo>
                    <a:pt x="230747" y="113921"/>
                  </a:lnTo>
                  <a:lnTo>
                    <a:pt x="205016" y="139993"/>
                  </a:lnTo>
                  <a:lnTo>
                    <a:pt x="166844" y="157581"/>
                  </a:lnTo>
                  <a:lnTo>
                    <a:pt x="120091" y="164033"/>
                  </a:lnTo>
                  <a:lnTo>
                    <a:pt x="73337" y="157581"/>
                  </a:lnTo>
                  <a:lnTo>
                    <a:pt x="35166" y="139993"/>
                  </a:lnTo>
                  <a:lnTo>
                    <a:pt x="9434" y="113921"/>
                  </a:lnTo>
                  <a:lnTo>
                    <a:pt x="0" y="82016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object 78"/>
            <p:cNvSpPr/>
            <p:nvPr/>
          </p:nvSpPr>
          <p:spPr>
            <a:xfrm>
              <a:off x="1047704" y="6919705"/>
              <a:ext cx="299085" cy="164465"/>
            </a:xfrm>
            <a:custGeom>
              <a:avLst/>
              <a:gdLst/>
              <a:ahLst/>
              <a:cxnLst/>
              <a:rect l="l" t="t" r="r" b="b"/>
              <a:pathLst>
                <a:path w="299084" h="164465">
                  <a:moveTo>
                    <a:pt x="0" y="82016"/>
                  </a:moveTo>
                  <a:lnTo>
                    <a:pt x="11738" y="50090"/>
                  </a:lnTo>
                  <a:lnTo>
                    <a:pt x="43751" y="24020"/>
                  </a:lnTo>
                  <a:lnTo>
                    <a:pt x="91232" y="6444"/>
                  </a:lnTo>
                  <a:lnTo>
                    <a:pt x="149377" y="0"/>
                  </a:lnTo>
                  <a:lnTo>
                    <a:pt x="207521" y="6444"/>
                  </a:lnTo>
                  <a:lnTo>
                    <a:pt x="255003" y="24020"/>
                  </a:lnTo>
                  <a:lnTo>
                    <a:pt x="287016" y="50090"/>
                  </a:lnTo>
                  <a:lnTo>
                    <a:pt x="298754" y="82016"/>
                  </a:lnTo>
                  <a:lnTo>
                    <a:pt x="287016" y="113943"/>
                  </a:lnTo>
                  <a:lnTo>
                    <a:pt x="255003" y="140012"/>
                  </a:lnTo>
                  <a:lnTo>
                    <a:pt x="207521" y="157588"/>
                  </a:lnTo>
                  <a:lnTo>
                    <a:pt x="149377" y="164033"/>
                  </a:lnTo>
                  <a:lnTo>
                    <a:pt x="91232" y="157588"/>
                  </a:lnTo>
                  <a:lnTo>
                    <a:pt x="43751" y="140012"/>
                  </a:lnTo>
                  <a:lnTo>
                    <a:pt x="11738" y="113943"/>
                  </a:lnTo>
                  <a:lnTo>
                    <a:pt x="0" y="82016"/>
                  </a:lnTo>
                  <a:close/>
                </a:path>
              </a:pathLst>
            </a:custGeom>
            <a:ln w="14643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object 79"/>
            <p:cNvSpPr/>
            <p:nvPr/>
          </p:nvSpPr>
          <p:spPr>
            <a:xfrm>
              <a:off x="1047704" y="6831835"/>
              <a:ext cx="299085" cy="164465"/>
            </a:xfrm>
            <a:custGeom>
              <a:avLst/>
              <a:gdLst/>
              <a:ahLst/>
              <a:cxnLst/>
              <a:rect l="l" t="t" r="r" b="b"/>
              <a:pathLst>
                <a:path w="299084" h="164465">
                  <a:moveTo>
                    <a:pt x="0" y="82016"/>
                  </a:moveTo>
                  <a:lnTo>
                    <a:pt x="11738" y="50090"/>
                  </a:lnTo>
                  <a:lnTo>
                    <a:pt x="43751" y="24020"/>
                  </a:lnTo>
                  <a:lnTo>
                    <a:pt x="91232" y="6444"/>
                  </a:lnTo>
                  <a:lnTo>
                    <a:pt x="149377" y="0"/>
                  </a:lnTo>
                  <a:lnTo>
                    <a:pt x="207521" y="6444"/>
                  </a:lnTo>
                  <a:lnTo>
                    <a:pt x="255003" y="24020"/>
                  </a:lnTo>
                  <a:lnTo>
                    <a:pt x="287016" y="50090"/>
                  </a:lnTo>
                  <a:lnTo>
                    <a:pt x="298754" y="82016"/>
                  </a:lnTo>
                  <a:lnTo>
                    <a:pt x="287016" y="113943"/>
                  </a:lnTo>
                  <a:lnTo>
                    <a:pt x="255003" y="140012"/>
                  </a:lnTo>
                  <a:lnTo>
                    <a:pt x="207521" y="157588"/>
                  </a:lnTo>
                  <a:lnTo>
                    <a:pt x="149377" y="164033"/>
                  </a:lnTo>
                  <a:lnTo>
                    <a:pt x="91232" y="157588"/>
                  </a:lnTo>
                  <a:lnTo>
                    <a:pt x="43751" y="140012"/>
                  </a:lnTo>
                  <a:lnTo>
                    <a:pt x="11738" y="113943"/>
                  </a:lnTo>
                  <a:lnTo>
                    <a:pt x="0" y="82016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80" name="object 8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412074" y="6888955"/>
              <a:ext cx="883913" cy="140958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022074" y="1658495"/>
              <a:ext cx="415590" cy="175727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7878127" y="4623371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4">
                  <a:moveTo>
                    <a:pt x="0" y="83477"/>
                  </a:moveTo>
                  <a:lnTo>
                    <a:pt x="9434" y="50974"/>
                  </a:lnTo>
                  <a:lnTo>
                    <a:pt x="35166" y="24441"/>
                  </a:lnTo>
                  <a:lnTo>
                    <a:pt x="73337" y="6556"/>
                  </a:lnTo>
                  <a:lnTo>
                    <a:pt x="120091" y="0"/>
                  </a:lnTo>
                  <a:lnTo>
                    <a:pt x="166844" y="6556"/>
                  </a:lnTo>
                  <a:lnTo>
                    <a:pt x="205016" y="24441"/>
                  </a:lnTo>
                  <a:lnTo>
                    <a:pt x="230747" y="50974"/>
                  </a:lnTo>
                  <a:lnTo>
                    <a:pt x="240182" y="83477"/>
                  </a:lnTo>
                  <a:lnTo>
                    <a:pt x="230747" y="115979"/>
                  </a:lnTo>
                  <a:lnTo>
                    <a:pt x="205016" y="142513"/>
                  </a:lnTo>
                  <a:lnTo>
                    <a:pt x="166844" y="160397"/>
                  </a:lnTo>
                  <a:lnTo>
                    <a:pt x="120091" y="166954"/>
                  </a:lnTo>
                  <a:lnTo>
                    <a:pt x="73337" y="160397"/>
                  </a:lnTo>
                  <a:lnTo>
                    <a:pt x="35166" y="142513"/>
                  </a:lnTo>
                  <a:lnTo>
                    <a:pt x="9434" y="11597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object 83"/>
            <p:cNvSpPr/>
            <p:nvPr/>
          </p:nvSpPr>
          <p:spPr>
            <a:xfrm>
              <a:off x="7878127" y="4930914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4">
                  <a:moveTo>
                    <a:pt x="0" y="83477"/>
                  </a:moveTo>
                  <a:lnTo>
                    <a:pt x="9434" y="50974"/>
                  </a:lnTo>
                  <a:lnTo>
                    <a:pt x="35166" y="24441"/>
                  </a:lnTo>
                  <a:lnTo>
                    <a:pt x="73337" y="6556"/>
                  </a:lnTo>
                  <a:lnTo>
                    <a:pt x="120091" y="0"/>
                  </a:lnTo>
                  <a:lnTo>
                    <a:pt x="166844" y="6556"/>
                  </a:lnTo>
                  <a:lnTo>
                    <a:pt x="205016" y="24441"/>
                  </a:lnTo>
                  <a:lnTo>
                    <a:pt x="230747" y="50974"/>
                  </a:lnTo>
                  <a:lnTo>
                    <a:pt x="240182" y="83477"/>
                  </a:lnTo>
                  <a:lnTo>
                    <a:pt x="230747" y="115979"/>
                  </a:lnTo>
                  <a:lnTo>
                    <a:pt x="205016" y="142513"/>
                  </a:lnTo>
                  <a:lnTo>
                    <a:pt x="166844" y="160397"/>
                  </a:lnTo>
                  <a:lnTo>
                    <a:pt x="120091" y="166954"/>
                  </a:lnTo>
                  <a:lnTo>
                    <a:pt x="73337" y="160397"/>
                  </a:lnTo>
                  <a:lnTo>
                    <a:pt x="35166" y="142513"/>
                  </a:lnTo>
                  <a:lnTo>
                    <a:pt x="9434" y="11597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2558" y="6331102"/>
            <a:ext cx="251572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35" b="0" i="0" u="heavy" strike="noStrike" kern="0" cap="none" spc="-22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6DBDD1"/>
                  </a:solidFill>
                </a:uFill>
                <a:latin typeface="Arial Narrow"/>
                <a:ea typeface="+mn-ea"/>
                <a:cs typeface="Arial Narrow"/>
              </a:rPr>
              <a:t>104</a:t>
            </a:r>
            <a:r>
              <a:rPr kumimoji="0" sz="1235" b="0" i="0" u="heavy" strike="noStrike" kern="0" cap="none" spc="441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6DBDD1"/>
                  </a:solidFill>
                </a:uFill>
                <a:latin typeface="Arial Narrow"/>
                <a:ea typeface="+mn-ea"/>
                <a:cs typeface="Arial Narrow"/>
              </a:rPr>
              <a:t> </a:t>
            </a:r>
            <a:endParaRPr kumimoji="0" sz="123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47266" y="403703"/>
            <a:ext cx="4182035" cy="3507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  <a:tabLst>
                <a:tab pos="697043" algn="l"/>
              </a:tabLst>
            </a:pPr>
            <a:r>
              <a:rPr u="heavy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	</a:t>
            </a:r>
            <a:r>
              <a:rPr spc="247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LA</a:t>
            </a:r>
            <a:r>
              <a:rPr spc="190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 </a:t>
            </a:r>
            <a:r>
              <a:rPr spc="229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TECNOLOGÍA</a:t>
            </a:r>
            <a:r>
              <a:rPr spc="190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 Y </a:t>
            </a:r>
            <a:r>
              <a:rPr spc="137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YO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293766" y="1020218"/>
            <a:ext cx="7763435" cy="5361454"/>
            <a:chOff x="720001" y="1156246"/>
            <a:chExt cx="8798560" cy="6076315"/>
          </a:xfrm>
        </p:grpSpPr>
        <p:sp>
          <p:nvSpPr>
            <p:cNvPr id="5" name="object 5"/>
            <p:cNvSpPr/>
            <p:nvPr/>
          </p:nvSpPr>
          <p:spPr>
            <a:xfrm>
              <a:off x="720001" y="1156246"/>
              <a:ext cx="8798560" cy="6076315"/>
            </a:xfrm>
            <a:custGeom>
              <a:avLst/>
              <a:gdLst/>
              <a:ahLst/>
              <a:cxnLst/>
              <a:rect l="l" t="t" r="r" b="b"/>
              <a:pathLst>
                <a:path w="8798560" h="6076315">
                  <a:moveTo>
                    <a:pt x="8798407" y="0"/>
                  </a:moveTo>
                  <a:lnTo>
                    <a:pt x="0" y="0"/>
                  </a:lnTo>
                  <a:lnTo>
                    <a:pt x="0" y="6076149"/>
                  </a:lnTo>
                  <a:lnTo>
                    <a:pt x="8798407" y="6076149"/>
                  </a:lnTo>
                  <a:lnTo>
                    <a:pt x="87984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7536408" y="2433281"/>
              <a:ext cx="873125" cy="1139825"/>
            </a:xfrm>
            <a:custGeom>
              <a:avLst/>
              <a:gdLst/>
              <a:ahLst/>
              <a:cxnLst/>
              <a:rect l="l" t="t" r="r" b="b"/>
              <a:pathLst>
                <a:path w="873125" h="1139825">
                  <a:moveTo>
                    <a:pt x="872845" y="0"/>
                  </a:moveTo>
                  <a:lnTo>
                    <a:pt x="0" y="0"/>
                  </a:lnTo>
                  <a:lnTo>
                    <a:pt x="0" y="1139380"/>
                  </a:lnTo>
                  <a:lnTo>
                    <a:pt x="872845" y="1139380"/>
                  </a:lnTo>
                  <a:lnTo>
                    <a:pt x="872845" y="0"/>
                  </a:lnTo>
                  <a:close/>
                </a:path>
              </a:pathLst>
            </a:custGeom>
            <a:solidFill>
              <a:srgbClr val="F8BE7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962518" y="2576791"/>
              <a:ext cx="5052695" cy="996315"/>
            </a:xfrm>
            <a:custGeom>
              <a:avLst/>
              <a:gdLst/>
              <a:ahLst/>
              <a:cxnLst/>
              <a:rect l="l" t="t" r="r" b="b"/>
              <a:pathLst>
                <a:path w="5052695" h="996314">
                  <a:moveTo>
                    <a:pt x="869911" y="0"/>
                  </a:moveTo>
                  <a:lnTo>
                    <a:pt x="0" y="0"/>
                  </a:lnTo>
                  <a:lnTo>
                    <a:pt x="0" y="995857"/>
                  </a:lnTo>
                  <a:lnTo>
                    <a:pt x="869911" y="995857"/>
                  </a:lnTo>
                  <a:lnTo>
                    <a:pt x="869911" y="0"/>
                  </a:lnTo>
                  <a:close/>
                </a:path>
                <a:path w="5052695" h="996314">
                  <a:moveTo>
                    <a:pt x="2264118" y="653173"/>
                  </a:moveTo>
                  <a:lnTo>
                    <a:pt x="1394206" y="653173"/>
                  </a:lnTo>
                  <a:lnTo>
                    <a:pt x="1394206" y="995870"/>
                  </a:lnTo>
                  <a:lnTo>
                    <a:pt x="2264118" y="995870"/>
                  </a:lnTo>
                  <a:lnTo>
                    <a:pt x="2264118" y="653173"/>
                  </a:lnTo>
                  <a:close/>
                </a:path>
                <a:path w="5052695" h="996314">
                  <a:moveTo>
                    <a:pt x="3658324" y="852347"/>
                  </a:moveTo>
                  <a:lnTo>
                    <a:pt x="2788412" y="852347"/>
                  </a:lnTo>
                  <a:lnTo>
                    <a:pt x="2788412" y="995870"/>
                  </a:lnTo>
                  <a:lnTo>
                    <a:pt x="3658324" y="995870"/>
                  </a:lnTo>
                  <a:lnTo>
                    <a:pt x="3658324" y="852347"/>
                  </a:lnTo>
                  <a:close/>
                </a:path>
                <a:path w="5052695" h="996314">
                  <a:moveTo>
                    <a:pt x="5052530" y="767397"/>
                  </a:moveTo>
                  <a:lnTo>
                    <a:pt x="4179684" y="767397"/>
                  </a:lnTo>
                  <a:lnTo>
                    <a:pt x="4179684" y="995857"/>
                  </a:lnTo>
                  <a:lnTo>
                    <a:pt x="5052530" y="995857"/>
                  </a:lnTo>
                  <a:lnTo>
                    <a:pt x="5052530" y="767397"/>
                  </a:lnTo>
                  <a:close/>
                </a:path>
              </a:pathLst>
            </a:custGeom>
            <a:solidFill>
              <a:srgbClr val="E493B5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1701838" y="3572662"/>
              <a:ext cx="6968490" cy="0"/>
            </a:xfrm>
            <a:custGeom>
              <a:avLst/>
              <a:gdLst/>
              <a:ahLst/>
              <a:cxnLst/>
              <a:rect l="l" t="t" r="r" b="b"/>
              <a:pathLst>
                <a:path w="6968490">
                  <a:moveTo>
                    <a:pt x="0" y="0"/>
                  </a:moveTo>
                  <a:lnTo>
                    <a:pt x="6968096" y="0"/>
                  </a:lnTo>
                </a:path>
              </a:pathLst>
            </a:custGeom>
            <a:ln w="11722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43289" y="2323147"/>
              <a:ext cx="166941" cy="18745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43350" y="2977777"/>
              <a:ext cx="144985" cy="18745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57762" y="3176952"/>
              <a:ext cx="111302" cy="18745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548894" y="3091569"/>
              <a:ext cx="123189" cy="187960"/>
            </a:xfrm>
            <a:custGeom>
              <a:avLst/>
              <a:gdLst/>
              <a:ahLst/>
              <a:cxnLst/>
              <a:rect l="l" t="t" r="r" b="b"/>
              <a:pathLst>
                <a:path w="123190" h="187960">
                  <a:moveTo>
                    <a:pt x="0" y="187455"/>
                  </a:moveTo>
                  <a:lnTo>
                    <a:pt x="123012" y="187455"/>
                  </a:lnTo>
                  <a:lnTo>
                    <a:pt x="123012" y="0"/>
                  </a:lnTo>
                  <a:lnTo>
                    <a:pt x="0" y="0"/>
                  </a:lnTo>
                  <a:lnTo>
                    <a:pt x="0" y="187455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07654" y="2180653"/>
              <a:ext cx="197700" cy="18745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99347" y="3668141"/>
              <a:ext cx="239445" cy="18745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78618" y="3668141"/>
              <a:ext cx="274142" cy="18745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57864" y="3668141"/>
              <a:ext cx="510946" cy="18745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08128" y="3668141"/>
              <a:ext cx="599681" cy="18745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771459" y="3668141"/>
              <a:ext cx="465696" cy="187451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729157" y="5804598"/>
              <a:ext cx="8035925" cy="287020"/>
            </a:xfrm>
            <a:custGeom>
              <a:avLst/>
              <a:gdLst/>
              <a:ahLst/>
              <a:cxnLst/>
              <a:rect l="l" t="t" r="r" b="b"/>
              <a:pathLst>
                <a:path w="8035925" h="287020">
                  <a:moveTo>
                    <a:pt x="2368626" y="0"/>
                  </a:moveTo>
                  <a:lnTo>
                    <a:pt x="2368626" y="0"/>
                  </a:lnTo>
                  <a:lnTo>
                    <a:pt x="0" y="0"/>
                  </a:lnTo>
                  <a:lnTo>
                    <a:pt x="0" y="286410"/>
                  </a:lnTo>
                  <a:lnTo>
                    <a:pt x="2368626" y="286410"/>
                  </a:lnTo>
                  <a:lnTo>
                    <a:pt x="2368626" y="0"/>
                  </a:lnTo>
                  <a:close/>
                </a:path>
                <a:path w="8035925" h="287020">
                  <a:moveTo>
                    <a:pt x="3785387" y="0"/>
                  </a:moveTo>
                  <a:lnTo>
                    <a:pt x="2368639" y="0"/>
                  </a:lnTo>
                  <a:lnTo>
                    <a:pt x="2368639" y="286410"/>
                  </a:lnTo>
                  <a:lnTo>
                    <a:pt x="3785387" y="286410"/>
                  </a:lnTo>
                  <a:lnTo>
                    <a:pt x="3785387" y="0"/>
                  </a:lnTo>
                  <a:close/>
                </a:path>
                <a:path w="8035925" h="287020">
                  <a:moveTo>
                    <a:pt x="6618897" y="0"/>
                  </a:moveTo>
                  <a:lnTo>
                    <a:pt x="5202148" y="0"/>
                  </a:lnTo>
                  <a:lnTo>
                    <a:pt x="3785400" y="0"/>
                  </a:lnTo>
                  <a:lnTo>
                    <a:pt x="3785400" y="286410"/>
                  </a:lnTo>
                  <a:lnTo>
                    <a:pt x="5202148" y="286410"/>
                  </a:lnTo>
                  <a:lnTo>
                    <a:pt x="6618897" y="286410"/>
                  </a:lnTo>
                  <a:lnTo>
                    <a:pt x="6618897" y="0"/>
                  </a:lnTo>
                  <a:close/>
                </a:path>
                <a:path w="8035925" h="287020">
                  <a:moveTo>
                    <a:pt x="8035658" y="0"/>
                  </a:moveTo>
                  <a:lnTo>
                    <a:pt x="6618910" y="0"/>
                  </a:lnTo>
                  <a:lnTo>
                    <a:pt x="6618910" y="286410"/>
                  </a:lnTo>
                  <a:lnTo>
                    <a:pt x="8035658" y="286410"/>
                  </a:lnTo>
                  <a:lnTo>
                    <a:pt x="8035658" y="0"/>
                  </a:lnTo>
                  <a:close/>
                </a:path>
              </a:pathLst>
            </a:custGeom>
            <a:solidFill>
              <a:srgbClr val="F6F4F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1224114" y="5518238"/>
              <a:ext cx="0" cy="948055"/>
            </a:xfrm>
            <a:custGeom>
              <a:avLst/>
              <a:gdLst/>
              <a:ahLst/>
              <a:cxnLst/>
              <a:rect l="l" t="t" r="r" b="b"/>
              <a:pathLst>
                <a:path h="948054">
                  <a:moveTo>
                    <a:pt x="0" y="0"/>
                  </a:moveTo>
                  <a:lnTo>
                    <a:pt x="0" y="947496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1681035" y="5518238"/>
              <a:ext cx="0" cy="948055"/>
            </a:xfrm>
            <a:custGeom>
              <a:avLst/>
              <a:gdLst/>
              <a:ahLst/>
              <a:cxnLst/>
              <a:rect l="l" t="t" r="r" b="b"/>
              <a:pathLst>
                <a:path h="948054">
                  <a:moveTo>
                    <a:pt x="0" y="0"/>
                  </a:moveTo>
                  <a:lnTo>
                    <a:pt x="0" y="947496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3097796" y="5518238"/>
              <a:ext cx="0" cy="948055"/>
            </a:xfrm>
            <a:custGeom>
              <a:avLst/>
              <a:gdLst/>
              <a:ahLst/>
              <a:cxnLst/>
              <a:rect l="l" t="t" r="r" b="b"/>
              <a:pathLst>
                <a:path h="948054">
                  <a:moveTo>
                    <a:pt x="0" y="0"/>
                  </a:moveTo>
                  <a:lnTo>
                    <a:pt x="0" y="947496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4514557" y="5518238"/>
              <a:ext cx="0" cy="948055"/>
            </a:xfrm>
            <a:custGeom>
              <a:avLst/>
              <a:gdLst/>
              <a:ahLst/>
              <a:cxnLst/>
              <a:rect l="l" t="t" r="r" b="b"/>
              <a:pathLst>
                <a:path h="948054">
                  <a:moveTo>
                    <a:pt x="0" y="0"/>
                  </a:moveTo>
                  <a:lnTo>
                    <a:pt x="0" y="947496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5931306" y="5518238"/>
              <a:ext cx="0" cy="948055"/>
            </a:xfrm>
            <a:custGeom>
              <a:avLst/>
              <a:gdLst/>
              <a:ahLst/>
              <a:cxnLst/>
              <a:rect l="l" t="t" r="r" b="b"/>
              <a:pathLst>
                <a:path h="948054">
                  <a:moveTo>
                    <a:pt x="0" y="0"/>
                  </a:moveTo>
                  <a:lnTo>
                    <a:pt x="0" y="947496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7348067" y="5518238"/>
              <a:ext cx="0" cy="948055"/>
            </a:xfrm>
            <a:custGeom>
              <a:avLst/>
              <a:gdLst/>
              <a:ahLst/>
              <a:cxnLst/>
              <a:rect l="l" t="t" r="r" b="b"/>
              <a:pathLst>
                <a:path h="948054">
                  <a:moveTo>
                    <a:pt x="0" y="0"/>
                  </a:moveTo>
                  <a:lnTo>
                    <a:pt x="0" y="947496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729157" y="5804547"/>
              <a:ext cx="8037830" cy="0"/>
            </a:xfrm>
            <a:custGeom>
              <a:avLst/>
              <a:gdLst/>
              <a:ahLst/>
              <a:cxnLst/>
              <a:rect l="l" t="t" r="r" b="b"/>
              <a:pathLst>
                <a:path w="8037830">
                  <a:moveTo>
                    <a:pt x="0" y="0"/>
                  </a:moveTo>
                  <a:lnTo>
                    <a:pt x="8037423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729157" y="6091008"/>
              <a:ext cx="8037830" cy="0"/>
            </a:xfrm>
            <a:custGeom>
              <a:avLst/>
              <a:gdLst/>
              <a:ahLst/>
              <a:cxnLst/>
              <a:rect l="l" t="t" r="r" b="b"/>
              <a:pathLst>
                <a:path w="8037830">
                  <a:moveTo>
                    <a:pt x="0" y="0"/>
                  </a:moveTo>
                  <a:lnTo>
                    <a:pt x="8037423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8764828" y="5518238"/>
              <a:ext cx="0" cy="948055"/>
            </a:xfrm>
            <a:custGeom>
              <a:avLst/>
              <a:gdLst/>
              <a:ahLst/>
              <a:cxnLst/>
              <a:rect l="l" t="t" r="r" b="b"/>
              <a:pathLst>
                <a:path h="948054">
                  <a:moveTo>
                    <a:pt x="0" y="0"/>
                  </a:moveTo>
                  <a:lnTo>
                    <a:pt x="0" y="947496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72562" y="5581220"/>
              <a:ext cx="246475" cy="17574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44790" y="5574191"/>
              <a:ext cx="260094" cy="18745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338158" y="5576823"/>
              <a:ext cx="153772" cy="18745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72928" y="5576823"/>
              <a:ext cx="105435" cy="18745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195696" y="5576823"/>
              <a:ext cx="111290" cy="187451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615976" y="5576823"/>
              <a:ext cx="105431" cy="18745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006803" y="5576823"/>
              <a:ext cx="158153" cy="187451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69633" y="5867821"/>
              <a:ext cx="253503" cy="17572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30558" y="5860643"/>
              <a:ext cx="127411" cy="18745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315504" y="5860643"/>
              <a:ext cx="87870" cy="187451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359433" y="5860643"/>
              <a:ext cx="321894" cy="187451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341092" y="5863573"/>
              <a:ext cx="149378" cy="187455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761359" y="5863573"/>
              <a:ext cx="140591" cy="187455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198618" y="5863573"/>
              <a:ext cx="99586" cy="187455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615976" y="5863577"/>
              <a:ext cx="105431" cy="187451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004022" y="5863573"/>
              <a:ext cx="166952" cy="187455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84278" y="6198504"/>
              <a:ext cx="221871" cy="17574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333068" y="6098551"/>
              <a:ext cx="131804" cy="187821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420939" y="6098551"/>
              <a:ext cx="87870" cy="187821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464881" y="6098551"/>
              <a:ext cx="172327" cy="187821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347723" y="6283816"/>
              <a:ext cx="263610" cy="187455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341092" y="6194116"/>
              <a:ext cx="144985" cy="187455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763848" y="6194116"/>
              <a:ext cx="127960" cy="187455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195696" y="6194116"/>
              <a:ext cx="111290" cy="187443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615976" y="6194116"/>
              <a:ext cx="105431" cy="187443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006803" y="6194116"/>
              <a:ext cx="158153" cy="187443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752259" y="4614862"/>
              <a:ext cx="8013065" cy="287020"/>
            </a:xfrm>
            <a:custGeom>
              <a:avLst/>
              <a:gdLst/>
              <a:ahLst/>
              <a:cxnLst/>
              <a:rect l="l" t="t" r="r" b="b"/>
              <a:pathLst>
                <a:path w="8013065" h="287020">
                  <a:moveTo>
                    <a:pt x="928547" y="0"/>
                  </a:moveTo>
                  <a:lnTo>
                    <a:pt x="472617" y="0"/>
                  </a:lnTo>
                  <a:lnTo>
                    <a:pt x="0" y="0"/>
                  </a:lnTo>
                  <a:lnTo>
                    <a:pt x="0" y="286829"/>
                  </a:lnTo>
                  <a:lnTo>
                    <a:pt x="472592" y="286829"/>
                  </a:lnTo>
                  <a:lnTo>
                    <a:pt x="928547" y="286829"/>
                  </a:lnTo>
                  <a:lnTo>
                    <a:pt x="928547" y="0"/>
                  </a:lnTo>
                  <a:close/>
                </a:path>
                <a:path w="8013065" h="287020">
                  <a:moveTo>
                    <a:pt x="6595707" y="0"/>
                  </a:moveTo>
                  <a:lnTo>
                    <a:pt x="6595707" y="0"/>
                  </a:lnTo>
                  <a:lnTo>
                    <a:pt x="928636" y="0"/>
                  </a:lnTo>
                  <a:lnTo>
                    <a:pt x="928636" y="286829"/>
                  </a:lnTo>
                  <a:lnTo>
                    <a:pt x="6595707" y="286829"/>
                  </a:lnTo>
                  <a:lnTo>
                    <a:pt x="6595707" y="0"/>
                  </a:lnTo>
                  <a:close/>
                </a:path>
                <a:path w="8013065" h="287020">
                  <a:moveTo>
                    <a:pt x="8012595" y="0"/>
                  </a:moveTo>
                  <a:lnTo>
                    <a:pt x="6595808" y="0"/>
                  </a:lnTo>
                  <a:lnTo>
                    <a:pt x="6595808" y="286829"/>
                  </a:lnTo>
                  <a:lnTo>
                    <a:pt x="8012595" y="286829"/>
                  </a:lnTo>
                  <a:lnTo>
                    <a:pt x="8012595" y="0"/>
                  </a:lnTo>
                  <a:close/>
                </a:path>
              </a:pathLst>
            </a:custGeom>
            <a:solidFill>
              <a:srgbClr val="F6F4F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1224847" y="4328045"/>
              <a:ext cx="0" cy="948690"/>
            </a:xfrm>
            <a:custGeom>
              <a:avLst/>
              <a:gdLst/>
              <a:ahLst/>
              <a:cxnLst/>
              <a:rect l="l" t="t" r="r" b="b"/>
              <a:pathLst>
                <a:path h="948689">
                  <a:moveTo>
                    <a:pt x="0" y="0"/>
                  </a:moveTo>
                  <a:lnTo>
                    <a:pt x="0" y="94841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1680895" y="4328045"/>
              <a:ext cx="0" cy="948690"/>
            </a:xfrm>
            <a:custGeom>
              <a:avLst/>
              <a:gdLst/>
              <a:ahLst/>
              <a:cxnLst/>
              <a:rect l="l" t="t" r="r" b="b"/>
              <a:pathLst>
                <a:path h="948689">
                  <a:moveTo>
                    <a:pt x="0" y="0"/>
                  </a:moveTo>
                  <a:lnTo>
                    <a:pt x="0" y="94841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3097644" y="4328045"/>
              <a:ext cx="0" cy="948690"/>
            </a:xfrm>
            <a:custGeom>
              <a:avLst/>
              <a:gdLst/>
              <a:ahLst/>
              <a:cxnLst/>
              <a:rect l="l" t="t" r="r" b="b"/>
              <a:pathLst>
                <a:path h="948689">
                  <a:moveTo>
                    <a:pt x="0" y="0"/>
                  </a:moveTo>
                  <a:lnTo>
                    <a:pt x="0" y="94841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4514405" y="4328045"/>
              <a:ext cx="0" cy="948690"/>
            </a:xfrm>
            <a:custGeom>
              <a:avLst/>
              <a:gdLst/>
              <a:ahLst/>
              <a:cxnLst/>
              <a:rect l="l" t="t" r="r" b="b"/>
              <a:pathLst>
                <a:path h="948689">
                  <a:moveTo>
                    <a:pt x="0" y="0"/>
                  </a:moveTo>
                  <a:lnTo>
                    <a:pt x="0" y="94841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5931166" y="4328045"/>
              <a:ext cx="0" cy="948690"/>
            </a:xfrm>
            <a:custGeom>
              <a:avLst/>
              <a:gdLst/>
              <a:ahLst/>
              <a:cxnLst/>
              <a:rect l="l" t="t" r="r" b="b"/>
              <a:pathLst>
                <a:path h="948689">
                  <a:moveTo>
                    <a:pt x="0" y="0"/>
                  </a:moveTo>
                  <a:lnTo>
                    <a:pt x="0" y="94841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7348067" y="4328045"/>
              <a:ext cx="0" cy="948690"/>
            </a:xfrm>
            <a:custGeom>
              <a:avLst/>
              <a:gdLst/>
              <a:ahLst/>
              <a:cxnLst/>
              <a:rect l="l" t="t" r="r" b="b"/>
              <a:pathLst>
                <a:path h="948689">
                  <a:moveTo>
                    <a:pt x="0" y="0"/>
                  </a:moveTo>
                  <a:lnTo>
                    <a:pt x="0" y="94841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752254" y="4614938"/>
              <a:ext cx="8014334" cy="0"/>
            </a:xfrm>
            <a:custGeom>
              <a:avLst/>
              <a:gdLst/>
              <a:ahLst/>
              <a:cxnLst/>
              <a:rect l="l" t="t" r="r" b="b"/>
              <a:pathLst>
                <a:path w="8014334">
                  <a:moveTo>
                    <a:pt x="0" y="0"/>
                  </a:moveTo>
                  <a:lnTo>
                    <a:pt x="8014334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752254" y="4901691"/>
              <a:ext cx="8014334" cy="0"/>
            </a:xfrm>
            <a:custGeom>
              <a:avLst/>
              <a:gdLst/>
              <a:ahLst/>
              <a:cxnLst/>
              <a:rect l="l" t="t" r="r" b="b"/>
              <a:pathLst>
                <a:path w="8014334">
                  <a:moveTo>
                    <a:pt x="0" y="0"/>
                  </a:moveTo>
                  <a:lnTo>
                    <a:pt x="8014334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8764828" y="4328045"/>
              <a:ext cx="0" cy="948690"/>
            </a:xfrm>
            <a:custGeom>
              <a:avLst/>
              <a:gdLst/>
              <a:ahLst/>
              <a:cxnLst/>
              <a:rect l="l" t="t" r="r" b="b"/>
              <a:pathLst>
                <a:path h="948689">
                  <a:moveTo>
                    <a:pt x="0" y="0"/>
                  </a:moveTo>
                  <a:lnTo>
                    <a:pt x="0" y="94841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5" name="object 6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60488" y="4390875"/>
              <a:ext cx="300696" cy="175740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43037" y="4383327"/>
              <a:ext cx="260534" cy="187821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340800" y="4386474"/>
              <a:ext cx="149378" cy="187455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763848" y="4386474"/>
              <a:ext cx="127411" cy="187455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195696" y="4386478"/>
              <a:ext cx="111290" cy="187451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615976" y="4386478"/>
              <a:ext cx="105431" cy="187451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012366" y="4386474"/>
              <a:ext cx="136747" cy="187455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78053" y="4677257"/>
              <a:ext cx="267124" cy="176098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31731" y="4670586"/>
              <a:ext cx="127411" cy="187455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316672" y="4670586"/>
              <a:ext cx="87870" cy="187455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360601" y="4670590"/>
              <a:ext cx="320725" cy="187451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337727" y="4672862"/>
              <a:ext cx="158165" cy="187821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760927" y="4672862"/>
              <a:ext cx="136198" cy="187821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195696" y="4672862"/>
              <a:ext cx="111290" cy="187821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618897" y="4672862"/>
              <a:ext cx="93728" cy="187821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009432" y="4672862"/>
              <a:ext cx="145534" cy="187821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78053" y="5008613"/>
              <a:ext cx="267124" cy="175729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334249" y="4909308"/>
              <a:ext cx="131804" cy="187455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422120" y="4909311"/>
              <a:ext cx="87858" cy="187451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466049" y="4909308"/>
              <a:ext cx="172327" cy="187455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345958" y="5093978"/>
              <a:ext cx="263610" cy="187455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346515" y="5004206"/>
              <a:ext cx="127398" cy="187451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72649" y="5004206"/>
              <a:ext cx="105431" cy="187451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195696" y="5004206"/>
              <a:ext cx="111290" cy="187451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615976" y="5004206"/>
              <a:ext cx="105431" cy="187451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003578" y="5004206"/>
              <a:ext cx="167495" cy="187451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272988" y="4381061"/>
              <a:ext cx="251891" cy="181597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880616" y="4187744"/>
              <a:ext cx="171347" cy="187455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879885" y="5374280"/>
              <a:ext cx="171347" cy="187455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272988" y="5573160"/>
              <a:ext cx="251891" cy="181597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272988" y="6185325"/>
              <a:ext cx="251891" cy="178676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681837" y="4676895"/>
              <a:ext cx="251891" cy="181597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728675" y="1156246"/>
              <a:ext cx="4527791" cy="197688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272988" y="4999082"/>
              <a:ext cx="251891" cy="181597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754303" y="6916104"/>
              <a:ext cx="299085" cy="164465"/>
            </a:xfrm>
            <a:custGeom>
              <a:avLst/>
              <a:gdLst/>
              <a:ahLst/>
              <a:cxnLst/>
              <a:rect l="l" t="t" r="r" b="b"/>
              <a:pathLst>
                <a:path w="299084" h="164465">
                  <a:moveTo>
                    <a:pt x="0" y="82016"/>
                  </a:moveTo>
                  <a:lnTo>
                    <a:pt x="11738" y="50090"/>
                  </a:lnTo>
                  <a:lnTo>
                    <a:pt x="43751" y="24020"/>
                  </a:lnTo>
                  <a:lnTo>
                    <a:pt x="91232" y="6444"/>
                  </a:lnTo>
                  <a:lnTo>
                    <a:pt x="149377" y="0"/>
                  </a:lnTo>
                  <a:lnTo>
                    <a:pt x="207521" y="6444"/>
                  </a:lnTo>
                  <a:lnTo>
                    <a:pt x="255003" y="24020"/>
                  </a:lnTo>
                  <a:lnTo>
                    <a:pt x="287016" y="50090"/>
                  </a:lnTo>
                  <a:lnTo>
                    <a:pt x="298754" y="82016"/>
                  </a:lnTo>
                  <a:lnTo>
                    <a:pt x="287016" y="113943"/>
                  </a:lnTo>
                  <a:lnTo>
                    <a:pt x="255003" y="140012"/>
                  </a:lnTo>
                  <a:lnTo>
                    <a:pt x="207521" y="157588"/>
                  </a:lnTo>
                  <a:lnTo>
                    <a:pt x="149377" y="164033"/>
                  </a:lnTo>
                  <a:lnTo>
                    <a:pt x="91232" y="157588"/>
                  </a:lnTo>
                  <a:lnTo>
                    <a:pt x="43751" y="140012"/>
                  </a:lnTo>
                  <a:lnTo>
                    <a:pt x="11738" y="113943"/>
                  </a:lnTo>
                  <a:lnTo>
                    <a:pt x="0" y="82016"/>
                  </a:lnTo>
                  <a:close/>
                </a:path>
              </a:pathLst>
            </a:custGeom>
            <a:ln w="14643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object 100"/>
            <p:cNvSpPr/>
            <p:nvPr/>
          </p:nvSpPr>
          <p:spPr>
            <a:xfrm>
              <a:off x="754303" y="6828235"/>
              <a:ext cx="299085" cy="164465"/>
            </a:xfrm>
            <a:custGeom>
              <a:avLst/>
              <a:gdLst/>
              <a:ahLst/>
              <a:cxnLst/>
              <a:rect l="l" t="t" r="r" b="b"/>
              <a:pathLst>
                <a:path w="299084" h="164465">
                  <a:moveTo>
                    <a:pt x="0" y="82016"/>
                  </a:moveTo>
                  <a:lnTo>
                    <a:pt x="11738" y="50090"/>
                  </a:lnTo>
                  <a:lnTo>
                    <a:pt x="43751" y="24020"/>
                  </a:lnTo>
                  <a:lnTo>
                    <a:pt x="91232" y="6444"/>
                  </a:lnTo>
                  <a:lnTo>
                    <a:pt x="149377" y="0"/>
                  </a:lnTo>
                  <a:lnTo>
                    <a:pt x="207521" y="6444"/>
                  </a:lnTo>
                  <a:lnTo>
                    <a:pt x="255003" y="24020"/>
                  </a:lnTo>
                  <a:lnTo>
                    <a:pt x="287016" y="50090"/>
                  </a:lnTo>
                  <a:lnTo>
                    <a:pt x="298754" y="82016"/>
                  </a:lnTo>
                  <a:lnTo>
                    <a:pt x="287016" y="113943"/>
                  </a:lnTo>
                  <a:lnTo>
                    <a:pt x="255003" y="140012"/>
                  </a:lnTo>
                  <a:lnTo>
                    <a:pt x="207521" y="157588"/>
                  </a:lnTo>
                  <a:lnTo>
                    <a:pt x="149377" y="164033"/>
                  </a:lnTo>
                  <a:lnTo>
                    <a:pt x="91232" y="157588"/>
                  </a:lnTo>
                  <a:lnTo>
                    <a:pt x="43751" y="140012"/>
                  </a:lnTo>
                  <a:lnTo>
                    <a:pt x="11738" y="113943"/>
                  </a:lnTo>
                  <a:lnTo>
                    <a:pt x="0" y="82016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1" name="object 10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118671" y="6885354"/>
              <a:ext cx="883913" cy="140958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763660" y="4571443"/>
              <a:ext cx="175740" cy="389557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8772449" y="5760620"/>
              <a:ext cx="175729" cy="389557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728675" y="1654898"/>
              <a:ext cx="415594" cy="175729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5105330" y="4381061"/>
              <a:ext cx="251891" cy="181597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5105330" y="4676895"/>
              <a:ext cx="251891" cy="181597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5105330" y="5007870"/>
              <a:ext cx="251891" cy="181597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5105330" y="5573160"/>
              <a:ext cx="251891" cy="181597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5105330" y="6185325"/>
              <a:ext cx="251891" cy="178676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7939137" y="5580481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4">
                  <a:moveTo>
                    <a:pt x="0" y="83477"/>
                  </a:moveTo>
                  <a:lnTo>
                    <a:pt x="9434" y="50974"/>
                  </a:lnTo>
                  <a:lnTo>
                    <a:pt x="35166" y="24441"/>
                  </a:lnTo>
                  <a:lnTo>
                    <a:pt x="73337" y="6556"/>
                  </a:lnTo>
                  <a:lnTo>
                    <a:pt x="120091" y="0"/>
                  </a:lnTo>
                  <a:lnTo>
                    <a:pt x="166844" y="6556"/>
                  </a:lnTo>
                  <a:lnTo>
                    <a:pt x="205016" y="24441"/>
                  </a:lnTo>
                  <a:lnTo>
                    <a:pt x="230747" y="50974"/>
                  </a:lnTo>
                  <a:lnTo>
                    <a:pt x="240182" y="83477"/>
                  </a:lnTo>
                  <a:lnTo>
                    <a:pt x="230747" y="115979"/>
                  </a:lnTo>
                  <a:lnTo>
                    <a:pt x="205016" y="142513"/>
                  </a:lnTo>
                  <a:lnTo>
                    <a:pt x="166844" y="160397"/>
                  </a:lnTo>
                  <a:lnTo>
                    <a:pt x="120091" y="166954"/>
                  </a:lnTo>
                  <a:lnTo>
                    <a:pt x="73337" y="160397"/>
                  </a:lnTo>
                  <a:lnTo>
                    <a:pt x="35166" y="142513"/>
                  </a:lnTo>
                  <a:lnTo>
                    <a:pt x="9434" y="11597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object 111"/>
            <p:cNvSpPr/>
            <p:nvPr/>
          </p:nvSpPr>
          <p:spPr>
            <a:xfrm>
              <a:off x="7939137" y="4684217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4">
                  <a:moveTo>
                    <a:pt x="0" y="83477"/>
                  </a:moveTo>
                  <a:lnTo>
                    <a:pt x="9434" y="50974"/>
                  </a:lnTo>
                  <a:lnTo>
                    <a:pt x="35166" y="24441"/>
                  </a:lnTo>
                  <a:lnTo>
                    <a:pt x="73337" y="6556"/>
                  </a:lnTo>
                  <a:lnTo>
                    <a:pt x="120091" y="0"/>
                  </a:lnTo>
                  <a:lnTo>
                    <a:pt x="166844" y="6556"/>
                  </a:lnTo>
                  <a:lnTo>
                    <a:pt x="205016" y="24441"/>
                  </a:lnTo>
                  <a:lnTo>
                    <a:pt x="230747" y="50974"/>
                  </a:lnTo>
                  <a:lnTo>
                    <a:pt x="240182" y="83477"/>
                  </a:lnTo>
                  <a:lnTo>
                    <a:pt x="230747" y="115979"/>
                  </a:lnTo>
                  <a:lnTo>
                    <a:pt x="205016" y="142513"/>
                  </a:lnTo>
                  <a:lnTo>
                    <a:pt x="166844" y="160397"/>
                  </a:lnTo>
                  <a:lnTo>
                    <a:pt x="120091" y="166954"/>
                  </a:lnTo>
                  <a:lnTo>
                    <a:pt x="73337" y="160397"/>
                  </a:lnTo>
                  <a:lnTo>
                    <a:pt x="35166" y="142513"/>
                  </a:lnTo>
                  <a:lnTo>
                    <a:pt x="9434" y="11597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object 112"/>
            <p:cNvSpPr/>
            <p:nvPr/>
          </p:nvSpPr>
          <p:spPr>
            <a:xfrm>
              <a:off x="7939137" y="6192646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016"/>
                  </a:moveTo>
                  <a:lnTo>
                    <a:pt x="9434" y="50111"/>
                  </a:lnTo>
                  <a:lnTo>
                    <a:pt x="35166" y="24039"/>
                  </a:lnTo>
                  <a:lnTo>
                    <a:pt x="73337" y="6451"/>
                  </a:lnTo>
                  <a:lnTo>
                    <a:pt x="120091" y="0"/>
                  </a:lnTo>
                  <a:lnTo>
                    <a:pt x="166844" y="6451"/>
                  </a:lnTo>
                  <a:lnTo>
                    <a:pt x="205016" y="24039"/>
                  </a:lnTo>
                  <a:lnTo>
                    <a:pt x="230747" y="50111"/>
                  </a:lnTo>
                  <a:lnTo>
                    <a:pt x="240182" y="82016"/>
                  </a:lnTo>
                  <a:lnTo>
                    <a:pt x="230747" y="113943"/>
                  </a:lnTo>
                  <a:lnTo>
                    <a:pt x="205016" y="140012"/>
                  </a:lnTo>
                  <a:lnTo>
                    <a:pt x="166844" y="157588"/>
                  </a:lnTo>
                  <a:lnTo>
                    <a:pt x="120091" y="164033"/>
                  </a:lnTo>
                  <a:lnTo>
                    <a:pt x="73337" y="157588"/>
                  </a:lnTo>
                  <a:lnTo>
                    <a:pt x="35166" y="140012"/>
                  </a:lnTo>
                  <a:lnTo>
                    <a:pt x="9434" y="113943"/>
                  </a:lnTo>
                  <a:lnTo>
                    <a:pt x="0" y="82016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" name="object 113"/>
            <p:cNvSpPr/>
            <p:nvPr/>
          </p:nvSpPr>
          <p:spPr>
            <a:xfrm>
              <a:off x="7939137" y="5873381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4">
                  <a:moveTo>
                    <a:pt x="0" y="83477"/>
                  </a:moveTo>
                  <a:lnTo>
                    <a:pt x="9434" y="50974"/>
                  </a:lnTo>
                  <a:lnTo>
                    <a:pt x="35166" y="24441"/>
                  </a:lnTo>
                  <a:lnTo>
                    <a:pt x="73337" y="6556"/>
                  </a:lnTo>
                  <a:lnTo>
                    <a:pt x="120091" y="0"/>
                  </a:lnTo>
                  <a:lnTo>
                    <a:pt x="166844" y="6556"/>
                  </a:lnTo>
                  <a:lnTo>
                    <a:pt x="205016" y="24441"/>
                  </a:lnTo>
                  <a:lnTo>
                    <a:pt x="230747" y="50974"/>
                  </a:lnTo>
                  <a:lnTo>
                    <a:pt x="240182" y="83477"/>
                  </a:lnTo>
                  <a:lnTo>
                    <a:pt x="230747" y="115979"/>
                  </a:lnTo>
                  <a:lnTo>
                    <a:pt x="205016" y="142513"/>
                  </a:lnTo>
                  <a:lnTo>
                    <a:pt x="166844" y="160397"/>
                  </a:lnTo>
                  <a:lnTo>
                    <a:pt x="120091" y="166954"/>
                  </a:lnTo>
                  <a:lnTo>
                    <a:pt x="73337" y="160397"/>
                  </a:lnTo>
                  <a:lnTo>
                    <a:pt x="35166" y="142513"/>
                  </a:lnTo>
                  <a:lnTo>
                    <a:pt x="9434" y="11597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58328" y="6331102"/>
            <a:ext cx="251572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35" b="0" i="0" u="heavy" strike="noStrike" kern="0" cap="none" spc="194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6DBDD1"/>
                  </a:solidFill>
                </a:uFill>
                <a:latin typeface="Arial Narrow"/>
                <a:ea typeface="+mn-ea"/>
                <a:cs typeface="Arial Narrow"/>
              </a:rPr>
              <a:t> </a:t>
            </a:r>
            <a:r>
              <a:rPr kumimoji="0" sz="1235" b="0" i="0" u="heavy" strike="noStrike" kern="0" cap="none" spc="-115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6DBDD1"/>
                  </a:solidFill>
                </a:uFill>
                <a:latin typeface="Arial Narrow"/>
                <a:ea typeface="+mn-ea"/>
                <a:cs typeface="Arial Narrow"/>
              </a:rPr>
              <a:t>105</a:t>
            </a:r>
            <a:endParaRPr kumimoji="0" sz="123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44836" y="363219"/>
            <a:ext cx="5985299" cy="3507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761480">
              <a:spcBef>
                <a:spcPts val="88"/>
              </a:spcBef>
              <a:tabLst>
                <a:tab pos="4926369" algn="l"/>
              </a:tabLst>
            </a:pPr>
            <a:r>
              <a:rPr spc="247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LA</a:t>
            </a:r>
            <a:r>
              <a:rPr spc="190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 </a:t>
            </a:r>
            <a:r>
              <a:rPr spc="229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TECNOLOGÍA</a:t>
            </a:r>
            <a:r>
              <a:rPr spc="190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 Y </a:t>
            </a:r>
            <a:r>
              <a:rPr spc="137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YO</a:t>
            </a:r>
            <a:r>
              <a:rPr u="heavy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	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579245" y="1983912"/>
          <a:ext cx="1248895" cy="36900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6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62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22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4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4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4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4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4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4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4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4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4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4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04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04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04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04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04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04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04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04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04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04248" y="2043959"/>
            <a:ext cx="217159" cy="155106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9503876" y="2043959"/>
            <a:ext cx="332815" cy="155201"/>
            <a:chOff x="8891460" y="2316486"/>
            <a:chExt cx="377190" cy="17589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91460" y="2316486"/>
              <a:ext cx="82039" cy="17578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32481" y="2316486"/>
              <a:ext cx="335775" cy="175787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58282" y="2266289"/>
            <a:ext cx="112451" cy="15511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591776" y="2266289"/>
            <a:ext cx="112459" cy="15511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750517" y="2446289"/>
            <a:ext cx="131849" cy="155436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586476" y="2446289"/>
            <a:ext cx="127970" cy="155436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47939" y="2627332"/>
            <a:ext cx="143479" cy="155111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591776" y="2627332"/>
            <a:ext cx="112459" cy="15511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750517" y="2807909"/>
            <a:ext cx="135727" cy="155117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758282" y="2988497"/>
            <a:ext cx="112451" cy="155111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758282" y="3168939"/>
            <a:ext cx="112451" cy="155117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771203" y="3349528"/>
            <a:ext cx="93064" cy="155111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771203" y="3530239"/>
            <a:ext cx="93064" cy="155117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609873" y="3530239"/>
            <a:ext cx="77559" cy="155117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773791" y="3710430"/>
            <a:ext cx="82729" cy="155117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773791" y="3891153"/>
            <a:ext cx="82729" cy="155111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773791" y="4071859"/>
            <a:ext cx="82729" cy="155111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9607285" y="4071859"/>
            <a:ext cx="82729" cy="155111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773791" y="4251730"/>
            <a:ext cx="82729" cy="155441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9607285" y="4251730"/>
            <a:ext cx="82729" cy="155441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8773791" y="4432767"/>
            <a:ext cx="82729" cy="155111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9607285" y="4432767"/>
            <a:ext cx="82729" cy="155111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8773791" y="4613479"/>
            <a:ext cx="82729" cy="155117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9607285" y="4613479"/>
            <a:ext cx="82729" cy="155117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773791" y="4794067"/>
            <a:ext cx="82729" cy="155111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8781546" y="4974387"/>
            <a:ext cx="56876" cy="155117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8773791" y="5155098"/>
            <a:ext cx="82729" cy="155111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9607285" y="5155098"/>
            <a:ext cx="82729" cy="155111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8781546" y="5335675"/>
            <a:ext cx="56876" cy="155117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9614916" y="5335675"/>
            <a:ext cx="56869" cy="155117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8781546" y="5516000"/>
            <a:ext cx="56876" cy="155117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9614916" y="5516000"/>
            <a:ext cx="56869" cy="155117"/>
          </a:xfrm>
          <a:prstGeom prst="rect">
            <a:avLst/>
          </a:prstGeom>
        </p:spPr>
      </p:pic>
      <p:grpSp>
        <p:nvGrpSpPr>
          <p:cNvPr id="39" name="object 39"/>
          <p:cNvGrpSpPr/>
          <p:nvPr/>
        </p:nvGrpSpPr>
        <p:grpSpPr>
          <a:xfrm>
            <a:off x="9014225" y="1529484"/>
            <a:ext cx="429184" cy="670112"/>
            <a:chOff x="8336521" y="1733415"/>
            <a:chExt cx="486409" cy="759460"/>
          </a:xfrm>
        </p:grpSpPr>
        <p:pic>
          <p:nvPicPr>
            <p:cNvPr id="40" name="object 4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348980" y="2316486"/>
              <a:ext cx="118652" cy="175787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28075" y="2316486"/>
              <a:ext cx="82029" cy="175787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469096" y="2316486"/>
              <a:ext cx="327431" cy="175787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336521" y="1733415"/>
              <a:ext cx="486371" cy="647517"/>
            </a:xfrm>
            <a:prstGeom prst="rect">
              <a:avLst/>
            </a:prstGeom>
          </p:spPr>
        </p:pic>
      </p:grpSp>
      <p:sp>
        <p:nvSpPr>
          <p:cNvPr id="44" name="object 44"/>
          <p:cNvSpPr/>
          <p:nvPr/>
        </p:nvSpPr>
        <p:spPr>
          <a:xfrm>
            <a:off x="7080941" y="1985626"/>
            <a:ext cx="416859" cy="3691778"/>
          </a:xfrm>
          <a:custGeom>
            <a:avLst/>
            <a:gdLst/>
            <a:ahLst/>
            <a:cxnLst/>
            <a:rect l="l" t="t" r="r" b="b"/>
            <a:pathLst>
              <a:path w="472440" h="4184015">
                <a:moveTo>
                  <a:pt x="472097" y="3569906"/>
                </a:moveTo>
                <a:lnTo>
                  <a:pt x="0" y="3569906"/>
                </a:lnTo>
                <a:lnTo>
                  <a:pt x="0" y="3774427"/>
                </a:lnTo>
                <a:lnTo>
                  <a:pt x="0" y="3978935"/>
                </a:lnTo>
                <a:lnTo>
                  <a:pt x="0" y="4183481"/>
                </a:lnTo>
                <a:lnTo>
                  <a:pt x="472097" y="4183481"/>
                </a:lnTo>
                <a:lnTo>
                  <a:pt x="472097" y="3978973"/>
                </a:lnTo>
                <a:lnTo>
                  <a:pt x="472097" y="3774452"/>
                </a:lnTo>
                <a:lnTo>
                  <a:pt x="472097" y="3569906"/>
                </a:lnTo>
                <a:close/>
              </a:path>
              <a:path w="472440" h="4184015">
                <a:moveTo>
                  <a:pt x="472097" y="2751709"/>
                </a:moveTo>
                <a:lnTo>
                  <a:pt x="0" y="2751709"/>
                </a:lnTo>
                <a:lnTo>
                  <a:pt x="0" y="2956229"/>
                </a:lnTo>
                <a:lnTo>
                  <a:pt x="0" y="2956255"/>
                </a:lnTo>
                <a:lnTo>
                  <a:pt x="0" y="3569792"/>
                </a:lnTo>
                <a:lnTo>
                  <a:pt x="472097" y="3569792"/>
                </a:lnTo>
                <a:lnTo>
                  <a:pt x="472097" y="2956229"/>
                </a:lnTo>
                <a:lnTo>
                  <a:pt x="472097" y="2751709"/>
                </a:lnTo>
                <a:close/>
              </a:path>
              <a:path w="472440" h="4184015">
                <a:moveTo>
                  <a:pt x="472097" y="1933511"/>
                </a:moveTo>
                <a:lnTo>
                  <a:pt x="0" y="1933511"/>
                </a:lnTo>
                <a:lnTo>
                  <a:pt x="0" y="2138019"/>
                </a:lnTo>
                <a:lnTo>
                  <a:pt x="0" y="2138057"/>
                </a:lnTo>
                <a:lnTo>
                  <a:pt x="0" y="2751594"/>
                </a:lnTo>
                <a:lnTo>
                  <a:pt x="472097" y="2751594"/>
                </a:lnTo>
                <a:lnTo>
                  <a:pt x="472097" y="2138019"/>
                </a:lnTo>
                <a:lnTo>
                  <a:pt x="472097" y="1933511"/>
                </a:lnTo>
                <a:close/>
              </a:path>
              <a:path w="472440" h="4184015">
                <a:moveTo>
                  <a:pt x="472097" y="1115301"/>
                </a:moveTo>
                <a:lnTo>
                  <a:pt x="0" y="1115301"/>
                </a:lnTo>
                <a:lnTo>
                  <a:pt x="0" y="1319822"/>
                </a:lnTo>
                <a:lnTo>
                  <a:pt x="0" y="1319847"/>
                </a:lnTo>
                <a:lnTo>
                  <a:pt x="0" y="1933397"/>
                </a:lnTo>
                <a:lnTo>
                  <a:pt x="472097" y="1933397"/>
                </a:lnTo>
                <a:lnTo>
                  <a:pt x="472097" y="1319822"/>
                </a:lnTo>
                <a:lnTo>
                  <a:pt x="472097" y="1115301"/>
                </a:lnTo>
                <a:close/>
              </a:path>
              <a:path w="472440" h="4184015">
                <a:moveTo>
                  <a:pt x="472097" y="0"/>
                </a:moveTo>
                <a:lnTo>
                  <a:pt x="0" y="0"/>
                </a:lnTo>
                <a:lnTo>
                  <a:pt x="0" y="297103"/>
                </a:lnTo>
                <a:lnTo>
                  <a:pt x="0" y="297129"/>
                </a:lnTo>
                <a:lnTo>
                  <a:pt x="0" y="1115187"/>
                </a:lnTo>
                <a:lnTo>
                  <a:pt x="472097" y="1115187"/>
                </a:lnTo>
                <a:lnTo>
                  <a:pt x="472097" y="297103"/>
                </a:lnTo>
                <a:lnTo>
                  <a:pt x="472097" y="0"/>
                </a:lnTo>
                <a:close/>
              </a:path>
            </a:pathLst>
          </a:custGeom>
          <a:solidFill>
            <a:srgbClr val="F6F4F4"/>
          </a:solidFill>
        </p:spPr>
        <p:txBody>
          <a:bodyPr wrap="square" lIns="0" tIns="0" rIns="0" bIns="0" rtlCol="0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5" name="object 45"/>
          <p:cNvGraphicFramePr>
            <a:graphicFrameLocks noGrp="1"/>
          </p:cNvGraphicFramePr>
          <p:nvPr/>
        </p:nvGraphicFramePr>
        <p:xfrm>
          <a:off x="6657852" y="1983912"/>
          <a:ext cx="1250576" cy="36900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6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68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22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4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4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4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4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4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4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4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4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4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4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04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04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04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04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04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04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04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04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04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pic>
        <p:nvPicPr>
          <p:cNvPr id="46" name="object 4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82204" y="2043959"/>
            <a:ext cx="217552" cy="155106"/>
          </a:xfrm>
          <a:prstGeom prst="rect">
            <a:avLst/>
          </a:prstGeom>
        </p:spPr>
      </p:pic>
      <p:grpSp>
        <p:nvGrpSpPr>
          <p:cNvPr id="47" name="object 47"/>
          <p:cNvGrpSpPr/>
          <p:nvPr/>
        </p:nvGrpSpPr>
        <p:grpSpPr>
          <a:xfrm>
            <a:off x="7103431" y="2043959"/>
            <a:ext cx="396128" cy="155201"/>
            <a:chOff x="6170955" y="2316486"/>
            <a:chExt cx="448945" cy="175895"/>
          </a:xfrm>
        </p:grpSpPr>
        <p:pic>
          <p:nvPicPr>
            <p:cNvPr id="48" name="object 4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170955" y="2316486"/>
              <a:ext cx="118664" cy="175787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50063" y="2316486"/>
              <a:ext cx="82039" cy="175787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291084" y="2316486"/>
              <a:ext cx="328447" cy="175787"/>
            </a:xfrm>
            <a:prstGeom prst="rect">
              <a:avLst/>
            </a:prstGeom>
          </p:spPr>
        </p:pic>
      </p:grpSp>
      <p:grpSp>
        <p:nvGrpSpPr>
          <p:cNvPr id="51" name="object 51"/>
          <p:cNvGrpSpPr/>
          <p:nvPr/>
        </p:nvGrpSpPr>
        <p:grpSpPr>
          <a:xfrm>
            <a:off x="7509578" y="2043959"/>
            <a:ext cx="406213" cy="155201"/>
            <a:chOff x="6631254" y="2316486"/>
            <a:chExt cx="460375" cy="175895"/>
          </a:xfrm>
        </p:grpSpPr>
        <p:pic>
          <p:nvPicPr>
            <p:cNvPr id="52" name="object 5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631254" y="2316486"/>
              <a:ext cx="123059" cy="175787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13296" y="2316486"/>
              <a:ext cx="82039" cy="175787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754317" y="2316486"/>
              <a:ext cx="336943" cy="175787"/>
            </a:xfrm>
            <a:prstGeom prst="rect">
              <a:avLst/>
            </a:prstGeom>
          </p:spPr>
        </p:pic>
      </p:grpSp>
      <p:pic>
        <p:nvPicPr>
          <p:cNvPr id="55" name="object 55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6826153" y="2266289"/>
            <a:ext cx="143479" cy="155111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7662111" y="2266289"/>
            <a:ext cx="135725" cy="155111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831329" y="2446289"/>
            <a:ext cx="127971" cy="155436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6828618" y="2627332"/>
            <a:ext cx="131848" cy="155111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6828618" y="2807909"/>
            <a:ext cx="131849" cy="155117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662111" y="2807909"/>
            <a:ext cx="135727" cy="155117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6831330" y="2988497"/>
            <a:ext cx="124093" cy="155111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7662111" y="2988497"/>
            <a:ext cx="135725" cy="155111"/>
          </a:xfrm>
          <a:prstGeom prst="rect">
            <a:avLst/>
          </a:prstGeom>
        </p:spPr>
      </p:pic>
      <p:pic>
        <p:nvPicPr>
          <p:cNvPr id="63" name="object 6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836507" y="3168939"/>
            <a:ext cx="112448" cy="155117"/>
          </a:xfrm>
          <a:prstGeom prst="rect">
            <a:avLst/>
          </a:prstGeom>
        </p:spPr>
      </p:pic>
      <p:pic>
        <p:nvPicPr>
          <p:cNvPr id="64" name="object 64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7672455" y="3168939"/>
            <a:ext cx="104704" cy="155117"/>
          </a:xfrm>
          <a:prstGeom prst="rect">
            <a:avLst/>
          </a:prstGeom>
        </p:spPr>
      </p:pic>
      <p:pic>
        <p:nvPicPr>
          <p:cNvPr id="65" name="object 65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6851881" y="3349528"/>
            <a:ext cx="87898" cy="155111"/>
          </a:xfrm>
          <a:prstGeom prst="rect">
            <a:avLst/>
          </a:prstGeom>
        </p:spPr>
      </p:pic>
      <p:pic>
        <p:nvPicPr>
          <p:cNvPr id="66" name="object 66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7685386" y="3349528"/>
            <a:ext cx="87889" cy="155111"/>
          </a:xfrm>
          <a:prstGeom prst="rect">
            <a:avLst/>
          </a:prstGeom>
        </p:spPr>
      </p:pic>
      <p:pic>
        <p:nvPicPr>
          <p:cNvPr id="67" name="object 6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849292" y="3530239"/>
            <a:ext cx="93070" cy="155117"/>
          </a:xfrm>
          <a:prstGeom prst="rect">
            <a:avLst/>
          </a:prstGeom>
        </p:spPr>
      </p:pic>
      <p:pic>
        <p:nvPicPr>
          <p:cNvPr id="68" name="object 68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7685375" y="3530239"/>
            <a:ext cx="87899" cy="155117"/>
          </a:xfrm>
          <a:prstGeom prst="rect">
            <a:avLst/>
          </a:prstGeom>
        </p:spPr>
      </p:pic>
      <p:pic>
        <p:nvPicPr>
          <p:cNvPr id="69" name="object 6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849292" y="3710430"/>
            <a:ext cx="93070" cy="155117"/>
          </a:xfrm>
          <a:prstGeom prst="rect">
            <a:avLst/>
          </a:prstGeom>
        </p:spPr>
      </p:pic>
      <p:pic>
        <p:nvPicPr>
          <p:cNvPr id="70" name="object 7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854593" y="3891153"/>
            <a:ext cx="77555" cy="155111"/>
          </a:xfrm>
          <a:prstGeom prst="rect">
            <a:avLst/>
          </a:prstGeom>
        </p:spPr>
      </p:pic>
      <p:pic>
        <p:nvPicPr>
          <p:cNvPr id="71" name="object 71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6849292" y="4071859"/>
            <a:ext cx="93070" cy="155111"/>
          </a:xfrm>
          <a:prstGeom prst="rect">
            <a:avLst/>
          </a:prstGeom>
        </p:spPr>
      </p:pic>
      <p:pic>
        <p:nvPicPr>
          <p:cNvPr id="72" name="object 72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7682798" y="4071859"/>
            <a:ext cx="93064" cy="155111"/>
          </a:xfrm>
          <a:prstGeom prst="rect">
            <a:avLst/>
          </a:prstGeom>
        </p:spPr>
      </p:pic>
      <p:pic>
        <p:nvPicPr>
          <p:cNvPr id="73" name="object 73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851881" y="4251730"/>
            <a:ext cx="82729" cy="155441"/>
          </a:xfrm>
          <a:prstGeom prst="rect">
            <a:avLst/>
          </a:prstGeom>
        </p:spPr>
      </p:pic>
      <p:pic>
        <p:nvPicPr>
          <p:cNvPr id="74" name="object 7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851881" y="4432767"/>
            <a:ext cx="82729" cy="155111"/>
          </a:xfrm>
          <a:prstGeom prst="rect">
            <a:avLst/>
          </a:prstGeom>
        </p:spPr>
      </p:pic>
      <p:pic>
        <p:nvPicPr>
          <p:cNvPr id="75" name="object 7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7685386" y="4432767"/>
            <a:ext cx="82718" cy="155111"/>
          </a:xfrm>
          <a:prstGeom prst="rect">
            <a:avLst/>
          </a:prstGeom>
        </p:spPr>
      </p:pic>
      <p:pic>
        <p:nvPicPr>
          <p:cNvPr id="76" name="object 76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851881" y="4613479"/>
            <a:ext cx="82729" cy="155117"/>
          </a:xfrm>
          <a:prstGeom prst="rect">
            <a:avLst/>
          </a:prstGeom>
        </p:spPr>
      </p:pic>
      <p:pic>
        <p:nvPicPr>
          <p:cNvPr id="77" name="object 7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7685375" y="4613479"/>
            <a:ext cx="82729" cy="155117"/>
          </a:xfrm>
          <a:prstGeom prst="rect">
            <a:avLst/>
          </a:prstGeom>
        </p:spPr>
      </p:pic>
      <p:pic>
        <p:nvPicPr>
          <p:cNvPr id="78" name="object 7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851881" y="4794067"/>
            <a:ext cx="82729" cy="155111"/>
          </a:xfrm>
          <a:prstGeom prst="rect">
            <a:avLst/>
          </a:prstGeom>
        </p:spPr>
      </p:pic>
      <p:pic>
        <p:nvPicPr>
          <p:cNvPr id="79" name="object 7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851881" y="4974387"/>
            <a:ext cx="82729" cy="155117"/>
          </a:xfrm>
          <a:prstGeom prst="rect">
            <a:avLst/>
          </a:prstGeom>
        </p:spPr>
      </p:pic>
      <p:pic>
        <p:nvPicPr>
          <p:cNvPr id="80" name="object 8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7685375" y="4974387"/>
            <a:ext cx="82729" cy="155117"/>
          </a:xfrm>
          <a:prstGeom prst="rect">
            <a:avLst/>
          </a:prstGeom>
        </p:spPr>
      </p:pic>
      <p:pic>
        <p:nvPicPr>
          <p:cNvPr id="81" name="object 8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851881" y="5155098"/>
            <a:ext cx="82729" cy="155111"/>
          </a:xfrm>
          <a:prstGeom prst="rect">
            <a:avLst/>
          </a:prstGeom>
        </p:spPr>
      </p:pic>
      <p:pic>
        <p:nvPicPr>
          <p:cNvPr id="82" name="object 8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7685386" y="5155098"/>
            <a:ext cx="82718" cy="155111"/>
          </a:xfrm>
          <a:prstGeom prst="rect">
            <a:avLst/>
          </a:prstGeom>
        </p:spPr>
      </p:pic>
      <p:pic>
        <p:nvPicPr>
          <p:cNvPr id="83" name="object 8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859770" y="5335675"/>
            <a:ext cx="56869" cy="155117"/>
          </a:xfrm>
          <a:prstGeom prst="rect">
            <a:avLst/>
          </a:prstGeom>
        </p:spPr>
      </p:pic>
      <p:pic>
        <p:nvPicPr>
          <p:cNvPr id="84" name="object 8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693140" y="5335675"/>
            <a:ext cx="56869" cy="155117"/>
          </a:xfrm>
          <a:prstGeom prst="rect">
            <a:avLst/>
          </a:prstGeom>
        </p:spPr>
      </p:pic>
      <p:pic>
        <p:nvPicPr>
          <p:cNvPr id="85" name="object 8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859770" y="5516000"/>
            <a:ext cx="56869" cy="155117"/>
          </a:xfrm>
          <a:prstGeom prst="rect">
            <a:avLst/>
          </a:prstGeom>
        </p:spPr>
      </p:pic>
      <p:pic>
        <p:nvPicPr>
          <p:cNvPr id="86" name="object 8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693140" y="5516000"/>
            <a:ext cx="56869" cy="155117"/>
          </a:xfrm>
          <a:prstGeom prst="rect">
            <a:avLst/>
          </a:prstGeom>
        </p:spPr>
      </p:pic>
      <p:grpSp>
        <p:nvGrpSpPr>
          <p:cNvPr id="87" name="object 87"/>
          <p:cNvGrpSpPr/>
          <p:nvPr/>
        </p:nvGrpSpPr>
        <p:grpSpPr>
          <a:xfrm>
            <a:off x="7600064" y="2627331"/>
            <a:ext cx="225238" cy="161365"/>
            <a:chOff x="6733806" y="2977642"/>
            <a:chExt cx="255270" cy="182880"/>
          </a:xfrm>
        </p:grpSpPr>
        <p:pic>
          <p:nvPicPr>
            <p:cNvPr id="88" name="object 8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804126" y="2977642"/>
              <a:ext cx="149428" cy="175793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6741134" y="2988919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041"/>
                  </a:moveTo>
                  <a:lnTo>
                    <a:pt x="9438" y="50127"/>
                  </a:lnTo>
                  <a:lnTo>
                    <a:pt x="35180" y="24047"/>
                  </a:lnTo>
                  <a:lnTo>
                    <a:pt x="73364" y="6453"/>
                  </a:lnTo>
                  <a:lnTo>
                    <a:pt x="120129" y="0"/>
                  </a:lnTo>
                  <a:lnTo>
                    <a:pt x="166899" y="6453"/>
                  </a:lnTo>
                  <a:lnTo>
                    <a:pt x="205082" y="24047"/>
                  </a:lnTo>
                  <a:lnTo>
                    <a:pt x="230821" y="50127"/>
                  </a:lnTo>
                  <a:lnTo>
                    <a:pt x="240258" y="82041"/>
                  </a:lnTo>
                  <a:lnTo>
                    <a:pt x="230821" y="113956"/>
                  </a:lnTo>
                  <a:lnTo>
                    <a:pt x="205082" y="140036"/>
                  </a:lnTo>
                  <a:lnTo>
                    <a:pt x="166899" y="157630"/>
                  </a:lnTo>
                  <a:lnTo>
                    <a:pt x="120129" y="164083"/>
                  </a:lnTo>
                  <a:lnTo>
                    <a:pt x="73364" y="157630"/>
                  </a:lnTo>
                  <a:lnTo>
                    <a:pt x="35180" y="140036"/>
                  </a:lnTo>
                  <a:lnTo>
                    <a:pt x="9438" y="113956"/>
                  </a:lnTo>
                  <a:lnTo>
                    <a:pt x="0" y="82041"/>
                  </a:lnTo>
                  <a:close/>
                </a:path>
              </a:pathLst>
            </a:custGeom>
            <a:ln w="14655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0" name="object 90"/>
          <p:cNvGrpSpPr/>
          <p:nvPr/>
        </p:nvGrpSpPr>
        <p:grpSpPr>
          <a:xfrm>
            <a:off x="2134945" y="1020218"/>
            <a:ext cx="7763435" cy="5361454"/>
            <a:chOff x="540004" y="1156246"/>
            <a:chExt cx="8798560" cy="6076315"/>
          </a:xfrm>
        </p:grpSpPr>
        <p:sp>
          <p:nvSpPr>
            <p:cNvPr id="91" name="object 91"/>
            <p:cNvSpPr/>
            <p:nvPr/>
          </p:nvSpPr>
          <p:spPr>
            <a:xfrm>
              <a:off x="540004" y="1156246"/>
              <a:ext cx="8798560" cy="6076315"/>
            </a:xfrm>
            <a:custGeom>
              <a:avLst/>
              <a:gdLst/>
              <a:ahLst/>
              <a:cxnLst/>
              <a:rect l="l" t="t" r="r" b="b"/>
              <a:pathLst>
                <a:path w="8798560" h="6076315">
                  <a:moveTo>
                    <a:pt x="8798407" y="0"/>
                  </a:moveTo>
                  <a:lnTo>
                    <a:pt x="0" y="0"/>
                  </a:lnTo>
                  <a:lnTo>
                    <a:pt x="0" y="6076149"/>
                  </a:lnTo>
                  <a:lnTo>
                    <a:pt x="8798407" y="6076149"/>
                  </a:lnTo>
                  <a:lnTo>
                    <a:pt x="87984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object 92"/>
            <p:cNvSpPr/>
            <p:nvPr/>
          </p:nvSpPr>
          <p:spPr>
            <a:xfrm>
              <a:off x="2373960" y="2591904"/>
              <a:ext cx="3103245" cy="3797300"/>
            </a:xfrm>
            <a:custGeom>
              <a:avLst/>
              <a:gdLst/>
              <a:ahLst/>
              <a:cxnLst/>
              <a:rect l="l" t="t" r="r" b="b"/>
              <a:pathLst>
                <a:path w="3103245" h="3797300">
                  <a:moveTo>
                    <a:pt x="35166" y="3671290"/>
                  </a:moveTo>
                  <a:lnTo>
                    <a:pt x="12" y="3671290"/>
                  </a:lnTo>
                  <a:lnTo>
                    <a:pt x="12" y="3797287"/>
                  </a:lnTo>
                  <a:lnTo>
                    <a:pt x="35166" y="3797287"/>
                  </a:lnTo>
                  <a:lnTo>
                    <a:pt x="35166" y="3671290"/>
                  </a:lnTo>
                  <a:close/>
                </a:path>
                <a:path w="3103245" h="3797300">
                  <a:moveTo>
                    <a:pt x="35166" y="3466185"/>
                  </a:moveTo>
                  <a:lnTo>
                    <a:pt x="12" y="3466185"/>
                  </a:lnTo>
                  <a:lnTo>
                    <a:pt x="12" y="3595103"/>
                  </a:lnTo>
                  <a:lnTo>
                    <a:pt x="35166" y="3595103"/>
                  </a:lnTo>
                  <a:lnTo>
                    <a:pt x="35166" y="3466185"/>
                  </a:lnTo>
                  <a:close/>
                </a:path>
                <a:path w="3103245" h="3797300">
                  <a:moveTo>
                    <a:pt x="67398" y="3261080"/>
                  </a:moveTo>
                  <a:lnTo>
                    <a:pt x="12" y="3261080"/>
                  </a:lnTo>
                  <a:lnTo>
                    <a:pt x="12" y="3390011"/>
                  </a:lnTo>
                  <a:lnTo>
                    <a:pt x="67398" y="3390011"/>
                  </a:lnTo>
                  <a:lnTo>
                    <a:pt x="67398" y="3261080"/>
                  </a:lnTo>
                  <a:close/>
                </a:path>
                <a:path w="3103245" h="3797300">
                  <a:moveTo>
                    <a:pt x="67398" y="3058922"/>
                  </a:moveTo>
                  <a:lnTo>
                    <a:pt x="12" y="3058922"/>
                  </a:lnTo>
                  <a:lnTo>
                    <a:pt x="12" y="3184906"/>
                  </a:lnTo>
                  <a:lnTo>
                    <a:pt x="67398" y="3184906"/>
                  </a:lnTo>
                  <a:lnTo>
                    <a:pt x="67398" y="3058922"/>
                  </a:lnTo>
                  <a:close/>
                </a:path>
                <a:path w="3103245" h="3797300">
                  <a:moveTo>
                    <a:pt x="67398" y="2853817"/>
                  </a:moveTo>
                  <a:lnTo>
                    <a:pt x="12" y="2853817"/>
                  </a:lnTo>
                  <a:lnTo>
                    <a:pt x="12" y="2982734"/>
                  </a:lnTo>
                  <a:lnTo>
                    <a:pt x="67398" y="2982734"/>
                  </a:lnTo>
                  <a:lnTo>
                    <a:pt x="67398" y="2853817"/>
                  </a:lnTo>
                  <a:close/>
                </a:path>
                <a:path w="3103245" h="3797300">
                  <a:moveTo>
                    <a:pt x="67398" y="2651645"/>
                  </a:moveTo>
                  <a:lnTo>
                    <a:pt x="12" y="2651645"/>
                  </a:lnTo>
                  <a:lnTo>
                    <a:pt x="12" y="2777629"/>
                  </a:lnTo>
                  <a:lnTo>
                    <a:pt x="67398" y="2777629"/>
                  </a:lnTo>
                  <a:lnTo>
                    <a:pt x="67398" y="2651645"/>
                  </a:lnTo>
                  <a:close/>
                </a:path>
                <a:path w="3103245" h="3797300">
                  <a:moveTo>
                    <a:pt x="67398" y="2446540"/>
                  </a:moveTo>
                  <a:lnTo>
                    <a:pt x="12" y="2446540"/>
                  </a:lnTo>
                  <a:lnTo>
                    <a:pt x="12" y="2572524"/>
                  </a:lnTo>
                  <a:lnTo>
                    <a:pt x="67398" y="2572524"/>
                  </a:lnTo>
                  <a:lnTo>
                    <a:pt x="67398" y="2446540"/>
                  </a:lnTo>
                  <a:close/>
                </a:path>
                <a:path w="3103245" h="3797300">
                  <a:moveTo>
                    <a:pt x="102552" y="2241448"/>
                  </a:moveTo>
                  <a:lnTo>
                    <a:pt x="0" y="2241448"/>
                  </a:lnTo>
                  <a:lnTo>
                    <a:pt x="0" y="2370378"/>
                  </a:lnTo>
                  <a:lnTo>
                    <a:pt x="102552" y="2370378"/>
                  </a:lnTo>
                  <a:lnTo>
                    <a:pt x="102552" y="2241448"/>
                  </a:lnTo>
                  <a:close/>
                </a:path>
                <a:path w="3103245" h="3797300">
                  <a:moveTo>
                    <a:pt x="137718" y="2039277"/>
                  </a:moveTo>
                  <a:lnTo>
                    <a:pt x="12" y="2039277"/>
                  </a:lnTo>
                  <a:lnTo>
                    <a:pt x="12" y="2165261"/>
                  </a:lnTo>
                  <a:lnTo>
                    <a:pt x="137718" y="2165261"/>
                  </a:lnTo>
                  <a:lnTo>
                    <a:pt x="137718" y="2039277"/>
                  </a:lnTo>
                  <a:close/>
                </a:path>
                <a:path w="3103245" h="3797300">
                  <a:moveTo>
                    <a:pt x="205105" y="1834172"/>
                  </a:moveTo>
                  <a:lnTo>
                    <a:pt x="0" y="1834172"/>
                  </a:lnTo>
                  <a:lnTo>
                    <a:pt x="0" y="1963089"/>
                  </a:lnTo>
                  <a:lnTo>
                    <a:pt x="205105" y="1963089"/>
                  </a:lnTo>
                  <a:lnTo>
                    <a:pt x="205105" y="1834172"/>
                  </a:lnTo>
                  <a:close/>
                </a:path>
                <a:path w="3103245" h="3797300">
                  <a:moveTo>
                    <a:pt x="205105" y="1629079"/>
                  </a:moveTo>
                  <a:lnTo>
                    <a:pt x="0" y="1629079"/>
                  </a:lnTo>
                  <a:lnTo>
                    <a:pt x="0" y="1757997"/>
                  </a:lnTo>
                  <a:lnTo>
                    <a:pt x="205105" y="1757997"/>
                  </a:lnTo>
                  <a:lnTo>
                    <a:pt x="205105" y="1629079"/>
                  </a:lnTo>
                  <a:close/>
                </a:path>
                <a:path w="3103245" h="3797300">
                  <a:moveTo>
                    <a:pt x="275424" y="1426908"/>
                  </a:moveTo>
                  <a:lnTo>
                    <a:pt x="0" y="1426908"/>
                  </a:lnTo>
                  <a:lnTo>
                    <a:pt x="0" y="1552892"/>
                  </a:lnTo>
                  <a:lnTo>
                    <a:pt x="275424" y="1552892"/>
                  </a:lnTo>
                  <a:lnTo>
                    <a:pt x="275424" y="1426908"/>
                  </a:lnTo>
                  <a:close/>
                </a:path>
                <a:path w="3103245" h="3797300">
                  <a:moveTo>
                    <a:pt x="275424" y="1221803"/>
                  </a:moveTo>
                  <a:lnTo>
                    <a:pt x="0" y="1221803"/>
                  </a:lnTo>
                  <a:lnTo>
                    <a:pt x="0" y="1350721"/>
                  </a:lnTo>
                  <a:lnTo>
                    <a:pt x="275424" y="1350721"/>
                  </a:lnTo>
                  <a:lnTo>
                    <a:pt x="275424" y="1221803"/>
                  </a:lnTo>
                  <a:close/>
                </a:path>
                <a:path w="3103245" h="3797300">
                  <a:moveTo>
                    <a:pt x="586003" y="1019632"/>
                  </a:moveTo>
                  <a:lnTo>
                    <a:pt x="0" y="1019632"/>
                  </a:lnTo>
                  <a:lnTo>
                    <a:pt x="0" y="1145616"/>
                  </a:lnTo>
                  <a:lnTo>
                    <a:pt x="586003" y="1145616"/>
                  </a:lnTo>
                  <a:lnTo>
                    <a:pt x="586003" y="1019632"/>
                  </a:lnTo>
                  <a:close/>
                </a:path>
                <a:path w="3103245" h="3797300">
                  <a:moveTo>
                    <a:pt x="723722" y="814539"/>
                  </a:moveTo>
                  <a:lnTo>
                    <a:pt x="12" y="814539"/>
                  </a:lnTo>
                  <a:lnTo>
                    <a:pt x="12" y="943457"/>
                  </a:lnTo>
                  <a:lnTo>
                    <a:pt x="723722" y="943457"/>
                  </a:lnTo>
                  <a:lnTo>
                    <a:pt x="723722" y="814539"/>
                  </a:lnTo>
                  <a:close/>
                </a:path>
                <a:path w="3103245" h="3797300">
                  <a:moveTo>
                    <a:pt x="1034300" y="609434"/>
                  </a:moveTo>
                  <a:lnTo>
                    <a:pt x="12" y="609434"/>
                  </a:lnTo>
                  <a:lnTo>
                    <a:pt x="12" y="738352"/>
                  </a:lnTo>
                  <a:lnTo>
                    <a:pt x="1034300" y="738352"/>
                  </a:lnTo>
                  <a:lnTo>
                    <a:pt x="1034300" y="609434"/>
                  </a:lnTo>
                  <a:close/>
                </a:path>
                <a:path w="3103245" h="3797300">
                  <a:moveTo>
                    <a:pt x="1447431" y="407263"/>
                  </a:moveTo>
                  <a:lnTo>
                    <a:pt x="12" y="407263"/>
                  </a:lnTo>
                  <a:lnTo>
                    <a:pt x="12" y="533247"/>
                  </a:lnTo>
                  <a:lnTo>
                    <a:pt x="1447431" y="533247"/>
                  </a:lnTo>
                  <a:lnTo>
                    <a:pt x="1447431" y="407263"/>
                  </a:lnTo>
                  <a:close/>
                </a:path>
                <a:path w="3103245" h="3797300">
                  <a:moveTo>
                    <a:pt x="2033422" y="202171"/>
                  </a:moveTo>
                  <a:lnTo>
                    <a:pt x="0" y="202171"/>
                  </a:lnTo>
                  <a:lnTo>
                    <a:pt x="0" y="331089"/>
                  </a:lnTo>
                  <a:lnTo>
                    <a:pt x="2033422" y="331089"/>
                  </a:lnTo>
                  <a:lnTo>
                    <a:pt x="2033422" y="202171"/>
                  </a:lnTo>
                  <a:close/>
                </a:path>
                <a:path w="3103245" h="3797300">
                  <a:moveTo>
                    <a:pt x="3102876" y="0"/>
                  </a:moveTo>
                  <a:lnTo>
                    <a:pt x="12" y="0"/>
                  </a:lnTo>
                  <a:lnTo>
                    <a:pt x="12" y="125996"/>
                  </a:lnTo>
                  <a:lnTo>
                    <a:pt x="3102876" y="125996"/>
                  </a:lnTo>
                  <a:lnTo>
                    <a:pt x="3102876" y="0"/>
                  </a:lnTo>
                  <a:close/>
                </a:path>
              </a:pathLst>
            </a:custGeom>
            <a:solidFill>
              <a:srgbClr val="6DD2C9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object 93"/>
            <p:cNvSpPr/>
            <p:nvPr/>
          </p:nvSpPr>
          <p:spPr>
            <a:xfrm>
              <a:off x="2373972" y="2550883"/>
              <a:ext cx="0" cy="3876675"/>
            </a:xfrm>
            <a:custGeom>
              <a:avLst/>
              <a:gdLst/>
              <a:ahLst/>
              <a:cxnLst/>
              <a:rect l="l" t="t" r="r" b="b"/>
              <a:pathLst>
                <a:path h="3876675">
                  <a:moveTo>
                    <a:pt x="0" y="0"/>
                  </a:moveTo>
                  <a:lnTo>
                    <a:pt x="0" y="3876395"/>
                  </a:lnTo>
                </a:path>
              </a:pathLst>
            </a:custGeom>
            <a:ln w="11722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4" name="object 9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566498" y="2559964"/>
              <a:ext cx="193370" cy="187515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4497489" y="2764114"/>
              <a:ext cx="176530" cy="187960"/>
            </a:xfrm>
            <a:custGeom>
              <a:avLst/>
              <a:gdLst/>
              <a:ahLst/>
              <a:cxnLst/>
              <a:rect l="l" t="t" r="r" b="b"/>
              <a:pathLst>
                <a:path w="176529" h="187960">
                  <a:moveTo>
                    <a:pt x="0" y="187886"/>
                  </a:moveTo>
                  <a:lnTo>
                    <a:pt x="176357" y="187886"/>
                  </a:lnTo>
                  <a:lnTo>
                    <a:pt x="176357" y="0"/>
                  </a:lnTo>
                  <a:lnTo>
                    <a:pt x="0" y="0"/>
                  </a:lnTo>
                  <a:lnTo>
                    <a:pt x="0" y="187886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6" name="object 96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909720" y="2968409"/>
              <a:ext cx="180187" cy="187515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496157" y="3172480"/>
              <a:ext cx="184589" cy="187520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3185286" y="3376422"/>
              <a:ext cx="145415" cy="187960"/>
            </a:xfrm>
            <a:custGeom>
              <a:avLst/>
              <a:gdLst/>
              <a:ahLst/>
              <a:cxnLst/>
              <a:rect l="l" t="t" r="r" b="b"/>
              <a:pathLst>
                <a:path w="145414" h="187960">
                  <a:moveTo>
                    <a:pt x="0" y="187502"/>
                  </a:moveTo>
                  <a:lnTo>
                    <a:pt x="145021" y="187502"/>
                  </a:lnTo>
                  <a:lnTo>
                    <a:pt x="145021" y="0"/>
                  </a:lnTo>
                  <a:lnTo>
                    <a:pt x="0" y="0"/>
                  </a:lnTo>
                  <a:lnTo>
                    <a:pt x="0" y="187502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9" name="object 99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049333" y="3580340"/>
              <a:ext cx="140639" cy="187520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2737294" y="3784422"/>
              <a:ext cx="123189" cy="187960"/>
            </a:xfrm>
            <a:custGeom>
              <a:avLst/>
              <a:gdLst/>
              <a:ahLst/>
              <a:cxnLst/>
              <a:rect l="l" t="t" r="r" b="b"/>
              <a:pathLst>
                <a:path w="123189" h="187960">
                  <a:moveTo>
                    <a:pt x="0" y="187502"/>
                  </a:moveTo>
                  <a:lnTo>
                    <a:pt x="123047" y="187502"/>
                  </a:lnTo>
                  <a:lnTo>
                    <a:pt x="123047" y="0"/>
                  </a:lnTo>
                  <a:lnTo>
                    <a:pt x="0" y="0"/>
                  </a:lnTo>
                  <a:lnTo>
                    <a:pt x="0" y="187502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object 101"/>
            <p:cNvSpPr/>
            <p:nvPr/>
          </p:nvSpPr>
          <p:spPr>
            <a:xfrm>
              <a:off x="2737294" y="3988409"/>
              <a:ext cx="123189" cy="187960"/>
            </a:xfrm>
            <a:custGeom>
              <a:avLst/>
              <a:gdLst/>
              <a:ahLst/>
              <a:cxnLst/>
              <a:rect l="l" t="t" r="r" b="b"/>
              <a:pathLst>
                <a:path w="123189" h="187960">
                  <a:moveTo>
                    <a:pt x="0" y="187883"/>
                  </a:moveTo>
                  <a:lnTo>
                    <a:pt x="123047" y="187883"/>
                  </a:lnTo>
                  <a:lnTo>
                    <a:pt x="123047" y="0"/>
                  </a:lnTo>
                  <a:lnTo>
                    <a:pt x="0" y="0"/>
                  </a:lnTo>
                  <a:lnTo>
                    <a:pt x="0" y="187883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object 102"/>
            <p:cNvSpPr/>
            <p:nvPr/>
          </p:nvSpPr>
          <p:spPr>
            <a:xfrm>
              <a:off x="2668143" y="4192051"/>
              <a:ext cx="123189" cy="187960"/>
            </a:xfrm>
            <a:custGeom>
              <a:avLst/>
              <a:gdLst/>
              <a:ahLst/>
              <a:cxnLst/>
              <a:rect l="l" t="t" r="r" b="b"/>
              <a:pathLst>
                <a:path w="123189" h="187960">
                  <a:moveTo>
                    <a:pt x="0" y="187873"/>
                  </a:moveTo>
                  <a:lnTo>
                    <a:pt x="123050" y="187873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187873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object 103"/>
            <p:cNvSpPr/>
            <p:nvPr/>
          </p:nvSpPr>
          <p:spPr>
            <a:xfrm>
              <a:off x="2668143" y="4396785"/>
              <a:ext cx="123189" cy="187960"/>
            </a:xfrm>
            <a:custGeom>
              <a:avLst/>
              <a:gdLst/>
              <a:ahLst/>
              <a:cxnLst/>
              <a:rect l="l" t="t" r="r" b="b"/>
              <a:pathLst>
                <a:path w="123189" h="187960">
                  <a:moveTo>
                    <a:pt x="0" y="187507"/>
                  </a:moveTo>
                  <a:lnTo>
                    <a:pt x="123050" y="187507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187507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4" name="object 104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600604" y="4600709"/>
              <a:ext cx="128920" cy="187520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564117" y="4804785"/>
              <a:ext cx="111340" cy="187520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529700" y="5008709"/>
              <a:ext cx="111340" cy="187520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529700" y="5212786"/>
              <a:ext cx="111340" cy="187520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529700" y="5416344"/>
              <a:ext cx="111340" cy="187886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529700" y="5621078"/>
              <a:ext cx="111340" cy="187520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529700" y="5825154"/>
              <a:ext cx="111340" cy="187520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497467" y="6029230"/>
              <a:ext cx="82039" cy="187520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497467" y="6233154"/>
              <a:ext cx="82039" cy="187520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767751" y="2555290"/>
              <a:ext cx="524509" cy="187502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804085" y="2759290"/>
              <a:ext cx="488873" cy="187871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734057" y="2963570"/>
              <a:ext cx="553440" cy="187515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879828" y="3167646"/>
              <a:ext cx="405161" cy="187515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785035" y="3371717"/>
              <a:ext cx="504325" cy="187520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891245" y="3575641"/>
              <a:ext cx="396532" cy="187520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919820" y="3779578"/>
              <a:ext cx="366191" cy="187520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884946" y="3983720"/>
              <a:ext cx="406786" cy="187886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2014753" y="4187355"/>
              <a:ext cx="271018" cy="187883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787232" y="4392086"/>
              <a:ext cx="494847" cy="187520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831187" y="4596028"/>
              <a:ext cx="458749" cy="187502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757197" y="4799947"/>
              <a:ext cx="527400" cy="187520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926120" y="5004023"/>
              <a:ext cx="358924" cy="187520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914690" y="5207947"/>
              <a:ext cx="383244" cy="187520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811401" y="5411658"/>
              <a:ext cx="474659" cy="187886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897405" y="5616392"/>
              <a:ext cx="400823" cy="187520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856092" y="5820321"/>
              <a:ext cx="440956" cy="187515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2073211" y="6024410"/>
              <a:ext cx="214858" cy="187502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909127" y="6228410"/>
              <a:ext cx="376428" cy="187502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7984921" y="6558388"/>
              <a:ext cx="246119" cy="175799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8454161" y="6558388"/>
              <a:ext cx="253580" cy="175799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8941270" y="6558388"/>
              <a:ext cx="221508" cy="175799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6221056" y="1800804"/>
              <a:ext cx="389690" cy="518609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5780379" y="6558388"/>
              <a:ext cx="300808" cy="175799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6270129" y="6558388"/>
              <a:ext cx="267215" cy="175799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6742607" y="6558388"/>
              <a:ext cx="267202" cy="175799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180724" y="1156246"/>
              <a:ext cx="2346345" cy="209448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5638431" y="6559853"/>
              <a:ext cx="93319" cy="140639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7862887" y="6559853"/>
              <a:ext cx="92722" cy="140639"/>
            </a:xfrm>
            <a:prstGeom prst="rect">
              <a:avLst/>
            </a:prstGeom>
          </p:spPr>
        </p:pic>
        <p:sp>
          <p:nvSpPr>
            <p:cNvPr id="142" name="object 142"/>
            <p:cNvSpPr/>
            <p:nvPr/>
          </p:nvSpPr>
          <p:spPr>
            <a:xfrm>
              <a:off x="1206361" y="6929763"/>
              <a:ext cx="299085" cy="164465"/>
            </a:xfrm>
            <a:custGeom>
              <a:avLst/>
              <a:gdLst/>
              <a:ahLst/>
              <a:cxnLst/>
              <a:rect l="l" t="t" r="r" b="b"/>
              <a:pathLst>
                <a:path w="299084" h="164465">
                  <a:moveTo>
                    <a:pt x="0" y="82041"/>
                  </a:moveTo>
                  <a:lnTo>
                    <a:pt x="11743" y="50106"/>
                  </a:lnTo>
                  <a:lnTo>
                    <a:pt x="43767" y="24028"/>
                  </a:lnTo>
                  <a:lnTo>
                    <a:pt x="91264" y="6446"/>
                  </a:lnTo>
                  <a:lnTo>
                    <a:pt x="149428" y="0"/>
                  </a:lnTo>
                  <a:lnTo>
                    <a:pt x="207591" y="6446"/>
                  </a:lnTo>
                  <a:lnTo>
                    <a:pt x="255089" y="24028"/>
                  </a:lnTo>
                  <a:lnTo>
                    <a:pt x="287113" y="50106"/>
                  </a:lnTo>
                  <a:lnTo>
                    <a:pt x="298856" y="82041"/>
                  </a:lnTo>
                  <a:lnTo>
                    <a:pt x="287113" y="113977"/>
                  </a:lnTo>
                  <a:lnTo>
                    <a:pt x="255089" y="140055"/>
                  </a:lnTo>
                  <a:lnTo>
                    <a:pt x="207591" y="157637"/>
                  </a:lnTo>
                  <a:lnTo>
                    <a:pt x="149428" y="164083"/>
                  </a:lnTo>
                  <a:lnTo>
                    <a:pt x="91264" y="157637"/>
                  </a:lnTo>
                  <a:lnTo>
                    <a:pt x="43767" y="140055"/>
                  </a:lnTo>
                  <a:lnTo>
                    <a:pt x="11743" y="113977"/>
                  </a:lnTo>
                  <a:lnTo>
                    <a:pt x="0" y="82041"/>
                  </a:lnTo>
                  <a:close/>
                </a:path>
              </a:pathLst>
            </a:custGeom>
            <a:ln w="14655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" name="object 143"/>
            <p:cNvSpPr/>
            <p:nvPr/>
          </p:nvSpPr>
          <p:spPr>
            <a:xfrm>
              <a:off x="1206361" y="6841863"/>
              <a:ext cx="299085" cy="164465"/>
            </a:xfrm>
            <a:custGeom>
              <a:avLst/>
              <a:gdLst/>
              <a:ahLst/>
              <a:cxnLst/>
              <a:rect l="l" t="t" r="r" b="b"/>
              <a:pathLst>
                <a:path w="299084" h="164465">
                  <a:moveTo>
                    <a:pt x="0" y="82041"/>
                  </a:moveTo>
                  <a:lnTo>
                    <a:pt x="11743" y="50106"/>
                  </a:lnTo>
                  <a:lnTo>
                    <a:pt x="43767" y="24028"/>
                  </a:lnTo>
                  <a:lnTo>
                    <a:pt x="91264" y="6446"/>
                  </a:lnTo>
                  <a:lnTo>
                    <a:pt x="149428" y="0"/>
                  </a:lnTo>
                  <a:lnTo>
                    <a:pt x="207591" y="6446"/>
                  </a:lnTo>
                  <a:lnTo>
                    <a:pt x="255089" y="24028"/>
                  </a:lnTo>
                  <a:lnTo>
                    <a:pt x="287113" y="50106"/>
                  </a:lnTo>
                  <a:lnTo>
                    <a:pt x="298856" y="82041"/>
                  </a:lnTo>
                  <a:lnTo>
                    <a:pt x="287113" y="113977"/>
                  </a:lnTo>
                  <a:lnTo>
                    <a:pt x="255089" y="140055"/>
                  </a:lnTo>
                  <a:lnTo>
                    <a:pt x="207591" y="157637"/>
                  </a:lnTo>
                  <a:lnTo>
                    <a:pt x="149428" y="164083"/>
                  </a:lnTo>
                  <a:lnTo>
                    <a:pt x="91264" y="157637"/>
                  </a:lnTo>
                  <a:lnTo>
                    <a:pt x="43767" y="140055"/>
                  </a:lnTo>
                  <a:lnTo>
                    <a:pt x="11743" y="113977"/>
                  </a:lnTo>
                  <a:lnTo>
                    <a:pt x="0" y="82041"/>
                  </a:lnTo>
                  <a:close/>
                </a:path>
              </a:pathLst>
            </a:custGeom>
            <a:ln w="14655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44" name="object 144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570862" y="6899008"/>
              <a:ext cx="884203" cy="140999"/>
            </a:xfrm>
            <a:prstGeom prst="rect">
              <a:avLst/>
            </a:prstGeom>
          </p:spPr>
        </p:pic>
        <p:pic>
          <p:nvPicPr>
            <p:cNvPr id="145" name="object 145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180724" y="1666760"/>
              <a:ext cx="415738" cy="175793"/>
            </a:xfrm>
            <a:prstGeom prst="rect">
              <a:avLst/>
            </a:prstGeom>
          </p:spPr>
        </p:pic>
      </p:grpSp>
      <p:grpSp>
        <p:nvGrpSpPr>
          <p:cNvPr id="146" name="object 146"/>
          <p:cNvGrpSpPr/>
          <p:nvPr/>
        </p:nvGrpSpPr>
        <p:grpSpPr>
          <a:xfrm>
            <a:off x="7600064" y="3701123"/>
            <a:ext cx="225238" cy="164726"/>
            <a:chOff x="6733806" y="4194606"/>
            <a:chExt cx="255270" cy="186690"/>
          </a:xfrm>
        </p:grpSpPr>
        <p:pic>
          <p:nvPicPr>
            <p:cNvPr id="147" name="object 14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830491" y="4205154"/>
              <a:ext cx="93760" cy="175799"/>
            </a:xfrm>
            <a:prstGeom prst="rect">
              <a:avLst/>
            </a:prstGeom>
          </p:spPr>
        </p:pic>
        <p:sp>
          <p:nvSpPr>
            <p:cNvPr id="148" name="object 148"/>
            <p:cNvSpPr/>
            <p:nvPr/>
          </p:nvSpPr>
          <p:spPr>
            <a:xfrm>
              <a:off x="6741134" y="4201934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4">
                  <a:moveTo>
                    <a:pt x="0" y="83502"/>
                  </a:moveTo>
                  <a:lnTo>
                    <a:pt x="9438" y="50984"/>
                  </a:lnTo>
                  <a:lnTo>
                    <a:pt x="35180" y="24444"/>
                  </a:lnTo>
                  <a:lnTo>
                    <a:pt x="73364" y="6557"/>
                  </a:lnTo>
                  <a:lnTo>
                    <a:pt x="120129" y="0"/>
                  </a:lnTo>
                  <a:lnTo>
                    <a:pt x="166899" y="6557"/>
                  </a:lnTo>
                  <a:lnTo>
                    <a:pt x="205082" y="24444"/>
                  </a:lnTo>
                  <a:lnTo>
                    <a:pt x="230821" y="50984"/>
                  </a:lnTo>
                  <a:lnTo>
                    <a:pt x="240258" y="83502"/>
                  </a:lnTo>
                  <a:lnTo>
                    <a:pt x="230821" y="116020"/>
                  </a:lnTo>
                  <a:lnTo>
                    <a:pt x="205082" y="142560"/>
                  </a:lnTo>
                  <a:lnTo>
                    <a:pt x="166899" y="160447"/>
                  </a:lnTo>
                  <a:lnTo>
                    <a:pt x="120129" y="167004"/>
                  </a:lnTo>
                  <a:lnTo>
                    <a:pt x="73364" y="160447"/>
                  </a:lnTo>
                  <a:lnTo>
                    <a:pt x="35180" y="142560"/>
                  </a:lnTo>
                  <a:lnTo>
                    <a:pt x="9438" y="116020"/>
                  </a:lnTo>
                  <a:lnTo>
                    <a:pt x="0" y="83502"/>
                  </a:lnTo>
                  <a:close/>
                </a:path>
              </a:pathLst>
            </a:custGeom>
            <a:ln w="14655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9" name="object 149"/>
          <p:cNvGrpSpPr/>
          <p:nvPr/>
        </p:nvGrpSpPr>
        <p:grpSpPr>
          <a:xfrm>
            <a:off x="7600064" y="4789529"/>
            <a:ext cx="225238" cy="159684"/>
            <a:chOff x="6733806" y="5428132"/>
            <a:chExt cx="255270" cy="180975"/>
          </a:xfrm>
        </p:grpSpPr>
        <p:pic>
          <p:nvPicPr>
            <p:cNvPr id="150" name="object 15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830504" y="5433275"/>
              <a:ext cx="93747" cy="175793"/>
            </a:xfrm>
            <a:prstGeom prst="rect">
              <a:avLst/>
            </a:prstGeom>
          </p:spPr>
        </p:pic>
        <p:sp>
          <p:nvSpPr>
            <p:cNvPr id="151" name="object 151"/>
            <p:cNvSpPr/>
            <p:nvPr/>
          </p:nvSpPr>
          <p:spPr>
            <a:xfrm>
              <a:off x="6741134" y="5435460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041"/>
                  </a:moveTo>
                  <a:lnTo>
                    <a:pt x="9438" y="50127"/>
                  </a:lnTo>
                  <a:lnTo>
                    <a:pt x="35180" y="24047"/>
                  </a:lnTo>
                  <a:lnTo>
                    <a:pt x="73364" y="6453"/>
                  </a:lnTo>
                  <a:lnTo>
                    <a:pt x="120129" y="0"/>
                  </a:lnTo>
                  <a:lnTo>
                    <a:pt x="166899" y="6453"/>
                  </a:lnTo>
                  <a:lnTo>
                    <a:pt x="205082" y="24047"/>
                  </a:lnTo>
                  <a:lnTo>
                    <a:pt x="230821" y="50127"/>
                  </a:lnTo>
                  <a:lnTo>
                    <a:pt x="240258" y="82041"/>
                  </a:lnTo>
                  <a:lnTo>
                    <a:pt x="230821" y="113956"/>
                  </a:lnTo>
                  <a:lnTo>
                    <a:pt x="205082" y="140036"/>
                  </a:lnTo>
                  <a:lnTo>
                    <a:pt x="166899" y="157630"/>
                  </a:lnTo>
                  <a:lnTo>
                    <a:pt x="120129" y="164083"/>
                  </a:lnTo>
                  <a:lnTo>
                    <a:pt x="73364" y="157630"/>
                  </a:lnTo>
                  <a:lnTo>
                    <a:pt x="35180" y="140036"/>
                  </a:lnTo>
                  <a:lnTo>
                    <a:pt x="9438" y="113956"/>
                  </a:lnTo>
                  <a:lnTo>
                    <a:pt x="0" y="82041"/>
                  </a:lnTo>
                  <a:close/>
                </a:path>
              </a:pathLst>
            </a:custGeom>
            <a:ln w="14655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2" name="object 152"/>
          <p:cNvGrpSpPr/>
          <p:nvPr/>
        </p:nvGrpSpPr>
        <p:grpSpPr>
          <a:xfrm>
            <a:off x="9002200" y="1985626"/>
            <a:ext cx="744071" cy="3691778"/>
            <a:chOff x="8322894" y="2250376"/>
            <a:chExt cx="843280" cy="4184015"/>
          </a:xfrm>
        </p:grpSpPr>
        <p:sp>
          <p:nvSpPr>
            <p:cNvPr id="153" name="object 153"/>
            <p:cNvSpPr/>
            <p:nvPr/>
          </p:nvSpPr>
          <p:spPr>
            <a:xfrm>
              <a:off x="8322894" y="2250376"/>
              <a:ext cx="472440" cy="4184015"/>
            </a:xfrm>
            <a:custGeom>
              <a:avLst/>
              <a:gdLst/>
              <a:ahLst/>
              <a:cxnLst/>
              <a:rect l="l" t="t" r="r" b="b"/>
              <a:pathLst>
                <a:path w="472440" h="4184015">
                  <a:moveTo>
                    <a:pt x="472109" y="3569906"/>
                  </a:moveTo>
                  <a:lnTo>
                    <a:pt x="0" y="3569906"/>
                  </a:lnTo>
                  <a:lnTo>
                    <a:pt x="0" y="3774427"/>
                  </a:lnTo>
                  <a:lnTo>
                    <a:pt x="0" y="3978935"/>
                  </a:lnTo>
                  <a:lnTo>
                    <a:pt x="0" y="4183481"/>
                  </a:lnTo>
                  <a:lnTo>
                    <a:pt x="472109" y="4183481"/>
                  </a:lnTo>
                  <a:lnTo>
                    <a:pt x="472109" y="3978973"/>
                  </a:lnTo>
                  <a:lnTo>
                    <a:pt x="472109" y="3774452"/>
                  </a:lnTo>
                  <a:lnTo>
                    <a:pt x="472109" y="3569906"/>
                  </a:lnTo>
                  <a:close/>
                </a:path>
                <a:path w="472440" h="4184015">
                  <a:moveTo>
                    <a:pt x="472109" y="2751709"/>
                  </a:moveTo>
                  <a:lnTo>
                    <a:pt x="0" y="2751709"/>
                  </a:lnTo>
                  <a:lnTo>
                    <a:pt x="0" y="2956229"/>
                  </a:lnTo>
                  <a:lnTo>
                    <a:pt x="0" y="2956255"/>
                  </a:lnTo>
                  <a:lnTo>
                    <a:pt x="0" y="3569792"/>
                  </a:lnTo>
                  <a:lnTo>
                    <a:pt x="472109" y="3569792"/>
                  </a:lnTo>
                  <a:lnTo>
                    <a:pt x="472109" y="2956229"/>
                  </a:lnTo>
                  <a:lnTo>
                    <a:pt x="472109" y="2751709"/>
                  </a:lnTo>
                  <a:close/>
                </a:path>
                <a:path w="472440" h="4184015">
                  <a:moveTo>
                    <a:pt x="472109" y="1933511"/>
                  </a:moveTo>
                  <a:lnTo>
                    <a:pt x="0" y="1933511"/>
                  </a:lnTo>
                  <a:lnTo>
                    <a:pt x="0" y="2138019"/>
                  </a:lnTo>
                  <a:lnTo>
                    <a:pt x="0" y="2138057"/>
                  </a:lnTo>
                  <a:lnTo>
                    <a:pt x="0" y="2751594"/>
                  </a:lnTo>
                  <a:lnTo>
                    <a:pt x="472109" y="2751594"/>
                  </a:lnTo>
                  <a:lnTo>
                    <a:pt x="472109" y="2138019"/>
                  </a:lnTo>
                  <a:lnTo>
                    <a:pt x="472109" y="1933511"/>
                  </a:lnTo>
                  <a:close/>
                </a:path>
                <a:path w="472440" h="4184015">
                  <a:moveTo>
                    <a:pt x="472109" y="1115301"/>
                  </a:moveTo>
                  <a:lnTo>
                    <a:pt x="0" y="1115301"/>
                  </a:lnTo>
                  <a:lnTo>
                    <a:pt x="0" y="1319822"/>
                  </a:lnTo>
                  <a:lnTo>
                    <a:pt x="0" y="1319847"/>
                  </a:lnTo>
                  <a:lnTo>
                    <a:pt x="0" y="1933397"/>
                  </a:lnTo>
                  <a:lnTo>
                    <a:pt x="472109" y="1933397"/>
                  </a:lnTo>
                  <a:lnTo>
                    <a:pt x="472109" y="1319822"/>
                  </a:lnTo>
                  <a:lnTo>
                    <a:pt x="472109" y="1115301"/>
                  </a:lnTo>
                  <a:close/>
                </a:path>
                <a:path w="472440" h="4184015">
                  <a:moveTo>
                    <a:pt x="472109" y="0"/>
                  </a:moveTo>
                  <a:lnTo>
                    <a:pt x="0" y="0"/>
                  </a:lnTo>
                  <a:lnTo>
                    <a:pt x="0" y="297103"/>
                  </a:lnTo>
                  <a:lnTo>
                    <a:pt x="0" y="297129"/>
                  </a:lnTo>
                  <a:lnTo>
                    <a:pt x="0" y="1115187"/>
                  </a:lnTo>
                  <a:lnTo>
                    <a:pt x="472109" y="1115187"/>
                  </a:lnTo>
                  <a:lnTo>
                    <a:pt x="472109" y="297103"/>
                  </a:lnTo>
                  <a:lnTo>
                    <a:pt x="472109" y="0"/>
                  </a:lnTo>
                  <a:close/>
                </a:path>
              </a:pathLst>
            </a:custGeom>
            <a:solidFill>
              <a:srgbClr val="F6F4F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54" name="object 15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809418" y="2316486"/>
              <a:ext cx="123050" cy="175787"/>
            </a:xfrm>
            <a:prstGeom prst="rect">
              <a:avLst/>
            </a:prstGeom>
          </p:spPr>
        </p:pic>
        <p:pic>
          <p:nvPicPr>
            <p:cNvPr id="155" name="object 155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8985072" y="3182296"/>
              <a:ext cx="140639" cy="175799"/>
            </a:xfrm>
            <a:prstGeom prst="rect">
              <a:avLst/>
            </a:prstGeom>
          </p:spPr>
        </p:pic>
        <p:pic>
          <p:nvPicPr>
            <p:cNvPr id="156" name="object 15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991079" y="3386963"/>
              <a:ext cx="123059" cy="175793"/>
            </a:xfrm>
            <a:prstGeom prst="rect">
              <a:avLst/>
            </a:prstGeom>
          </p:spPr>
        </p:pic>
        <p:pic>
          <p:nvPicPr>
            <p:cNvPr id="157" name="object 157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8994013" y="3591464"/>
              <a:ext cx="118656" cy="175799"/>
            </a:xfrm>
            <a:prstGeom prst="rect">
              <a:avLst/>
            </a:prstGeom>
          </p:spPr>
        </p:pic>
        <p:pic>
          <p:nvPicPr>
            <p:cNvPr id="158" name="object 158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8988005" y="3796131"/>
              <a:ext cx="131838" cy="175793"/>
            </a:xfrm>
            <a:prstGeom prst="rect">
              <a:avLst/>
            </a:prstGeom>
          </p:spPr>
        </p:pic>
        <p:pic>
          <p:nvPicPr>
            <p:cNvPr id="159" name="object 15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008656" y="4205154"/>
              <a:ext cx="93760" cy="175799"/>
            </a:xfrm>
            <a:prstGeom prst="rect">
              <a:avLst/>
            </a:prstGeom>
          </p:spPr>
        </p:pic>
        <p:pic>
          <p:nvPicPr>
            <p:cNvPr id="160" name="object 16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008656" y="4409973"/>
              <a:ext cx="93760" cy="175793"/>
            </a:xfrm>
            <a:prstGeom prst="rect">
              <a:avLst/>
            </a:prstGeom>
          </p:spPr>
        </p:pic>
        <p:pic>
          <p:nvPicPr>
            <p:cNvPr id="161" name="object 16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008656" y="5433275"/>
              <a:ext cx="93760" cy="175793"/>
            </a:xfrm>
            <a:prstGeom prst="rect">
              <a:avLst/>
            </a:prstGeom>
          </p:spPr>
        </p:pic>
        <p:pic>
          <p:nvPicPr>
            <p:cNvPr id="162" name="object 16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017304" y="5637638"/>
              <a:ext cx="64452" cy="175799"/>
            </a:xfrm>
            <a:prstGeom prst="rect">
              <a:avLst/>
            </a:prstGeom>
          </p:spPr>
        </p:pic>
        <p:sp>
          <p:nvSpPr>
            <p:cNvPr id="163" name="object 163"/>
            <p:cNvSpPr/>
            <p:nvPr/>
          </p:nvSpPr>
          <p:spPr>
            <a:xfrm>
              <a:off x="8909329" y="3800525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4">
                  <a:moveTo>
                    <a:pt x="0" y="83502"/>
                  </a:moveTo>
                  <a:lnTo>
                    <a:pt x="9438" y="50984"/>
                  </a:lnTo>
                  <a:lnTo>
                    <a:pt x="35180" y="24444"/>
                  </a:lnTo>
                  <a:lnTo>
                    <a:pt x="73364" y="6557"/>
                  </a:lnTo>
                  <a:lnTo>
                    <a:pt x="120129" y="0"/>
                  </a:lnTo>
                  <a:lnTo>
                    <a:pt x="166899" y="6557"/>
                  </a:lnTo>
                  <a:lnTo>
                    <a:pt x="205082" y="24444"/>
                  </a:lnTo>
                  <a:lnTo>
                    <a:pt x="230821" y="50984"/>
                  </a:lnTo>
                  <a:lnTo>
                    <a:pt x="240258" y="83502"/>
                  </a:lnTo>
                  <a:lnTo>
                    <a:pt x="230821" y="116020"/>
                  </a:lnTo>
                  <a:lnTo>
                    <a:pt x="205082" y="142560"/>
                  </a:lnTo>
                  <a:lnTo>
                    <a:pt x="166899" y="160447"/>
                  </a:lnTo>
                  <a:lnTo>
                    <a:pt x="120129" y="167004"/>
                  </a:lnTo>
                  <a:lnTo>
                    <a:pt x="73364" y="160447"/>
                  </a:lnTo>
                  <a:lnTo>
                    <a:pt x="35180" y="142560"/>
                  </a:lnTo>
                  <a:lnTo>
                    <a:pt x="9438" y="116020"/>
                  </a:lnTo>
                  <a:lnTo>
                    <a:pt x="0" y="83502"/>
                  </a:lnTo>
                  <a:close/>
                </a:path>
              </a:pathLst>
            </a:custGeom>
            <a:ln w="14655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4" name="object 164"/>
            <p:cNvSpPr/>
            <p:nvPr/>
          </p:nvSpPr>
          <p:spPr>
            <a:xfrm>
              <a:off x="8918117" y="4418749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041"/>
                  </a:moveTo>
                  <a:lnTo>
                    <a:pt x="9438" y="50127"/>
                  </a:lnTo>
                  <a:lnTo>
                    <a:pt x="35180" y="24047"/>
                  </a:lnTo>
                  <a:lnTo>
                    <a:pt x="73364" y="6453"/>
                  </a:lnTo>
                  <a:lnTo>
                    <a:pt x="120129" y="0"/>
                  </a:lnTo>
                  <a:lnTo>
                    <a:pt x="166899" y="6453"/>
                  </a:lnTo>
                  <a:lnTo>
                    <a:pt x="205082" y="24047"/>
                  </a:lnTo>
                  <a:lnTo>
                    <a:pt x="230821" y="50127"/>
                  </a:lnTo>
                  <a:lnTo>
                    <a:pt x="240258" y="82041"/>
                  </a:lnTo>
                  <a:lnTo>
                    <a:pt x="230821" y="113956"/>
                  </a:lnTo>
                  <a:lnTo>
                    <a:pt x="205082" y="140036"/>
                  </a:lnTo>
                  <a:lnTo>
                    <a:pt x="166899" y="157630"/>
                  </a:lnTo>
                  <a:lnTo>
                    <a:pt x="120129" y="164083"/>
                  </a:lnTo>
                  <a:lnTo>
                    <a:pt x="73364" y="157630"/>
                  </a:lnTo>
                  <a:lnTo>
                    <a:pt x="35180" y="140036"/>
                  </a:lnTo>
                  <a:lnTo>
                    <a:pt x="9438" y="113956"/>
                  </a:lnTo>
                  <a:lnTo>
                    <a:pt x="0" y="82041"/>
                  </a:lnTo>
                  <a:close/>
                </a:path>
              </a:pathLst>
            </a:custGeom>
            <a:ln w="14655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5" name="object 165"/>
            <p:cNvSpPr/>
            <p:nvPr/>
          </p:nvSpPr>
          <p:spPr>
            <a:xfrm>
              <a:off x="8909329" y="3393249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041"/>
                  </a:moveTo>
                  <a:lnTo>
                    <a:pt x="9438" y="50127"/>
                  </a:lnTo>
                  <a:lnTo>
                    <a:pt x="35180" y="24047"/>
                  </a:lnTo>
                  <a:lnTo>
                    <a:pt x="73364" y="6453"/>
                  </a:lnTo>
                  <a:lnTo>
                    <a:pt x="120129" y="0"/>
                  </a:lnTo>
                  <a:lnTo>
                    <a:pt x="166899" y="6453"/>
                  </a:lnTo>
                  <a:lnTo>
                    <a:pt x="205082" y="24047"/>
                  </a:lnTo>
                  <a:lnTo>
                    <a:pt x="230821" y="50127"/>
                  </a:lnTo>
                  <a:lnTo>
                    <a:pt x="240258" y="82041"/>
                  </a:lnTo>
                  <a:lnTo>
                    <a:pt x="230821" y="113956"/>
                  </a:lnTo>
                  <a:lnTo>
                    <a:pt x="205082" y="140036"/>
                  </a:lnTo>
                  <a:lnTo>
                    <a:pt x="166899" y="157630"/>
                  </a:lnTo>
                  <a:lnTo>
                    <a:pt x="120129" y="164083"/>
                  </a:lnTo>
                  <a:lnTo>
                    <a:pt x="73364" y="157630"/>
                  </a:lnTo>
                  <a:lnTo>
                    <a:pt x="35180" y="140036"/>
                  </a:lnTo>
                  <a:lnTo>
                    <a:pt x="9438" y="113956"/>
                  </a:lnTo>
                  <a:lnTo>
                    <a:pt x="0" y="82041"/>
                  </a:lnTo>
                  <a:close/>
                </a:path>
              </a:pathLst>
            </a:custGeom>
            <a:ln w="14655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6" name="object 166"/>
            <p:cNvSpPr/>
            <p:nvPr/>
          </p:nvSpPr>
          <p:spPr>
            <a:xfrm>
              <a:off x="8909329" y="4204868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4">
                  <a:moveTo>
                    <a:pt x="0" y="83502"/>
                  </a:moveTo>
                  <a:lnTo>
                    <a:pt x="9438" y="50984"/>
                  </a:lnTo>
                  <a:lnTo>
                    <a:pt x="35180" y="24444"/>
                  </a:lnTo>
                  <a:lnTo>
                    <a:pt x="73364" y="6557"/>
                  </a:lnTo>
                  <a:lnTo>
                    <a:pt x="120129" y="0"/>
                  </a:lnTo>
                  <a:lnTo>
                    <a:pt x="166899" y="6557"/>
                  </a:lnTo>
                  <a:lnTo>
                    <a:pt x="205082" y="24444"/>
                  </a:lnTo>
                  <a:lnTo>
                    <a:pt x="230821" y="50984"/>
                  </a:lnTo>
                  <a:lnTo>
                    <a:pt x="240258" y="83502"/>
                  </a:lnTo>
                  <a:lnTo>
                    <a:pt x="230821" y="116020"/>
                  </a:lnTo>
                  <a:lnTo>
                    <a:pt x="205082" y="142560"/>
                  </a:lnTo>
                  <a:lnTo>
                    <a:pt x="166899" y="160447"/>
                  </a:lnTo>
                  <a:lnTo>
                    <a:pt x="120129" y="167004"/>
                  </a:lnTo>
                  <a:lnTo>
                    <a:pt x="73364" y="160447"/>
                  </a:lnTo>
                  <a:lnTo>
                    <a:pt x="35180" y="142560"/>
                  </a:lnTo>
                  <a:lnTo>
                    <a:pt x="9438" y="116020"/>
                  </a:lnTo>
                  <a:lnTo>
                    <a:pt x="0" y="83502"/>
                  </a:lnTo>
                  <a:close/>
                </a:path>
              </a:pathLst>
            </a:custGeom>
            <a:ln w="14655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7" name="object 167"/>
            <p:cNvSpPr/>
            <p:nvPr/>
          </p:nvSpPr>
          <p:spPr>
            <a:xfrm>
              <a:off x="8909329" y="3589566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041"/>
                  </a:moveTo>
                  <a:lnTo>
                    <a:pt x="9438" y="50127"/>
                  </a:lnTo>
                  <a:lnTo>
                    <a:pt x="35180" y="24047"/>
                  </a:lnTo>
                  <a:lnTo>
                    <a:pt x="73364" y="6453"/>
                  </a:lnTo>
                  <a:lnTo>
                    <a:pt x="120129" y="0"/>
                  </a:lnTo>
                  <a:lnTo>
                    <a:pt x="166899" y="6453"/>
                  </a:lnTo>
                  <a:lnTo>
                    <a:pt x="205082" y="24047"/>
                  </a:lnTo>
                  <a:lnTo>
                    <a:pt x="230821" y="50127"/>
                  </a:lnTo>
                  <a:lnTo>
                    <a:pt x="240258" y="82041"/>
                  </a:lnTo>
                  <a:lnTo>
                    <a:pt x="230821" y="113956"/>
                  </a:lnTo>
                  <a:lnTo>
                    <a:pt x="205082" y="140036"/>
                  </a:lnTo>
                  <a:lnTo>
                    <a:pt x="166899" y="157630"/>
                  </a:lnTo>
                  <a:lnTo>
                    <a:pt x="120129" y="164083"/>
                  </a:lnTo>
                  <a:lnTo>
                    <a:pt x="73364" y="157630"/>
                  </a:lnTo>
                  <a:lnTo>
                    <a:pt x="35180" y="140036"/>
                  </a:lnTo>
                  <a:lnTo>
                    <a:pt x="9438" y="113956"/>
                  </a:lnTo>
                  <a:lnTo>
                    <a:pt x="0" y="82041"/>
                  </a:lnTo>
                  <a:close/>
                </a:path>
              </a:pathLst>
            </a:custGeom>
            <a:ln w="14655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8" name="object 168"/>
            <p:cNvSpPr/>
            <p:nvPr/>
          </p:nvSpPr>
          <p:spPr>
            <a:xfrm>
              <a:off x="8909329" y="3182289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041"/>
                  </a:moveTo>
                  <a:lnTo>
                    <a:pt x="9438" y="50127"/>
                  </a:lnTo>
                  <a:lnTo>
                    <a:pt x="35180" y="24047"/>
                  </a:lnTo>
                  <a:lnTo>
                    <a:pt x="73364" y="6453"/>
                  </a:lnTo>
                  <a:lnTo>
                    <a:pt x="120129" y="0"/>
                  </a:lnTo>
                  <a:lnTo>
                    <a:pt x="166899" y="6453"/>
                  </a:lnTo>
                  <a:lnTo>
                    <a:pt x="205082" y="24047"/>
                  </a:lnTo>
                  <a:lnTo>
                    <a:pt x="230821" y="50127"/>
                  </a:lnTo>
                  <a:lnTo>
                    <a:pt x="240258" y="82041"/>
                  </a:lnTo>
                  <a:lnTo>
                    <a:pt x="230821" y="113956"/>
                  </a:lnTo>
                  <a:lnTo>
                    <a:pt x="205082" y="140036"/>
                  </a:lnTo>
                  <a:lnTo>
                    <a:pt x="166899" y="157630"/>
                  </a:lnTo>
                  <a:lnTo>
                    <a:pt x="120129" y="164083"/>
                  </a:lnTo>
                  <a:lnTo>
                    <a:pt x="73364" y="157630"/>
                  </a:lnTo>
                  <a:lnTo>
                    <a:pt x="35180" y="140036"/>
                  </a:lnTo>
                  <a:lnTo>
                    <a:pt x="9438" y="113956"/>
                  </a:lnTo>
                  <a:lnTo>
                    <a:pt x="0" y="82041"/>
                  </a:lnTo>
                  <a:close/>
                </a:path>
              </a:pathLst>
            </a:custGeom>
            <a:ln w="14655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9" name="object 169"/>
            <p:cNvSpPr/>
            <p:nvPr/>
          </p:nvSpPr>
          <p:spPr>
            <a:xfrm>
              <a:off x="8909329" y="5435460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041"/>
                  </a:moveTo>
                  <a:lnTo>
                    <a:pt x="9438" y="50127"/>
                  </a:lnTo>
                  <a:lnTo>
                    <a:pt x="35180" y="24047"/>
                  </a:lnTo>
                  <a:lnTo>
                    <a:pt x="73364" y="6453"/>
                  </a:lnTo>
                  <a:lnTo>
                    <a:pt x="120129" y="0"/>
                  </a:lnTo>
                  <a:lnTo>
                    <a:pt x="166899" y="6453"/>
                  </a:lnTo>
                  <a:lnTo>
                    <a:pt x="205082" y="24047"/>
                  </a:lnTo>
                  <a:lnTo>
                    <a:pt x="230821" y="50127"/>
                  </a:lnTo>
                  <a:lnTo>
                    <a:pt x="240258" y="82041"/>
                  </a:lnTo>
                  <a:lnTo>
                    <a:pt x="230821" y="113956"/>
                  </a:lnTo>
                  <a:lnTo>
                    <a:pt x="205082" y="140036"/>
                  </a:lnTo>
                  <a:lnTo>
                    <a:pt x="166899" y="157630"/>
                  </a:lnTo>
                  <a:lnTo>
                    <a:pt x="120129" y="164083"/>
                  </a:lnTo>
                  <a:lnTo>
                    <a:pt x="73364" y="157630"/>
                  </a:lnTo>
                  <a:lnTo>
                    <a:pt x="35180" y="140036"/>
                  </a:lnTo>
                  <a:lnTo>
                    <a:pt x="9438" y="113956"/>
                  </a:lnTo>
                  <a:lnTo>
                    <a:pt x="0" y="82041"/>
                  </a:lnTo>
                  <a:close/>
                </a:path>
              </a:pathLst>
            </a:custGeom>
            <a:ln w="14655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0" name="object 170"/>
            <p:cNvSpPr/>
            <p:nvPr/>
          </p:nvSpPr>
          <p:spPr>
            <a:xfrm>
              <a:off x="8909329" y="5634697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041"/>
                  </a:moveTo>
                  <a:lnTo>
                    <a:pt x="9438" y="50127"/>
                  </a:lnTo>
                  <a:lnTo>
                    <a:pt x="35180" y="24047"/>
                  </a:lnTo>
                  <a:lnTo>
                    <a:pt x="73364" y="6453"/>
                  </a:lnTo>
                  <a:lnTo>
                    <a:pt x="120129" y="0"/>
                  </a:lnTo>
                  <a:lnTo>
                    <a:pt x="166899" y="6453"/>
                  </a:lnTo>
                  <a:lnTo>
                    <a:pt x="205082" y="24047"/>
                  </a:lnTo>
                  <a:lnTo>
                    <a:pt x="230821" y="50127"/>
                  </a:lnTo>
                  <a:lnTo>
                    <a:pt x="240258" y="82041"/>
                  </a:lnTo>
                  <a:lnTo>
                    <a:pt x="230821" y="113956"/>
                  </a:lnTo>
                  <a:lnTo>
                    <a:pt x="205082" y="140036"/>
                  </a:lnTo>
                  <a:lnTo>
                    <a:pt x="166899" y="157630"/>
                  </a:lnTo>
                  <a:lnTo>
                    <a:pt x="120129" y="164083"/>
                  </a:lnTo>
                  <a:lnTo>
                    <a:pt x="73364" y="157630"/>
                  </a:lnTo>
                  <a:lnTo>
                    <a:pt x="35180" y="140036"/>
                  </a:lnTo>
                  <a:lnTo>
                    <a:pt x="9438" y="113956"/>
                  </a:lnTo>
                  <a:lnTo>
                    <a:pt x="0" y="82041"/>
                  </a:lnTo>
                  <a:close/>
                </a:path>
              </a:pathLst>
            </a:custGeom>
            <a:ln w="14655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1" name="object 171"/>
          <p:cNvGrpSpPr/>
          <p:nvPr/>
        </p:nvGrpSpPr>
        <p:grpSpPr>
          <a:xfrm>
            <a:off x="7607819" y="3891152"/>
            <a:ext cx="228040" cy="159124"/>
            <a:chOff x="6742595" y="4409973"/>
            <a:chExt cx="258445" cy="180340"/>
          </a:xfrm>
        </p:grpSpPr>
        <p:pic>
          <p:nvPicPr>
            <p:cNvPr id="172" name="object 17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833425" y="4409973"/>
              <a:ext cx="87896" cy="175793"/>
            </a:xfrm>
            <a:prstGeom prst="rect">
              <a:avLst/>
            </a:prstGeom>
          </p:spPr>
        </p:pic>
        <p:sp>
          <p:nvSpPr>
            <p:cNvPr id="173" name="object 173"/>
            <p:cNvSpPr/>
            <p:nvPr/>
          </p:nvSpPr>
          <p:spPr>
            <a:xfrm>
              <a:off x="6749923" y="4418749"/>
              <a:ext cx="243204" cy="164465"/>
            </a:xfrm>
            <a:custGeom>
              <a:avLst/>
              <a:gdLst/>
              <a:ahLst/>
              <a:cxnLst/>
              <a:rect l="l" t="t" r="r" b="b"/>
              <a:pathLst>
                <a:path w="243204" h="164464">
                  <a:moveTo>
                    <a:pt x="0" y="82041"/>
                  </a:moveTo>
                  <a:lnTo>
                    <a:pt x="9563" y="50127"/>
                  </a:lnTo>
                  <a:lnTo>
                    <a:pt x="35634" y="24047"/>
                  </a:lnTo>
                  <a:lnTo>
                    <a:pt x="74286" y="6453"/>
                  </a:lnTo>
                  <a:lnTo>
                    <a:pt x="121589" y="0"/>
                  </a:lnTo>
                  <a:lnTo>
                    <a:pt x="168900" y="6453"/>
                  </a:lnTo>
                  <a:lnTo>
                    <a:pt x="207556" y="24047"/>
                  </a:lnTo>
                  <a:lnTo>
                    <a:pt x="233628" y="50127"/>
                  </a:lnTo>
                  <a:lnTo>
                    <a:pt x="243192" y="82041"/>
                  </a:lnTo>
                  <a:lnTo>
                    <a:pt x="233628" y="113956"/>
                  </a:lnTo>
                  <a:lnTo>
                    <a:pt x="207556" y="140036"/>
                  </a:lnTo>
                  <a:lnTo>
                    <a:pt x="168900" y="157630"/>
                  </a:lnTo>
                  <a:lnTo>
                    <a:pt x="121589" y="164083"/>
                  </a:lnTo>
                  <a:lnTo>
                    <a:pt x="74286" y="157630"/>
                  </a:lnTo>
                  <a:lnTo>
                    <a:pt x="35634" y="140036"/>
                  </a:lnTo>
                  <a:lnTo>
                    <a:pt x="9563" y="113956"/>
                  </a:lnTo>
                  <a:lnTo>
                    <a:pt x="0" y="82041"/>
                  </a:lnTo>
                  <a:close/>
                </a:path>
              </a:pathLst>
            </a:custGeom>
            <a:ln w="14655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4" name="object 174"/>
          <p:cNvGrpSpPr/>
          <p:nvPr/>
        </p:nvGrpSpPr>
        <p:grpSpPr>
          <a:xfrm>
            <a:off x="7176067" y="2266289"/>
            <a:ext cx="225238" cy="3404907"/>
            <a:chOff x="6253276" y="2568460"/>
            <a:chExt cx="255270" cy="3858895"/>
          </a:xfrm>
        </p:grpSpPr>
        <p:pic>
          <p:nvPicPr>
            <p:cNvPr id="175" name="object 17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328740" y="2568460"/>
              <a:ext cx="162610" cy="175793"/>
            </a:xfrm>
            <a:prstGeom prst="rect">
              <a:avLst/>
            </a:prstGeom>
          </p:spPr>
        </p:pic>
        <p:pic>
          <p:nvPicPr>
            <p:cNvPr id="176" name="object 176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6331661" y="2772460"/>
              <a:ext cx="149429" cy="176161"/>
            </a:xfrm>
            <a:prstGeom prst="rect">
              <a:avLst/>
            </a:prstGeom>
          </p:spPr>
        </p:pic>
        <p:pic>
          <p:nvPicPr>
            <p:cNvPr id="177" name="object 17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331661" y="2977641"/>
              <a:ext cx="149429" cy="175793"/>
            </a:xfrm>
            <a:prstGeom prst="rect">
              <a:avLst/>
            </a:prstGeom>
          </p:spPr>
        </p:pic>
        <p:pic>
          <p:nvPicPr>
            <p:cNvPr id="178" name="object 17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331661" y="3182296"/>
              <a:ext cx="149429" cy="175799"/>
            </a:xfrm>
            <a:prstGeom prst="rect">
              <a:avLst/>
            </a:prstGeom>
          </p:spPr>
        </p:pic>
        <p:pic>
          <p:nvPicPr>
            <p:cNvPr id="179" name="object 179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6334594" y="3386962"/>
              <a:ext cx="145034" cy="175793"/>
            </a:xfrm>
            <a:prstGeom prst="rect">
              <a:avLst/>
            </a:prstGeom>
          </p:spPr>
        </p:pic>
        <p:pic>
          <p:nvPicPr>
            <p:cNvPr id="180" name="object 180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6331661" y="3591464"/>
              <a:ext cx="149429" cy="175799"/>
            </a:xfrm>
            <a:prstGeom prst="rect">
              <a:avLst/>
            </a:prstGeom>
          </p:spPr>
        </p:pic>
        <p:pic>
          <p:nvPicPr>
            <p:cNvPr id="181" name="object 18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360960" y="3796131"/>
              <a:ext cx="87896" cy="175793"/>
            </a:xfrm>
            <a:prstGeom prst="rect">
              <a:avLst/>
            </a:prstGeom>
          </p:spPr>
        </p:pic>
        <p:pic>
          <p:nvPicPr>
            <p:cNvPr id="182" name="object 182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6337528" y="4000938"/>
              <a:ext cx="131850" cy="175799"/>
            </a:xfrm>
            <a:prstGeom prst="rect">
              <a:avLst/>
            </a:prstGeom>
          </p:spPr>
        </p:pic>
        <p:pic>
          <p:nvPicPr>
            <p:cNvPr id="183" name="object 18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360960" y="4205154"/>
              <a:ext cx="87900" cy="175799"/>
            </a:xfrm>
            <a:prstGeom prst="rect">
              <a:avLst/>
            </a:prstGeom>
          </p:spPr>
        </p:pic>
        <p:pic>
          <p:nvPicPr>
            <p:cNvPr id="184" name="object 18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360960" y="4409973"/>
              <a:ext cx="87896" cy="175793"/>
            </a:xfrm>
            <a:prstGeom prst="rect">
              <a:avLst/>
            </a:prstGeom>
          </p:spPr>
        </p:pic>
        <p:pic>
          <p:nvPicPr>
            <p:cNvPr id="185" name="object 18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355105" y="4614773"/>
              <a:ext cx="105473" cy="175793"/>
            </a:xfrm>
            <a:prstGeom prst="rect">
              <a:avLst/>
            </a:prstGeom>
          </p:spPr>
        </p:pic>
        <p:pic>
          <p:nvPicPr>
            <p:cNvPr id="186" name="object 18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358039" y="4818628"/>
              <a:ext cx="93751" cy="176166"/>
            </a:xfrm>
            <a:prstGeom prst="rect">
              <a:avLst/>
            </a:prstGeom>
          </p:spPr>
        </p:pic>
        <p:pic>
          <p:nvPicPr>
            <p:cNvPr id="187" name="object 18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358039" y="5023802"/>
              <a:ext cx="93751" cy="175793"/>
            </a:xfrm>
            <a:prstGeom prst="rect">
              <a:avLst/>
            </a:prstGeom>
          </p:spPr>
        </p:pic>
        <p:pic>
          <p:nvPicPr>
            <p:cNvPr id="188" name="object 18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358039" y="5228608"/>
              <a:ext cx="93751" cy="175799"/>
            </a:xfrm>
            <a:prstGeom prst="rect">
              <a:avLst/>
            </a:prstGeom>
          </p:spPr>
        </p:pic>
        <p:pic>
          <p:nvPicPr>
            <p:cNvPr id="189" name="object 18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358039" y="5433275"/>
              <a:ext cx="93751" cy="175793"/>
            </a:xfrm>
            <a:prstGeom prst="rect">
              <a:avLst/>
            </a:prstGeom>
          </p:spPr>
        </p:pic>
        <p:pic>
          <p:nvPicPr>
            <p:cNvPr id="190" name="object 19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358039" y="5637637"/>
              <a:ext cx="93751" cy="175799"/>
            </a:xfrm>
            <a:prstGeom prst="rect">
              <a:avLst/>
            </a:prstGeom>
          </p:spPr>
        </p:pic>
        <p:pic>
          <p:nvPicPr>
            <p:cNvPr id="191" name="object 19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358039" y="5842444"/>
              <a:ext cx="93751" cy="175793"/>
            </a:xfrm>
            <a:prstGeom prst="rect">
              <a:avLst/>
            </a:prstGeom>
          </p:spPr>
        </p:pic>
        <p:pic>
          <p:nvPicPr>
            <p:cNvPr id="192" name="object 19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366827" y="6047098"/>
              <a:ext cx="64452" cy="175799"/>
            </a:xfrm>
            <a:prstGeom prst="rect">
              <a:avLst/>
            </a:prstGeom>
          </p:spPr>
        </p:pic>
        <p:pic>
          <p:nvPicPr>
            <p:cNvPr id="193" name="object 19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366827" y="6251466"/>
              <a:ext cx="64452" cy="175799"/>
            </a:xfrm>
            <a:prstGeom prst="rect">
              <a:avLst/>
            </a:prstGeom>
          </p:spPr>
        </p:pic>
        <p:sp>
          <p:nvSpPr>
            <p:cNvPr id="194" name="object 194"/>
            <p:cNvSpPr/>
            <p:nvPr/>
          </p:nvSpPr>
          <p:spPr>
            <a:xfrm>
              <a:off x="6260604" y="3589566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4" h="164464">
                  <a:moveTo>
                    <a:pt x="0" y="82041"/>
                  </a:moveTo>
                  <a:lnTo>
                    <a:pt x="9438" y="50127"/>
                  </a:lnTo>
                  <a:lnTo>
                    <a:pt x="35180" y="24047"/>
                  </a:lnTo>
                  <a:lnTo>
                    <a:pt x="73364" y="6453"/>
                  </a:lnTo>
                  <a:lnTo>
                    <a:pt x="120129" y="0"/>
                  </a:lnTo>
                  <a:lnTo>
                    <a:pt x="166899" y="6453"/>
                  </a:lnTo>
                  <a:lnTo>
                    <a:pt x="205082" y="24047"/>
                  </a:lnTo>
                  <a:lnTo>
                    <a:pt x="230821" y="50127"/>
                  </a:lnTo>
                  <a:lnTo>
                    <a:pt x="240258" y="82041"/>
                  </a:lnTo>
                  <a:lnTo>
                    <a:pt x="230821" y="113956"/>
                  </a:lnTo>
                  <a:lnTo>
                    <a:pt x="205082" y="140036"/>
                  </a:lnTo>
                  <a:lnTo>
                    <a:pt x="166899" y="157630"/>
                  </a:lnTo>
                  <a:lnTo>
                    <a:pt x="120129" y="164083"/>
                  </a:lnTo>
                  <a:lnTo>
                    <a:pt x="73364" y="157630"/>
                  </a:lnTo>
                  <a:lnTo>
                    <a:pt x="35180" y="140036"/>
                  </a:lnTo>
                  <a:lnTo>
                    <a:pt x="9438" y="113956"/>
                  </a:lnTo>
                  <a:lnTo>
                    <a:pt x="0" y="82041"/>
                  </a:lnTo>
                  <a:close/>
                </a:path>
              </a:pathLst>
            </a:custGeom>
            <a:ln w="14655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" name="object 195"/>
            <p:cNvSpPr/>
            <p:nvPr/>
          </p:nvSpPr>
          <p:spPr>
            <a:xfrm>
              <a:off x="6260604" y="5848591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4" h="164464">
                  <a:moveTo>
                    <a:pt x="0" y="82042"/>
                  </a:moveTo>
                  <a:lnTo>
                    <a:pt x="9438" y="50127"/>
                  </a:lnTo>
                  <a:lnTo>
                    <a:pt x="35180" y="24047"/>
                  </a:lnTo>
                  <a:lnTo>
                    <a:pt x="73364" y="6453"/>
                  </a:lnTo>
                  <a:lnTo>
                    <a:pt x="120129" y="0"/>
                  </a:lnTo>
                  <a:lnTo>
                    <a:pt x="166899" y="6453"/>
                  </a:lnTo>
                  <a:lnTo>
                    <a:pt x="205082" y="24047"/>
                  </a:lnTo>
                  <a:lnTo>
                    <a:pt x="230821" y="50127"/>
                  </a:lnTo>
                  <a:lnTo>
                    <a:pt x="240258" y="82042"/>
                  </a:lnTo>
                  <a:lnTo>
                    <a:pt x="230821" y="113956"/>
                  </a:lnTo>
                  <a:lnTo>
                    <a:pt x="205082" y="140036"/>
                  </a:lnTo>
                  <a:lnTo>
                    <a:pt x="166899" y="157630"/>
                  </a:lnTo>
                  <a:lnTo>
                    <a:pt x="120129" y="164084"/>
                  </a:lnTo>
                  <a:lnTo>
                    <a:pt x="73364" y="157630"/>
                  </a:lnTo>
                  <a:lnTo>
                    <a:pt x="35180" y="140036"/>
                  </a:lnTo>
                  <a:lnTo>
                    <a:pt x="9438" y="113956"/>
                  </a:lnTo>
                  <a:lnTo>
                    <a:pt x="0" y="82042"/>
                  </a:lnTo>
                  <a:close/>
                </a:path>
              </a:pathLst>
            </a:custGeom>
            <a:ln w="14655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6" name="object 196"/>
            <p:cNvSpPr/>
            <p:nvPr/>
          </p:nvSpPr>
          <p:spPr>
            <a:xfrm>
              <a:off x="6260604" y="3393249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4" h="164464">
                  <a:moveTo>
                    <a:pt x="0" y="82041"/>
                  </a:moveTo>
                  <a:lnTo>
                    <a:pt x="9438" y="50127"/>
                  </a:lnTo>
                  <a:lnTo>
                    <a:pt x="35180" y="24047"/>
                  </a:lnTo>
                  <a:lnTo>
                    <a:pt x="73364" y="6453"/>
                  </a:lnTo>
                  <a:lnTo>
                    <a:pt x="120129" y="0"/>
                  </a:lnTo>
                  <a:lnTo>
                    <a:pt x="166899" y="6453"/>
                  </a:lnTo>
                  <a:lnTo>
                    <a:pt x="205082" y="24047"/>
                  </a:lnTo>
                  <a:lnTo>
                    <a:pt x="230821" y="50127"/>
                  </a:lnTo>
                  <a:lnTo>
                    <a:pt x="240258" y="82041"/>
                  </a:lnTo>
                  <a:lnTo>
                    <a:pt x="230821" y="113956"/>
                  </a:lnTo>
                  <a:lnTo>
                    <a:pt x="205082" y="140036"/>
                  </a:lnTo>
                  <a:lnTo>
                    <a:pt x="166899" y="157630"/>
                  </a:lnTo>
                  <a:lnTo>
                    <a:pt x="120129" y="164083"/>
                  </a:lnTo>
                  <a:lnTo>
                    <a:pt x="73364" y="157630"/>
                  </a:lnTo>
                  <a:lnTo>
                    <a:pt x="35180" y="140036"/>
                  </a:lnTo>
                  <a:lnTo>
                    <a:pt x="9438" y="113956"/>
                  </a:lnTo>
                  <a:lnTo>
                    <a:pt x="0" y="82041"/>
                  </a:lnTo>
                  <a:close/>
                </a:path>
              </a:pathLst>
            </a:custGeom>
            <a:ln w="14655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7" name="object 197"/>
            <p:cNvSpPr/>
            <p:nvPr/>
          </p:nvSpPr>
          <p:spPr>
            <a:xfrm>
              <a:off x="6260604" y="3999763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4" h="164464">
                  <a:moveTo>
                    <a:pt x="0" y="82041"/>
                  </a:moveTo>
                  <a:lnTo>
                    <a:pt x="9438" y="50127"/>
                  </a:lnTo>
                  <a:lnTo>
                    <a:pt x="35180" y="24047"/>
                  </a:lnTo>
                  <a:lnTo>
                    <a:pt x="73364" y="6453"/>
                  </a:lnTo>
                  <a:lnTo>
                    <a:pt x="120129" y="0"/>
                  </a:lnTo>
                  <a:lnTo>
                    <a:pt x="166899" y="6453"/>
                  </a:lnTo>
                  <a:lnTo>
                    <a:pt x="205082" y="24047"/>
                  </a:lnTo>
                  <a:lnTo>
                    <a:pt x="230821" y="50127"/>
                  </a:lnTo>
                  <a:lnTo>
                    <a:pt x="240258" y="82041"/>
                  </a:lnTo>
                  <a:lnTo>
                    <a:pt x="230821" y="113956"/>
                  </a:lnTo>
                  <a:lnTo>
                    <a:pt x="205082" y="140036"/>
                  </a:lnTo>
                  <a:lnTo>
                    <a:pt x="166899" y="157630"/>
                  </a:lnTo>
                  <a:lnTo>
                    <a:pt x="120129" y="164083"/>
                  </a:lnTo>
                  <a:lnTo>
                    <a:pt x="73364" y="157630"/>
                  </a:lnTo>
                  <a:lnTo>
                    <a:pt x="35180" y="140036"/>
                  </a:lnTo>
                  <a:lnTo>
                    <a:pt x="9438" y="113956"/>
                  </a:lnTo>
                  <a:lnTo>
                    <a:pt x="0" y="82041"/>
                  </a:lnTo>
                  <a:close/>
                </a:path>
              </a:pathLst>
            </a:custGeom>
            <a:ln w="14655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8" name="object 198"/>
            <p:cNvSpPr/>
            <p:nvPr/>
          </p:nvSpPr>
          <p:spPr>
            <a:xfrm>
              <a:off x="6260604" y="2775026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4" h="164464">
                  <a:moveTo>
                    <a:pt x="0" y="82041"/>
                  </a:moveTo>
                  <a:lnTo>
                    <a:pt x="9438" y="50127"/>
                  </a:lnTo>
                  <a:lnTo>
                    <a:pt x="35180" y="24047"/>
                  </a:lnTo>
                  <a:lnTo>
                    <a:pt x="73364" y="6453"/>
                  </a:lnTo>
                  <a:lnTo>
                    <a:pt x="120129" y="0"/>
                  </a:lnTo>
                  <a:lnTo>
                    <a:pt x="166899" y="6453"/>
                  </a:lnTo>
                  <a:lnTo>
                    <a:pt x="205082" y="24047"/>
                  </a:lnTo>
                  <a:lnTo>
                    <a:pt x="230821" y="50127"/>
                  </a:lnTo>
                  <a:lnTo>
                    <a:pt x="240258" y="82041"/>
                  </a:lnTo>
                  <a:lnTo>
                    <a:pt x="230821" y="113956"/>
                  </a:lnTo>
                  <a:lnTo>
                    <a:pt x="205082" y="140036"/>
                  </a:lnTo>
                  <a:lnTo>
                    <a:pt x="166899" y="157630"/>
                  </a:lnTo>
                  <a:lnTo>
                    <a:pt x="120129" y="164083"/>
                  </a:lnTo>
                  <a:lnTo>
                    <a:pt x="73364" y="157630"/>
                  </a:lnTo>
                  <a:lnTo>
                    <a:pt x="35180" y="140036"/>
                  </a:lnTo>
                  <a:lnTo>
                    <a:pt x="9438" y="113956"/>
                  </a:lnTo>
                  <a:lnTo>
                    <a:pt x="0" y="82041"/>
                  </a:lnTo>
                  <a:close/>
                </a:path>
              </a:pathLst>
            </a:custGeom>
            <a:ln w="14655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9" name="object 199"/>
            <p:cNvSpPr/>
            <p:nvPr/>
          </p:nvSpPr>
          <p:spPr>
            <a:xfrm>
              <a:off x="6260604" y="4196079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4" h="167004">
                  <a:moveTo>
                    <a:pt x="0" y="83502"/>
                  </a:moveTo>
                  <a:lnTo>
                    <a:pt x="9438" y="50984"/>
                  </a:lnTo>
                  <a:lnTo>
                    <a:pt x="35180" y="24444"/>
                  </a:lnTo>
                  <a:lnTo>
                    <a:pt x="73364" y="6557"/>
                  </a:lnTo>
                  <a:lnTo>
                    <a:pt x="120129" y="0"/>
                  </a:lnTo>
                  <a:lnTo>
                    <a:pt x="166899" y="6557"/>
                  </a:lnTo>
                  <a:lnTo>
                    <a:pt x="205082" y="24444"/>
                  </a:lnTo>
                  <a:lnTo>
                    <a:pt x="230821" y="50984"/>
                  </a:lnTo>
                  <a:lnTo>
                    <a:pt x="240258" y="83502"/>
                  </a:lnTo>
                  <a:lnTo>
                    <a:pt x="230821" y="116020"/>
                  </a:lnTo>
                  <a:lnTo>
                    <a:pt x="205082" y="142560"/>
                  </a:lnTo>
                  <a:lnTo>
                    <a:pt x="166899" y="160447"/>
                  </a:lnTo>
                  <a:lnTo>
                    <a:pt x="120129" y="167004"/>
                  </a:lnTo>
                  <a:lnTo>
                    <a:pt x="73364" y="160447"/>
                  </a:lnTo>
                  <a:lnTo>
                    <a:pt x="35180" y="142560"/>
                  </a:lnTo>
                  <a:lnTo>
                    <a:pt x="9438" y="116020"/>
                  </a:lnTo>
                  <a:lnTo>
                    <a:pt x="0" y="83502"/>
                  </a:lnTo>
                  <a:close/>
                </a:path>
              </a:pathLst>
            </a:custGeom>
            <a:ln w="14655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0" name="object 200"/>
            <p:cNvSpPr/>
            <p:nvPr/>
          </p:nvSpPr>
          <p:spPr>
            <a:xfrm>
              <a:off x="6260604" y="4418749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4" h="164464">
                  <a:moveTo>
                    <a:pt x="0" y="82041"/>
                  </a:moveTo>
                  <a:lnTo>
                    <a:pt x="9438" y="50127"/>
                  </a:lnTo>
                  <a:lnTo>
                    <a:pt x="35180" y="24047"/>
                  </a:lnTo>
                  <a:lnTo>
                    <a:pt x="73364" y="6453"/>
                  </a:lnTo>
                  <a:lnTo>
                    <a:pt x="120129" y="0"/>
                  </a:lnTo>
                  <a:lnTo>
                    <a:pt x="166899" y="6453"/>
                  </a:lnTo>
                  <a:lnTo>
                    <a:pt x="205082" y="24047"/>
                  </a:lnTo>
                  <a:lnTo>
                    <a:pt x="230821" y="50127"/>
                  </a:lnTo>
                  <a:lnTo>
                    <a:pt x="240258" y="82041"/>
                  </a:lnTo>
                  <a:lnTo>
                    <a:pt x="230821" y="113956"/>
                  </a:lnTo>
                  <a:lnTo>
                    <a:pt x="205082" y="140036"/>
                  </a:lnTo>
                  <a:lnTo>
                    <a:pt x="166899" y="157630"/>
                  </a:lnTo>
                  <a:lnTo>
                    <a:pt x="120129" y="164083"/>
                  </a:lnTo>
                  <a:lnTo>
                    <a:pt x="73364" y="157630"/>
                  </a:lnTo>
                  <a:lnTo>
                    <a:pt x="35180" y="140036"/>
                  </a:lnTo>
                  <a:lnTo>
                    <a:pt x="9438" y="113956"/>
                  </a:lnTo>
                  <a:lnTo>
                    <a:pt x="0" y="82041"/>
                  </a:lnTo>
                  <a:close/>
                </a:path>
              </a:pathLst>
            </a:custGeom>
            <a:ln w="14655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1" name="object 201"/>
            <p:cNvSpPr/>
            <p:nvPr/>
          </p:nvSpPr>
          <p:spPr>
            <a:xfrm>
              <a:off x="6260604" y="4820157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4" h="164464">
                  <a:moveTo>
                    <a:pt x="0" y="82042"/>
                  </a:moveTo>
                  <a:lnTo>
                    <a:pt x="9438" y="50127"/>
                  </a:lnTo>
                  <a:lnTo>
                    <a:pt x="35180" y="24047"/>
                  </a:lnTo>
                  <a:lnTo>
                    <a:pt x="73364" y="6453"/>
                  </a:lnTo>
                  <a:lnTo>
                    <a:pt x="120129" y="0"/>
                  </a:lnTo>
                  <a:lnTo>
                    <a:pt x="166899" y="6453"/>
                  </a:lnTo>
                  <a:lnTo>
                    <a:pt x="205082" y="24047"/>
                  </a:lnTo>
                  <a:lnTo>
                    <a:pt x="230821" y="50127"/>
                  </a:lnTo>
                  <a:lnTo>
                    <a:pt x="240258" y="82042"/>
                  </a:lnTo>
                  <a:lnTo>
                    <a:pt x="230821" y="113956"/>
                  </a:lnTo>
                  <a:lnTo>
                    <a:pt x="205082" y="140036"/>
                  </a:lnTo>
                  <a:lnTo>
                    <a:pt x="166899" y="157630"/>
                  </a:lnTo>
                  <a:lnTo>
                    <a:pt x="120129" y="164084"/>
                  </a:lnTo>
                  <a:lnTo>
                    <a:pt x="73364" y="157630"/>
                  </a:lnTo>
                  <a:lnTo>
                    <a:pt x="35180" y="140036"/>
                  </a:lnTo>
                  <a:lnTo>
                    <a:pt x="9438" y="113956"/>
                  </a:lnTo>
                  <a:lnTo>
                    <a:pt x="0" y="82042"/>
                  </a:lnTo>
                  <a:close/>
                </a:path>
              </a:pathLst>
            </a:custGeom>
            <a:ln w="14655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2" name="object 202"/>
          <p:cNvGrpSpPr/>
          <p:nvPr/>
        </p:nvGrpSpPr>
        <p:grpSpPr>
          <a:xfrm>
            <a:off x="7600064" y="4246615"/>
            <a:ext cx="225238" cy="160804"/>
            <a:chOff x="6733806" y="4812830"/>
            <a:chExt cx="255270" cy="182245"/>
          </a:xfrm>
        </p:grpSpPr>
        <p:pic>
          <p:nvPicPr>
            <p:cNvPr id="203" name="object 20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830491" y="4818629"/>
              <a:ext cx="93760" cy="176166"/>
            </a:xfrm>
            <a:prstGeom prst="rect">
              <a:avLst/>
            </a:prstGeom>
          </p:spPr>
        </p:pic>
        <p:sp>
          <p:nvSpPr>
            <p:cNvPr id="204" name="object 204"/>
            <p:cNvSpPr/>
            <p:nvPr/>
          </p:nvSpPr>
          <p:spPr>
            <a:xfrm>
              <a:off x="6741134" y="4820158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042"/>
                  </a:moveTo>
                  <a:lnTo>
                    <a:pt x="9438" y="50127"/>
                  </a:lnTo>
                  <a:lnTo>
                    <a:pt x="35180" y="24047"/>
                  </a:lnTo>
                  <a:lnTo>
                    <a:pt x="73364" y="6453"/>
                  </a:lnTo>
                  <a:lnTo>
                    <a:pt x="120129" y="0"/>
                  </a:lnTo>
                  <a:lnTo>
                    <a:pt x="166899" y="6453"/>
                  </a:lnTo>
                  <a:lnTo>
                    <a:pt x="205082" y="24047"/>
                  </a:lnTo>
                  <a:lnTo>
                    <a:pt x="230821" y="50127"/>
                  </a:lnTo>
                  <a:lnTo>
                    <a:pt x="240258" y="82042"/>
                  </a:lnTo>
                  <a:lnTo>
                    <a:pt x="230821" y="113956"/>
                  </a:lnTo>
                  <a:lnTo>
                    <a:pt x="205082" y="140036"/>
                  </a:lnTo>
                  <a:lnTo>
                    <a:pt x="166899" y="157630"/>
                  </a:lnTo>
                  <a:lnTo>
                    <a:pt x="120129" y="164084"/>
                  </a:lnTo>
                  <a:lnTo>
                    <a:pt x="73364" y="157630"/>
                  </a:lnTo>
                  <a:lnTo>
                    <a:pt x="35180" y="140036"/>
                  </a:lnTo>
                  <a:lnTo>
                    <a:pt x="9438" y="113956"/>
                  </a:lnTo>
                  <a:lnTo>
                    <a:pt x="0" y="82042"/>
                  </a:lnTo>
                  <a:close/>
                </a:path>
              </a:pathLst>
            </a:custGeom>
            <a:ln w="14655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5" name="object 205"/>
          <p:cNvGrpSpPr/>
          <p:nvPr/>
        </p:nvGrpSpPr>
        <p:grpSpPr>
          <a:xfrm>
            <a:off x="7600064" y="2442087"/>
            <a:ext cx="225238" cy="159684"/>
            <a:chOff x="6733806" y="2767698"/>
            <a:chExt cx="255270" cy="180975"/>
          </a:xfrm>
        </p:grpSpPr>
        <p:pic>
          <p:nvPicPr>
            <p:cNvPr id="206" name="object 206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6804126" y="2772460"/>
              <a:ext cx="149428" cy="176161"/>
            </a:xfrm>
            <a:prstGeom prst="rect">
              <a:avLst/>
            </a:prstGeom>
          </p:spPr>
        </p:pic>
        <p:sp>
          <p:nvSpPr>
            <p:cNvPr id="207" name="object 207"/>
            <p:cNvSpPr/>
            <p:nvPr/>
          </p:nvSpPr>
          <p:spPr>
            <a:xfrm>
              <a:off x="6741134" y="2775026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041"/>
                  </a:moveTo>
                  <a:lnTo>
                    <a:pt x="9438" y="50127"/>
                  </a:lnTo>
                  <a:lnTo>
                    <a:pt x="35180" y="24047"/>
                  </a:lnTo>
                  <a:lnTo>
                    <a:pt x="73364" y="6453"/>
                  </a:lnTo>
                  <a:lnTo>
                    <a:pt x="120129" y="0"/>
                  </a:lnTo>
                  <a:lnTo>
                    <a:pt x="166899" y="6453"/>
                  </a:lnTo>
                  <a:lnTo>
                    <a:pt x="205082" y="24047"/>
                  </a:lnTo>
                  <a:lnTo>
                    <a:pt x="230821" y="50127"/>
                  </a:lnTo>
                  <a:lnTo>
                    <a:pt x="240258" y="82041"/>
                  </a:lnTo>
                  <a:lnTo>
                    <a:pt x="230821" y="113956"/>
                  </a:lnTo>
                  <a:lnTo>
                    <a:pt x="205082" y="140036"/>
                  </a:lnTo>
                  <a:lnTo>
                    <a:pt x="166899" y="157630"/>
                  </a:lnTo>
                  <a:lnTo>
                    <a:pt x="120129" y="164083"/>
                  </a:lnTo>
                  <a:lnTo>
                    <a:pt x="73364" y="157630"/>
                  </a:lnTo>
                  <a:lnTo>
                    <a:pt x="35180" y="140036"/>
                  </a:lnTo>
                  <a:lnTo>
                    <a:pt x="9438" y="113956"/>
                  </a:lnTo>
                  <a:lnTo>
                    <a:pt x="0" y="82041"/>
                  </a:lnTo>
                  <a:close/>
                </a:path>
              </a:pathLst>
            </a:custGeom>
            <a:ln w="14655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8" name="object 208"/>
          <p:cNvGrpSpPr/>
          <p:nvPr/>
        </p:nvGrpSpPr>
        <p:grpSpPr>
          <a:xfrm>
            <a:off x="9107289" y="2266289"/>
            <a:ext cx="225238" cy="3404907"/>
            <a:chOff x="8441994" y="2568460"/>
            <a:chExt cx="255270" cy="3858895"/>
          </a:xfrm>
        </p:grpSpPr>
        <p:pic>
          <p:nvPicPr>
            <p:cNvPr id="209" name="object 20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506891" y="2568460"/>
              <a:ext cx="163169" cy="175793"/>
            </a:xfrm>
            <a:prstGeom prst="rect">
              <a:avLst/>
            </a:prstGeom>
          </p:spPr>
        </p:pic>
        <p:pic>
          <p:nvPicPr>
            <p:cNvPr id="210" name="object 210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8509825" y="2772460"/>
              <a:ext cx="149971" cy="176161"/>
            </a:xfrm>
            <a:prstGeom prst="rect">
              <a:avLst/>
            </a:prstGeom>
          </p:spPr>
        </p:pic>
        <p:pic>
          <p:nvPicPr>
            <p:cNvPr id="211" name="object 211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8509825" y="2977641"/>
              <a:ext cx="149971" cy="175793"/>
            </a:xfrm>
            <a:prstGeom prst="rect">
              <a:avLst/>
            </a:prstGeom>
          </p:spPr>
        </p:pic>
        <p:pic>
          <p:nvPicPr>
            <p:cNvPr id="212" name="object 212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8510117" y="3182296"/>
              <a:ext cx="149429" cy="175799"/>
            </a:xfrm>
            <a:prstGeom prst="rect">
              <a:avLst/>
            </a:prstGeom>
          </p:spPr>
        </p:pic>
        <p:pic>
          <p:nvPicPr>
            <p:cNvPr id="213" name="object 213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8521547" y="3386962"/>
              <a:ext cx="118664" cy="175793"/>
            </a:xfrm>
            <a:prstGeom prst="rect">
              <a:avLst/>
            </a:prstGeom>
          </p:spPr>
        </p:pic>
        <p:pic>
          <p:nvPicPr>
            <p:cNvPr id="214" name="object 214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8521839" y="3591464"/>
              <a:ext cx="114261" cy="175799"/>
            </a:xfrm>
            <a:prstGeom prst="rect">
              <a:avLst/>
            </a:prstGeom>
          </p:spPr>
        </p:pic>
        <p:pic>
          <p:nvPicPr>
            <p:cNvPr id="215" name="object 2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533269" y="3796131"/>
              <a:ext cx="105473" cy="175793"/>
            </a:xfrm>
            <a:prstGeom prst="rect">
              <a:avLst/>
            </a:prstGeom>
          </p:spPr>
        </p:pic>
        <p:pic>
          <p:nvPicPr>
            <p:cNvPr id="216" name="object 21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533561" y="4000938"/>
              <a:ext cx="105479" cy="175799"/>
            </a:xfrm>
            <a:prstGeom prst="rect">
              <a:avLst/>
            </a:prstGeom>
          </p:spPr>
        </p:pic>
        <p:pic>
          <p:nvPicPr>
            <p:cNvPr id="217" name="object 2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533269" y="4205154"/>
              <a:ext cx="105473" cy="175799"/>
            </a:xfrm>
            <a:prstGeom prst="rect">
              <a:avLst/>
            </a:prstGeom>
          </p:spPr>
        </p:pic>
        <p:pic>
          <p:nvPicPr>
            <p:cNvPr id="218" name="object 2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536495" y="4409973"/>
              <a:ext cx="93751" cy="175793"/>
            </a:xfrm>
            <a:prstGeom prst="rect">
              <a:avLst/>
            </a:prstGeom>
          </p:spPr>
        </p:pic>
        <p:pic>
          <p:nvPicPr>
            <p:cNvPr id="219" name="object 2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536203" y="4614773"/>
              <a:ext cx="93747" cy="175793"/>
            </a:xfrm>
            <a:prstGeom prst="rect">
              <a:avLst/>
            </a:prstGeom>
          </p:spPr>
        </p:pic>
        <p:pic>
          <p:nvPicPr>
            <p:cNvPr id="220" name="object 2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536495" y="4818628"/>
              <a:ext cx="93751" cy="176166"/>
            </a:xfrm>
            <a:prstGeom prst="rect">
              <a:avLst/>
            </a:prstGeom>
          </p:spPr>
        </p:pic>
        <p:pic>
          <p:nvPicPr>
            <p:cNvPr id="221" name="object 2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545283" y="5023802"/>
              <a:ext cx="64452" cy="175793"/>
            </a:xfrm>
            <a:prstGeom prst="rect">
              <a:avLst/>
            </a:prstGeom>
          </p:spPr>
        </p:pic>
        <p:pic>
          <p:nvPicPr>
            <p:cNvPr id="222" name="object 2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545283" y="5228608"/>
              <a:ext cx="64452" cy="175799"/>
            </a:xfrm>
            <a:prstGeom prst="rect">
              <a:avLst/>
            </a:prstGeom>
          </p:spPr>
        </p:pic>
        <p:pic>
          <p:nvPicPr>
            <p:cNvPr id="223" name="object 2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545283" y="5433275"/>
              <a:ext cx="64452" cy="175793"/>
            </a:xfrm>
            <a:prstGeom prst="rect">
              <a:avLst/>
            </a:prstGeom>
          </p:spPr>
        </p:pic>
        <p:pic>
          <p:nvPicPr>
            <p:cNvPr id="224" name="object 2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545283" y="5637637"/>
              <a:ext cx="64452" cy="175799"/>
            </a:xfrm>
            <a:prstGeom prst="rect">
              <a:avLst/>
            </a:prstGeom>
          </p:spPr>
        </p:pic>
        <p:pic>
          <p:nvPicPr>
            <p:cNvPr id="225" name="object 22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545283" y="5842444"/>
              <a:ext cx="64452" cy="175793"/>
            </a:xfrm>
            <a:prstGeom prst="rect">
              <a:avLst/>
            </a:prstGeom>
          </p:spPr>
        </p:pic>
        <p:pic>
          <p:nvPicPr>
            <p:cNvPr id="226" name="object 2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536495" y="6047098"/>
              <a:ext cx="93751" cy="175799"/>
            </a:xfrm>
            <a:prstGeom prst="rect">
              <a:avLst/>
            </a:prstGeom>
          </p:spPr>
        </p:pic>
        <p:pic>
          <p:nvPicPr>
            <p:cNvPr id="227" name="object 227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8533561" y="6251466"/>
              <a:ext cx="111340" cy="175799"/>
            </a:xfrm>
            <a:prstGeom prst="rect">
              <a:avLst/>
            </a:prstGeom>
          </p:spPr>
        </p:pic>
        <p:sp>
          <p:nvSpPr>
            <p:cNvPr id="228" name="object 228"/>
            <p:cNvSpPr/>
            <p:nvPr/>
          </p:nvSpPr>
          <p:spPr>
            <a:xfrm>
              <a:off x="8449322" y="3191078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041"/>
                  </a:moveTo>
                  <a:lnTo>
                    <a:pt x="9438" y="50127"/>
                  </a:lnTo>
                  <a:lnTo>
                    <a:pt x="35180" y="24047"/>
                  </a:lnTo>
                  <a:lnTo>
                    <a:pt x="73364" y="6453"/>
                  </a:lnTo>
                  <a:lnTo>
                    <a:pt x="120129" y="0"/>
                  </a:lnTo>
                  <a:lnTo>
                    <a:pt x="166899" y="6453"/>
                  </a:lnTo>
                  <a:lnTo>
                    <a:pt x="205082" y="24047"/>
                  </a:lnTo>
                  <a:lnTo>
                    <a:pt x="230821" y="50127"/>
                  </a:lnTo>
                  <a:lnTo>
                    <a:pt x="240258" y="82041"/>
                  </a:lnTo>
                  <a:lnTo>
                    <a:pt x="230821" y="113956"/>
                  </a:lnTo>
                  <a:lnTo>
                    <a:pt x="205082" y="140036"/>
                  </a:lnTo>
                  <a:lnTo>
                    <a:pt x="166899" y="157630"/>
                  </a:lnTo>
                  <a:lnTo>
                    <a:pt x="120129" y="164083"/>
                  </a:lnTo>
                  <a:lnTo>
                    <a:pt x="73364" y="157630"/>
                  </a:lnTo>
                  <a:lnTo>
                    <a:pt x="35180" y="140036"/>
                  </a:lnTo>
                  <a:lnTo>
                    <a:pt x="9438" y="113956"/>
                  </a:lnTo>
                  <a:lnTo>
                    <a:pt x="0" y="82041"/>
                  </a:lnTo>
                  <a:close/>
                </a:path>
              </a:pathLst>
            </a:custGeom>
            <a:ln w="14655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9" name="object 229"/>
            <p:cNvSpPr/>
            <p:nvPr/>
          </p:nvSpPr>
          <p:spPr>
            <a:xfrm>
              <a:off x="8449322" y="4620933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4">
                  <a:moveTo>
                    <a:pt x="0" y="83502"/>
                  </a:moveTo>
                  <a:lnTo>
                    <a:pt x="9438" y="50984"/>
                  </a:lnTo>
                  <a:lnTo>
                    <a:pt x="35180" y="24444"/>
                  </a:lnTo>
                  <a:lnTo>
                    <a:pt x="73364" y="6557"/>
                  </a:lnTo>
                  <a:lnTo>
                    <a:pt x="120129" y="0"/>
                  </a:lnTo>
                  <a:lnTo>
                    <a:pt x="166899" y="6557"/>
                  </a:lnTo>
                  <a:lnTo>
                    <a:pt x="205082" y="24444"/>
                  </a:lnTo>
                  <a:lnTo>
                    <a:pt x="230821" y="50984"/>
                  </a:lnTo>
                  <a:lnTo>
                    <a:pt x="240258" y="83502"/>
                  </a:lnTo>
                  <a:lnTo>
                    <a:pt x="230821" y="116020"/>
                  </a:lnTo>
                  <a:lnTo>
                    <a:pt x="205082" y="142560"/>
                  </a:lnTo>
                  <a:lnTo>
                    <a:pt x="166899" y="160447"/>
                  </a:lnTo>
                  <a:lnTo>
                    <a:pt x="120129" y="167004"/>
                  </a:lnTo>
                  <a:lnTo>
                    <a:pt x="73364" y="160447"/>
                  </a:lnTo>
                  <a:lnTo>
                    <a:pt x="35180" y="142560"/>
                  </a:lnTo>
                  <a:lnTo>
                    <a:pt x="9438" y="116020"/>
                  </a:lnTo>
                  <a:lnTo>
                    <a:pt x="0" y="83502"/>
                  </a:lnTo>
                  <a:close/>
                </a:path>
              </a:pathLst>
            </a:custGeom>
            <a:ln w="14655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0" name="object 230"/>
            <p:cNvSpPr/>
            <p:nvPr/>
          </p:nvSpPr>
          <p:spPr>
            <a:xfrm>
              <a:off x="8449322" y="2988919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041"/>
                  </a:moveTo>
                  <a:lnTo>
                    <a:pt x="9438" y="50127"/>
                  </a:lnTo>
                  <a:lnTo>
                    <a:pt x="35180" y="24047"/>
                  </a:lnTo>
                  <a:lnTo>
                    <a:pt x="73364" y="6453"/>
                  </a:lnTo>
                  <a:lnTo>
                    <a:pt x="120129" y="0"/>
                  </a:lnTo>
                  <a:lnTo>
                    <a:pt x="166899" y="6453"/>
                  </a:lnTo>
                  <a:lnTo>
                    <a:pt x="205082" y="24047"/>
                  </a:lnTo>
                  <a:lnTo>
                    <a:pt x="230821" y="50127"/>
                  </a:lnTo>
                  <a:lnTo>
                    <a:pt x="240258" y="82041"/>
                  </a:lnTo>
                  <a:lnTo>
                    <a:pt x="230821" y="113956"/>
                  </a:lnTo>
                  <a:lnTo>
                    <a:pt x="205082" y="140036"/>
                  </a:lnTo>
                  <a:lnTo>
                    <a:pt x="166899" y="157630"/>
                  </a:lnTo>
                  <a:lnTo>
                    <a:pt x="120129" y="164083"/>
                  </a:lnTo>
                  <a:lnTo>
                    <a:pt x="73364" y="157630"/>
                  </a:lnTo>
                  <a:lnTo>
                    <a:pt x="35180" y="140036"/>
                  </a:lnTo>
                  <a:lnTo>
                    <a:pt x="9438" y="113956"/>
                  </a:lnTo>
                  <a:lnTo>
                    <a:pt x="0" y="82041"/>
                  </a:lnTo>
                  <a:close/>
                </a:path>
              </a:pathLst>
            </a:custGeom>
            <a:ln w="14655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1" name="object 231"/>
            <p:cNvSpPr/>
            <p:nvPr/>
          </p:nvSpPr>
          <p:spPr>
            <a:xfrm>
              <a:off x="8449322" y="3393249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041"/>
                  </a:moveTo>
                  <a:lnTo>
                    <a:pt x="9438" y="50127"/>
                  </a:lnTo>
                  <a:lnTo>
                    <a:pt x="35180" y="24047"/>
                  </a:lnTo>
                  <a:lnTo>
                    <a:pt x="73364" y="6453"/>
                  </a:lnTo>
                  <a:lnTo>
                    <a:pt x="120129" y="0"/>
                  </a:lnTo>
                  <a:lnTo>
                    <a:pt x="166899" y="6453"/>
                  </a:lnTo>
                  <a:lnTo>
                    <a:pt x="205082" y="24047"/>
                  </a:lnTo>
                  <a:lnTo>
                    <a:pt x="230821" y="50127"/>
                  </a:lnTo>
                  <a:lnTo>
                    <a:pt x="240258" y="82041"/>
                  </a:lnTo>
                  <a:lnTo>
                    <a:pt x="230821" y="113956"/>
                  </a:lnTo>
                  <a:lnTo>
                    <a:pt x="205082" y="140036"/>
                  </a:lnTo>
                  <a:lnTo>
                    <a:pt x="166899" y="157630"/>
                  </a:lnTo>
                  <a:lnTo>
                    <a:pt x="120129" y="164083"/>
                  </a:lnTo>
                  <a:lnTo>
                    <a:pt x="73364" y="157630"/>
                  </a:lnTo>
                  <a:lnTo>
                    <a:pt x="35180" y="140036"/>
                  </a:lnTo>
                  <a:lnTo>
                    <a:pt x="9438" y="113956"/>
                  </a:lnTo>
                  <a:lnTo>
                    <a:pt x="0" y="82041"/>
                  </a:lnTo>
                  <a:close/>
                </a:path>
              </a:pathLst>
            </a:custGeom>
            <a:ln w="14655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2" name="object 232"/>
            <p:cNvSpPr/>
            <p:nvPr/>
          </p:nvSpPr>
          <p:spPr>
            <a:xfrm>
              <a:off x="8449322" y="4820157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042"/>
                  </a:moveTo>
                  <a:lnTo>
                    <a:pt x="9438" y="50127"/>
                  </a:lnTo>
                  <a:lnTo>
                    <a:pt x="35180" y="24047"/>
                  </a:lnTo>
                  <a:lnTo>
                    <a:pt x="73364" y="6453"/>
                  </a:lnTo>
                  <a:lnTo>
                    <a:pt x="120129" y="0"/>
                  </a:lnTo>
                  <a:lnTo>
                    <a:pt x="166899" y="6453"/>
                  </a:lnTo>
                  <a:lnTo>
                    <a:pt x="205082" y="24047"/>
                  </a:lnTo>
                  <a:lnTo>
                    <a:pt x="230821" y="50127"/>
                  </a:lnTo>
                  <a:lnTo>
                    <a:pt x="240258" y="82042"/>
                  </a:lnTo>
                  <a:lnTo>
                    <a:pt x="230821" y="113956"/>
                  </a:lnTo>
                  <a:lnTo>
                    <a:pt x="205082" y="140036"/>
                  </a:lnTo>
                  <a:lnTo>
                    <a:pt x="166899" y="157630"/>
                  </a:lnTo>
                  <a:lnTo>
                    <a:pt x="120129" y="164084"/>
                  </a:lnTo>
                  <a:lnTo>
                    <a:pt x="73364" y="157630"/>
                  </a:lnTo>
                  <a:lnTo>
                    <a:pt x="35180" y="140036"/>
                  </a:lnTo>
                  <a:lnTo>
                    <a:pt x="9438" y="113956"/>
                  </a:lnTo>
                  <a:lnTo>
                    <a:pt x="0" y="82042"/>
                  </a:lnTo>
                  <a:close/>
                </a:path>
              </a:pathLst>
            </a:custGeom>
            <a:ln w="14655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3" name="object 233"/>
            <p:cNvSpPr/>
            <p:nvPr/>
          </p:nvSpPr>
          <p:spPr>
            <a:xfrm>
              <a:off x="8449322" y="5239156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042"/>
                  </a:moveTo>
                  <a:lnTo>
                    <a:pt x="9438" y="50127"/>
                  </a:lnTo>
                  <a:lnTo>
                    <a:pt x="35180" y="24047"/>
                  </a:lnTo>
                  <a:lnTo>
                    <a:pt x="73364" y="6453"/>
                  </a:lnTo>
                  <a:lnTo>
                    <a:pt x="120129" y="0"/>
                  </a:lnTo>
                  <a:lnTo>
                    <a:pt x="166899" y="6453"/>
                  </a:lnTo>
                  <a:lnTo>
                    <a:pt x="205082" y="24047"/>
                  </a:lnTo>
                  <a:lnTo>
                    <a:pt x="230821" y="50127"/>
                  </a:lnTo>
                  <a:lnTo>
                    <a:pt x="240258" y="82042"/>
                  </a:lnTo>
                  <a:lnTo>
                    <a:pt x="230821" y="113956"/>
                  </a:lnTo>
                  <a:lnTo>
                    <a:pt x="205082" y="140036"/>
                  </a:lnTo>
                  <a:lnTo>
                    <a:pt x="166899" y="157630"/>
                  </a:lnTo>
                  <a:lnTo>
                    <a:pt x="120129" y="164084"/>
                  </a:lnTo>
                  <a:lnTo>
                    <a:pt x="73364" y="157630"/>
                  </a:lnTo>
                  <a:lnTo>
                    <a:pt x="35180" y="140036"/>
                  </a:lnTo>
                  <a:lnTo>
                    <a:pt x="9438" y="113956"/>
                  </a:lnTo>
                  <a:lnTo>
                    <a:pt x="0" y="82042"/>
                  </a:lnTo>
                  <a:close/>
                </a:path>
              </a:pathLst>
            </a:custGeom>
            <a:ln w="14655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4" name="object 234"/>
            <p:cNvSpPr/>
            <p:nvPr/>
          </p:nvSpPr>
          <p:spPr>
            <a:xfrm>
              <a:off x="8449322" y="5426671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041"/>
                  </a:moveTo>
                  <a:lnTo>
                    <a:pt x="9438" y="50127"/>
                  </a:lnTo>
                  <a:lnTo>
                    <a:pt x="35180" y="24047"/>
                  </a:lnTo>
                  <a:lnTo>
                    <a:pt x="73364" y="6453"/>
                  </a:lnTo>
                  <a:lnTo>
                    <a:pt x="120129" y="0"/>
                  </a:lnTo>
                  <a:lnTo>
                    <a:pt x="166899" y="6453"/>
                  </a:lnTo>
                  <a:lnTo>
                    <a:pt x="205082" y="24047"/>
                  </a:lnTo>
                  <a:lnTo>
                    <a:pt x="230821" y="50127"/>
                  </a:lnTo>
                  <a:lnTo>
                    <a:pt x="240258" y="82041"/>
                  </a:lnTo>
                  <a:lnTo>
                    <a:pt x="230821" y="113956"/>
                  </a:lnTo>
                  <a:lnTo>
                    <a:pt x="205082" y="140036"/>
                  </a:lnTo>
                  <a:lnTo>
                    <a:pt x="166899" y="157630"/>
                  </a:lnTo>
                  <a:lnTo>
                    <a:pt x="120129" y="164083"/>
                  </a:lnTo>
                  <a:lnTo>
                    <a:pt x="73364" y="157630"/>
                  </a:lnTo>
                  <a:lnTo>
                    <a:pt x="35180" y="140036"/>
                  </a:lnTo>
                  <a:lnTo>
                    <a:pt x="9438" y="113956"/>
                  </a:lnTo>
                  <a:lnTo>
                    <a:pt x="0" y="82041"/>
                  </a:lnTo>
                  <a:close/>
                </a:path>
              </a:pathLst>
            </a:custGeom>
            <a:ln w="14655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5" name="object 235"/>
            <p:cNvSpPr/>
            <p:nvPr/>
          </p:nvSpPr>
          <p:spPr>
            <a:xfrm>
              <a:off x="8449322" y="5634697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041"/>
                  </a:moveTo>
                  <a:lnTo>
                    <a:pt x="9438" y="50127"/>
                  </a:lnTo>
                  <a:lnTo>
                    <a:pt x="35180" y="24047"/>
                  </a:lnTo>
                  <a:lnTo>
                    <a:pt x="73364" y="6453"/>
                  </a:lnTo>
                  <a:lnTo>
                    <a:pt x="120129" y="0"/>
                  </a:lnTo>
                  <a:lnTo>
                    <a:pt x="166899" y="6453"/>
                  </a:lnTo>
                  <a:lnTo>
                    <a:pt x="205082" y="24047"/>
                  </a:lnTo>
                  <a:lnTo>
                    <a:pt x="230821" y="50127"/>
                  </a:lnTo>
                  <a:lnTo>
                    <a:pt x="240258" y="82041"/>
                  </a:lnTo>
                  <a:lnTo>
                    <a:pt x="230821" y="113956"/>
                  </a:lnTo>
                  <a:lnTo>
                    <a:pt x="205082" y="140036"/>
                  </a:lnTo>
                  <a:lnTo>
                    <a:pt x="166899" y="157630"/>
                  </a:lnTo>
                  <a:lnTo>
                    <a:pt x="120129" y="164083"/>
                  </a:lnTo>
                  <a:lnTo>
                    <a:pt x="73364" y="157630"/>
                  </a:lnTo>
                  <a:lnTo>
                    <a:pt x="35180" y="140036"/>
                  </a:lnTo>
                  <a:lnTo>
                    <a:pt x="9438" y="113956"/>
                  </a:lnTo>
                  <a:lnTo>
                    <a:pt x="0" y="82041"/>
                  </a:lnTo>
                  <a:close/>
                </a:path>
              </a:pathLst>
            </a:custGeom>
            <a:ln w="14655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6" name="object 236"/>
            <p:cNvSpPr/>
            <p:nvPr/>
          </p:nvSpPr>
          <p:spPr>
            <a:xfrm>
              <a:off x="8449322" y="6059563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4">
                  <a:moveTo>
                    <a:pt x="0" y="83502"/>
                  </a:moveTo>
                  <a:lnTo>
                    <a:pt x="9438" y="50984"/>
                  </a:lnTo>
                  <a:lnTo>
                    <a:pt x="35180" y="24444"/>
                  </a:lnTo>
                  <a:lnTo>
                    <a:pt x="73364" y="6557"/>
                  </a:lnTo>
                  <a:lnTo>
                    <a:pt x="120129" y="0"/>
                  </a:lnTo>
                  <a:lnTo>
                    <a:pt x="166899" y="6557"/>
                  </a:lnTo>
                  <a:lnTo>
                    <a:pt x="205082" y="24444"/>
                  </a:lnTo>
                  <a:lnTo>
                    <a:pt x="230821" y="50984"/>
                  </a:lnTo>
                  <a:lnTo>
                    <a:pt x="240258" y="83502"/>
                  </a:lnTo>
                  <a:lnTo>
                    <a:pt x="230821" y="116020"/>
                  </a:lnTo>
                  <a:lnTo>
                    <a:pt x="205082" y="142560"/>
                  </a:lnTo>
                  <a:lnTo>
                    <a:pt x="166899" y="160447"/>
                  </a:lnTo>
                  <a:lnTo>
                    <a:pt x="120129" y="167005"/>
                  </a:lnTo>
                  <a:lnTo>
                    <a:pt x="73364" y="160447"/>
                  </a:lnTo>
                  <a:lnTo>
                    <a:pt x="35180" y="142560"/>
                  </a:lnTo>
                  <a:lnTo>
                    <a:pt x="9438" y="116020"/>
                  </a:lnTo>
                  <a:lnTo>
                    <a:pt x="0" y="83502"/>
                  </a:lnTo>
                  <a:close/>
                </a:path>
              </a:pathLst>
            </a:custGeom>
            <a:ln w="14655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7" name="object 237"/>
            <p:cNvSpPr/>
            <p:nvPr/>
          </p:nvSpPr>
          <p:spPr>
            <a:xfrm>
              <a:off x="8449322" y="6252933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4">
                  <a:moveTo>
                    <a:pt x="0" y="83502"/>
                  </a:moveTo>
                  <a:lnTo>
                    <a:pt x="9438" y="50984"/>
                  </a:lnTo>
                  <a:lnTo>
                    <a:pt x="35180" y="24444"/>
                  </a:lnTo>
                  <a:lnTo>
                    <a:pt x="73364" y="6557"/>
                  </a:lnTo>
                  <a:lnTo>
                    <a:pt x="120129" y="0"/>
                  </a:lnTo>
                  <a:lnTo>
                    <a:pt x="166899" y="6557"/>
                  </a:lnTo>
                  <a:lnTo>
                    <a:pt x="205082" y="24444"/>
                  </a:lnTo>
                  <a:lnTo>
                    <a:pt x="230821" y="50984"/>
                  </a:lnTo>
                  <a:lnTo>
                    <a:pt x="240258" y="83502"/>
                  </a:lnTo>
                  <a:lnTo>
                    <a:pt x="230821" y="116003"/>
                  </a:lnTo>
                  <a:lnTo>
                    <a:pt x="205082" y="142546"/>
                  </a:lnTo>
                  <a:lnTo>
                    <a:pt x="166899" y="160442"/>
                  </a:lnTo>
                  <a:lnTo>
                    <a:pt x="120129" y="167005"/>
                  </a:lnTo>
                  <a:lnTo>
                    <a:pt x="73364" y="160442"/>
                  </a:lnTo>
                  <a:lnTo>
                    <a:pt x="35180" y="142546"/>
                  </a:lnTo>
                  <a:lnTo>
                    <a:pt x="9438" y="116003"/>
                  </a:lnTo>
                  <a:lnTo>
                    <a:pt x="0" y="83502"/>
                  </a:lnTo>
                  <a:close/>
                </a:path>
              </a:pathLst>
            </a:custGeom>
            <a:ln w="14655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8" name="object 238"/>
            <p:cNvSpPr/>
            <p:nvPr/>
          </p:nvSpPr>
          <p:spPr>
            <a:xfrm>
              <a:off x="8449322" y="5848591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042"/>
                  </a:moveTo>
                  <a:lnTo>
                    <a:pt x="9438" y="50127"/>
                  </a:lnTo>
                  <a:lnTo>
                    <a:pt x="35180" y="24047"/>
                  </a:lnTo>
                  <a:lnTo>
                    <a:pt x="73364" y="6453"/>
                  </a:lnTo>
                  <a:lnTo>
                    <a:pt x="120129" y="0"/>
                  </a:lnTo>
                  <a:lnTo>
                    <a:pt x="166899" y="6453"/>
                  </a:lnTo>
                  <a:lnTo>
                    <a:pt x="205082" y="24047"/>
                  </a:lnTo>
                  <a:lnTo>
                    <a:pt x="230821" y="50127"/>
                  </a:lnTo>
                  <a:lnTo>
                    <a:pt x="240258" y="82042"/>
                  </a:lnTo>
                  <a:lnTo>
                    <a:pt x="230821" y="113956"/>
                  </a:lnTo>
                  <a:lnTo>
                    <a:pt x="205082" y="140036"/>
                  </a:lnTo>
                  <a:lnTo>
                    <a:pt x="166899" y="157630"/>
                  </a:lnTo>
                  <a:lnTo>
                    <a:pt x="120129" y="164084"/>
                  </a:lnTo>
                  <a:lnTo>
                    <a:pt x="73364" y="157630"/>
                  </a:lnTo>
                  <a:lnTo>
                    <a:pt x="35180" y="140036"/>
                  </a:lnTo>
                  <a:lnTo>
                    <a:pt x="9438" y="113956"/>
                  </a:lnTo>
                  <a:lnTo>
                    <a:pt x="0" y="82042"/>
                  </a:lnTo>
                  <a:close/>
                </a:path>
              </a:pathLst>
            </a:custGeom>
            <a:ln w="14655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9" name="object 239"/>
            <p:cNvSpPr/>
            <p:nvPr/>
          </p:nvSpPr>
          <p:spPr>
            <a:xfrm>
              <a:off x="8449322" y="4014419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041"/>
                  </a:moveTo>
                  <a:lnTo>
                    <a:pt x="9438" y="50127"/>
                  </a:lnTo>
                  <a:lnTo>
                    <a:pt x="35180" y="24047"/>
                  </a:lnTo>
                  <a:lnTo>
                    <a:pt x="73364" y="6453"/>
                  </a:lnTo>
                  <a:lnTo>
                    <a:pt x="120129" y="0"/>
                  </a:lnTo>
                  <a:lnTo>
                    <a:pt x="166899" y="6453"/>
                  </a:lnTo>
                  <a:lnTo>
                    <a:pt x="205082" y="24047"/>
                  </a:lnTo>
                  <a:lnTo>
                    <a:pt x="230821" y="50127"/>
                  </a:lnTo>
                  <a:lnTo>
                    <a:pt x="240258" y="82041"/>
                  </a:lnTo>
                  <a:lnTo>
                    <a:pt x="230821" y="113956"/>
                  </a:lnTo>
                  <a:lnTo>
                    <a:pt x="205082" y="140036"/>
                  </a:lnTo>
                  <a:lnTo>
                    <a:pt x="166899" y="157630"/>
                  </a:lnTo>
                  <a:lnTo>
                    <a:pt x="120129" y="164083"/>
                  </a:lnTo>
                  <a:lnTo>
                    <a:pt x="73364" y="157630"/>
                  </a:lnTo>
                  <a:lnTo>
                    <a:pt x="35180" y="140036"/>
                  </a:lnTo>
                  <a:lnTo>
                    <a:pt x="9438" y="113956"/>
                  </a:lnTo>
                  <a:lnTo>
                    <a:pt x="0" y="82041"/>
                  </a:lnTo>
                  <a:close/>
                </a:path>
              </a:pathLst>
            </a:custGeom>
            <a:ln w="14655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0" name="object 240"/>
            <p:cNvSpPr/>
            <p:nvPr/>
          </p:nvSpPr>
          <p:spPr>
            <a:xfrm>
              <a:off x="8449322" y="2775026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041"/>
                  </a:moveTo>
                  <a:lnTo>
                    <a:pt x="9438" y="50127"/>
                  </a:lnTo>
                  <a:lnTo>
                    <a:pt x="35180" y="24047"/>
                  </a:lnTo>
                  <a:lnTo>
                    <a:pt x="73364" y="6453"/>
                  </a:lnTo>
                  <a:lnTo>
                    <a:pt x="120129" y="0"/>
                  </a:lnTo>
                  <a:lnTo>
                    <a:pt x="166899" y="6453"/>
                  </a:lnTo>
                  <a:lnTo>
                    <a:pt x="205082" y="24047"/>
                  </a:lnTo>
                  <a:lnTo>
                    <a:pt x="230821" y="50127"/>
                  </a:lnTo>
                  <a:lnTo>
                    <a:pt x="240258" y="82041"/>
                  </a:lnTo>
                  <a:lnTo>
                    <a:pt x="230821" y="113956"/>
                  </a:lnTo>
                  <a:lnTo>
                    <a:pt x="205082" y="140036"/>
                  </a:lnTo>
                  <a:lnTo>
                    <a:pt x="166899" y="157630"/>
                  </a:lnTo>
                  <a:lnTo>
                    <a:pt x="120129" y="164083"/>
                  </a:lnTo>
                  <a:lnTo>
                    <a:pt x="73364" y="157630"/>
                  </a:lnTo>
                  <a:lnTo>
                    <a:pt x="35180" y="140036"/>
                  </a:lnTo>
                  <a:lnTo>
                    <a:pt x="9438" y="113956"/>
                  </a:lnTo>
                  <a:lnTo>
                    <a:pt x="0" y="82041"/>
                  </a:lnTo>
                  <a:close/>
                </a:path>
              </a:pathLst>
            </a:custGeom>
            <a:ln w="14655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1" name="object 241"/>
            <p:cNvSpPr/>
            <p:nvPr/>
          </p:nvSpPr>
          <p:spPr>
            <a:xfrm>
              <a:off x="8449322" y="3803459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4">
                  <a:moveTo>
                    <a:pt x="0" y="83502"/>
                  </a:moveTo>
                  <a:lnTo>
                    <a:pt x="9438" y="50984"/>
                  </a:lnTo>
                  <a:lnTo>
                    <a:pt x="35180" y="24444"/>
                  </a:lnTo>
                  <a:lnTo>
                    <a:pt x="73364" y="6557"/>
                  </a:lnTo>
                  <a:lnTo>
                    <a:pt x="120129" y="0"/>
                  </a:lnTo>
                  <a:lnTo>
                    <a:pt x="166899" y="6557"/>
                  </a:lnTo>
                  <a:lnTo>
                    <a:pt x="205082" y="24444"/>
                  </a:lnTo>
                  <a:lnTo>
                    <a:pt x="230821" y="50984"/>
                  </a:lnTo>
                  <a:lnTo>
                    <a:pt x="240258" y="83502"/>
                  </a:lnTo>
                  <a:lnTo>
                    <a:pt x="230821" y="116020"/>
                  </a:lnTo>
                  <a:lnTo>
                    <a:pt x="205082" y="142560"/>
                  </a:lnTo>
                  <a:lnTo>
                    <a:pt x="166899" y="160447"/>
                  </a:lnTo>
                  <a:lnTo>
                    <a:pt x="120129" y="167004"/>
                  </a:lnTo>
                  <a:lnTo>
                    <a:pt x="73364" y="160447"/>
                  </a:lnTo>
                  <a:lnTo>
                    <a:pt x="35180" y="142560"/>
                  </a:lnTo>
                  <a:lnTo>
                    <a:pt x="9438" y="116020"/>
                  </a:lnTo>
                  <a:lnTo>
                    <a:pt x="0" y="83502"/>
                  </a:lnTo>
                  <a:close/>
                </a:path>
              </a:pathLst>
            </a:custGeom>
            <a:ln w="14655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2558" y="6331102"/>
            <a:ext cx="251572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35" b="0" i="0" u="heavy" strike="noStrike" kern="0" cap="none" spc="-22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6DBDD1"/>
                  </a:solidFill>
                </a:uFill>
                <a:latin typeface="Arial Narrow"/>
                <a:ea typeface="+mn-ea"/>
                <a:cs typeface="Arial Narrow"/>
              </a:rPr>
              <a:t>106</a:t>
            </a:r>
            <a:r>
              <a:rPr kumimoji="0" sz="1235" b="0" i="0" u="heavy" strike="noStrike" kern="0" cap="none" spc="441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6DBDD1"/>
                  </a:solidFill>
                </a:uFill>
                <a:latin typeface="Arial Narrow"/>
                <a:ea typeface="+mn-ea"/>
                <a:cs typeface="Arial Narrow"/>
              </a:rPr>
              <a:t> </a:t>
            </a:r>
            <a:endParaRPr kumimoji="0" sz="123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47266" y="403703"/>
            <a:ext cx="4182035" cy="3507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  <a:tabLst>
                <a:tab pos="697043" algn="l"/>
              </a:tabLst>
            </a:pPr>
            <a:r>
              <a:rPr u="heavy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	</a:t>
            </a:r>
            <a:r>
              <a:rPr spc="247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LA</a:t>
            </a:r>
            <a:r>
              <a:rPr spc="190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 </a:t>
            </a:r>
            <a:r>
              <a:rPr spc="229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TECNOLOGÍA</a:t>
            </a:r>
            <a:r>
              <a:rPr spc="190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 Y </a:t>
            </a:r>
            <a:r>
              <a:rPr spc="137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YO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529163" y="3555463"/>
          <a:ext cx="3174066" cy="9749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6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6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65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26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1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1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99639" y="3703225"/>
            <a:ext cx="229887" cy="165684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8277908" y="3703225"/>
            <a:ext cx="430866" cy="165847"/>
            <a:chOff x="7502029" y="4196988"/>
            <a:chExt cx="488315" cy="18796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02029" y="4196988"/>
              <a:ext cx="128178" cy="18777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87411" y="4196988"/>
              <a:ext cx="88020" cy="18777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31429" y="4196988"/>
              <a:ext cx="358775" cy="187775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9041869" y="3703225"/>
            <a:ext cx="460562" cy="165847"/>
            <a:chOff x="8367852" y="4196988"/>
            <a:chExt cx="521970" cy="18796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67852" y="4196988"/>
              <a:ext cx="132030" cy="18777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55875" y="4196988"/>
              <a:ext cx="88020" cy="18777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99893" y="4196988"/>
              <a:ext cx="389369" cy="187775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84738" y="4057891"/>
            <a:ext cx="104842" cy="165673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672130" y="4057891"/>
            <a:ext cx="98375" cy="165673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866617" y="4324540"/>
            <a:ext cx="159201" cy="16567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656599" y="4324540"/>
            <a:ext cx="120373" cy="165679"/>
          </a:xfrm>
          <a:prstGeom prst="rect">
            <a:avLst/>
          </a:prstGeom>
        </p:spPr>
      </p:pic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6520366" y="1972005"/>
          <a:ext cx="3174066" cy="9749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6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6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65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26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1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1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90842" y="2119256"/>
            <a:ext cx="229887" cy="165679"/>
          </a:xfrm>
          <a:prstGeom prst="rect">
            <a:avLst/>
          </a:prstGeom>
        </p:spPr>
      </p:pic>
      <p:grpSp>
        <p:nvGrpSpPr>
          <p:cNvPr id="20" name="object 20"/>
          <p:cNvGrpSpPr/>
          <p:nvPr/>
        </p:nvGrpSpPr>
        <p:grpSpPr>
          <a:xfrm>
            <a:off x="8269112" y="2119256"/>
            <a:ext cx="430866" cy="165847"/>
            <a:chOff x="7492060" y="2401823"/>
            <a:chExt cx="488315" cy="187960"/>
          </a:xfrm>
        </p:grpSpPr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92060" y="2401823"/>
              <a:ext cx="127622" cy="18776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77150" y="2401823"/>
              <a:ext cx="88011" cy="18776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621156" y="2401823"/>
              <a:ext cx="359206" cy="187769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9033206" y="2119256"/>
            <a:ext cx="460001" cy="165847"/>
            <a:chOff x="8358034" y="2401823"/>
            <a:chExt cx="521334" cy="187960"/>
          </a:xfrm>
        </p:grpSpPr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58034" y="2401823"/>
              <a:ext cx="132016" cy="18776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45906" y="2401823"/>
              <a:ext cx="88020" cy="18776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490063" y="2401823"/>
              <a:ext cx="388950" cy="187769"/>
            </a:xfrm>
            <a:prstGeom prst="rect">
              <a:avLst/>
            </a:prstGeom>
          </p:spPr>
        </p:pic>
      </p:grpSp>
      <p:pic>
        <p:nvPicPr>
          <p:cNvPr id="28" name="object 2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75940" y="2473799"/>
            <a:ext cx="104842" cy="165679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440237" y="2473799"/>
            <a:ext cx="93197" cy="165679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16883" y="2473799"/>
            <a:ext cx="98375" cy="165679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857810" y="2740572"/>
            <a:ext cx="159213" cy="165673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416671" y="2740572"/>
            <a:ext cx="140286" cy="165673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201340" y="2740572"/>
            <a:ext cx="120373" cy="165673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758536" y="1999127"/>
            <a:ext cx="344313" cy="458222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717109" y="3531714"/>
            <a:ext cx="427156" cy="572127"/>
          </a:xfrm>
          <a:prstGeom prst="rect">
            <a:avLst/>
          </a:prstGeom>
        </p:spPr>
      </p:pic>
      <p:grpSp>
        <p:nvGrpSpPr>
          <p:cNvPr id="36" name="object 36"/>
          <p:cNvGrpSpPr/>
          <p:nvPr/>
        </p:nvGrpSpPr>
        <p:grpSpPr>
          <a:xfrm>
            <a:off x="9135074" y="4057890"/>
            <a:ext cx="225238" cy="165847"/>
            <a:chOff x="8473484" y="4598942"/>
            <a:chExt cx="255270" cy="187960"/>
          </a:xfrm>
        </p:grpSpPr>
        <p:pic>
          <p:nvPicPr>
            <p:cNvPr id="37" name="object 3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567369" y="4598942"/>
              <a:ext cx="105623" cy="187763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8480818" y="4614341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156"/>
                  </a:moveTo>
                  <a:lnTo>
                    <a:pt x="9450" y="50197"/>
                  </a:lnTo>
                  <a:lnTo>
                    <a:pt x="35225" y="24080"/>
                  </a:lnTo>
                  <a:lnTo>
                    <a:pt x="73460" y="6462"/>
                  </a:lnTo>
                  <a:lnTo>
                    <a:pt x="120294" y="0"/>
                  </a:lnTo>
                  <a:lnTo>
                    <a:pt x="167127" y="6462"/>
                  </a:lnTo>
                  <a:lnTo>
                    <a:pt x="205363" y="24080"/>
                  </a:lnTo>
                  <a:lnTo>
                    <a:pt x="231138" y="50197"/>
                  </a:lnTo>
                  <a:lnTo>
                    <a:pt x="240588" y="82156"/>
                  </a:lnTo>
                  <a:lnTo>
                    <a:pt x="231138" y="114115"/>
                  </a:lnTo>
                  <a:lnTo>
                    <a:pt x="205363" y="140231"/>
                  </a:lnTo>
                  <a:lnTo>
                    <a:pt x="167127" y="157849"/>
                  </a:lnTo>
                  <a:lnTo>
                    <a:pt x="120294" y="164312"/>
                  </a:lnTo>
                  <a:lnTo>
                    <a:pt x="73460" y="157849"/>
                  </a:lnTo>
                  <a:lnTo>
                    <a:pt x="35225" y="140231"/>
                  </a:lnTo>
                  <a:lnTo>
                    <a:pt x="9450" y="114115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8363606" y="4057890"/>
            <a:ext cx="222996" cy="165847"/>
            <a:chOff x="7599153" y="4598942"/>
            <a:chExt cx="252729" cy="187960"/>
          </a:xfrm>
        </p:grpSpPr>
        <p:pic>
          <p:nvPicPr>
            <p:cNvPr id="40" name="object 4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698905" y="4598942"/>
              <a:ext cx="99755" cy="187763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599153" y="4607007"/>
              <a:ext cx="252323" cy="178981"/>
            </a:xfrm>
            <a:prstGeom prst="rect">
              <a:avLst/>
            </a:prstGeom>
          </p:spPr>
        </p:pic>
      </p:grpSp>
      <p:grpSp>
        <p:nvGrpSpPr>
          <p:cNvPr id="42" name="object 42"/>
          <p:cNvGrpSpPr/>
          <p:nvPr/>
        </p:nvGrpSpPr>
        <p:grpSpPr>
          <a:xfrm>
            <a:off x="9135074" y="4324540"/>
            <a:ext cx="225238" cy="165847"/>
            <a:chOff x="8473484" y="4901145"/>
            <a:chExt cx="255270" cy="187960"/>
          </a:xfrm>
        </p:grpSpPr>
        <p:pic>
          <p:nvPicPr>
            <p:cNvPr id="43" name="object 4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549766" y="4901145"/>
              <a:ext cx="162826" cy="187769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8480818" y="4913604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156"/>
                  </a:moveTo>
                  <a:lnTo>
                    <a:pt x="9450" y="50197"/>
                  </a:lnTo>
                  <a:lnTo>
                    <a:pt x="35225" y="24080"/>
                  </a:lnTo>
                  <a:lnTo>
                    <a:pt x="73460" y="6462"/>
                  </a:lnTo>
                  <a:lnTo>
                    <a:pt x="120294" y="0"/>
                  </a:lnTo>
                  <a:lnTo>
                    <a:pt x="167127" y="6462"/>
                  </a:lnTo>
                  <a:lnTo>
                    <a:pt x="205363" y="24080"/>
                  </a:lnTo>
                  <a:lnTo>
                    <a:pt x="231138" y="50197"/>
                  </a:lnTo>
                  <a:lnTo>
                    <a:pt x="240588" y="82156"/>
                  </a:lnTo>
                  <a:lnTo>
                    <a:pt x="231138" y="114115"/>
                  </a:lnTo>
                  <a:lnTo>
                    <a:pt x="205363" y="140231"/>
                  </a:lnTo>
                  <a:lnTo>
                    <a:pt x="167127" y="157849"/>
                  </a:lnTo>
                  <a:lnTo>
                    <a:pt x="120294" y="164312"/>
                  </a:lnTo>
                  <a:lnTo>
                    <a:pt x="73460" y="157849"/>
                  </a:lnTo>
                  <a:lnTo>
                    <a:pt x="35225" y="140231"/>
                  </a:lnTo>
                  <a:lnTo>
                    <a:pt x="9450" y="114115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8363606" y="4324540"/>
            <a:ext cx="222996" cy="165847"/>
            <a:chOff x="7599153" y="4901145"/>
            <a:chExt cx="252729" cy="187960"/>
          </a:xfrm>
        </p:grpSpPr>
        <p:pic>
          <p:nvPicPr>
            <p:cNvPr id="46" name="object 4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672502" y="4901145"/>
              <a:ext cx="154025" cy="187769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599153" y="4906270"/>
              <a:ext cx="252323" cy="178981"/>
            </a:xfrm>
            <a:prstGeom prst="rect">
              <a:avLst/>
            </a:prstGeom>
          </p:spPr>
        </p:pic>
      </p:grpSp>
      <p:grpSp>
        <p:nvGrpSpPr>
          <p:cNvPr id="48" name="object 48"/>
          <p:cNvGrpSpPr/>
          <p:nvPr/>
        </p:nvGrpSpPr>
        <p:grpSpPr>
          <a:xfrm>
            <a:off x="2293766" y="1020218"/>
            <a:ext cx="7763435" cy="5361454"/>
            <a:chOff x="720001" y="1156246"/>
            <a:chExt cx="8798560" cy="6076315"/>
          </a:xfrm>
        </p:grpSpPr>
        <p:sp>
          <p:nvSpPr>
            <p:cNvPr id="49" name="object 49"/>
            <p:cNvSpPr/>
            <p:nvPr/>
          </p:nvSpPr>
          <p:spPr>
            <a:xfrm>
              <a:off x="720001" y="1156246"/>
              <a:ext cx="8798560" cy="6076315"/>
            </a:xfrm>
            <a:custGeom>
              <a:avLst/>
              <a:gdLst/>
              <a:ahLst/>
              <a:cxnLst/>
              <a:rect l="l" t="t" r="r" b="b"/>
              <a:pathLst>
                <a:path w="8798560" h="6076315">
                  <a:moveTo>
                    <a:pt x="8798407" y="0"/>
                  </a:moveTo>
                  <a:lnTo>
                    <a:pt x="0" y="0"/>
                  </a:lnTo>
                  <a:lnTo>
                    <a:pt x="0" y="6076149"/>
                  </a:lnTo>
                  <a:lnTo>
                    <a:pt x="8798407" y="6076149"/>
                  </a:lnTo>
                  <a:lnTo>
                    <a:pt x="87984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7280516" y="4031373"/>
              <a:ext cx="880744" cy="1397000"/>
            </a:xfrm>
            <a:custGeom>
              <a:avLst/>
              <a:gdLst/>
              <a:ahLst/>
              <a:cxnLst/>
              <a:rect l="l" t="t" r="r" b="b"/>
              <a:pathLst>
                <a:path w="880745" h="1397000">
                  <a:moveTo>
                    <a:pt x="880198" y="0"/>
                  </a:moveTo>
                  <a:lnTo>
                    <a:pt x="0" y="0"/>
                  </a:lnTo>
                  <a:lnTo>
                    <a:pt x="0" y="501688"/>
                  </a:lnTo>
                  <a:lnTo>
                    <a:pt x="0" y="501700"/>
                  </a:lnTo>
                  <a:lnTo>
                    <a:pt x="0" y="1396860"/>
                  </a:lnTo>
                  <a:lnTo>
                    <a:pt x="880198" y="1396860"/>
                  </a:lnTo>
                  <a:lnTo>
                    <a:pt x="880198" y="501688"/>
                  </a:lnTo>
                  <a:lnTo>
                    <a:pt x="880198" y="0"/>
                  </a:lnTo>
                  <a:close/>
                </a:path>
              </a:pathLst>
            </a:custGeom>
            <a:solidFill>
              <a:srgbClr val="F6F4F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1" name="object 5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908433" y="5254251"/>
              <a:ext cx="162836" cy="176039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739191" y="5254251"/>
              <a:ext cx="246456" cy="176039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616749" y="5254251"/>
              <a:ext cx="253497" cy="176039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511628" y="5254251"/>
              <a:ext cx="221810" cy="176039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2759951" y="2693606"/>
              <a:ext cx="930275" cy="1003300"/>
            </a:xfrm>
            <a:custGeom>
              <a:avLst/>
              <a:gdLst/>
              <a:ahLst/>
              <a:cxnLst/>
              <a:rect l="l" t="t" r="r" b="b"/>
              <a:pathLst>
                <a:path w="930275" h="1003300">
                  <a:moveTo>
                    <a:pt x="0" y="0"/>
                  </a:moveTo>
                  <a:lnTo>
                    <a:pt x="0" y="867727"/>
                  </a:lnTo>
                  <a:lnTo>
                    <a:pt x="49257" y="869126"/>
                  </a:lnTo>
                  <a:lnTo>
                    <a:pt x="98201" y="873299"/>
                  </a:lnTo>
                  <a:lnTo>
                    <a:pt x="146716" y="880216"/>
                  </a:lnTo>
                  <a:lnTo>
                    <a:pt x="194692" y="889843"/>
                  </a:lnTo>
                  <a:lnTo>
                    <a:pt x="242015" y="902147"/>
                  </a:lnTo>
                  <a:lnTo>
                    <a:pt x="288573" y="917096"/>
                  </a:lnTo>
                  <a:lnTo>
                    <a:pt x="334253" y="934658"/>
                  </a:lnTo>
                  <a:lnTo>
                    <a:pt x="378941" y="954799"/>
                  </a:lnTo>
                  <a:lnTo>
                    <a:pt x="422527" y="977487"/>
                  </a:lnTo>
                  <a:lnTo>
                    <a:pt x="464896" y="1002690"/>
                  </a:lnTo>
                  <a:lnTo>
                    <a:pt x="929779" y="270078"/>
                  </a:lnTo>
                  <a:lnTo>
                    <a:pt x="887751" y="244248"/>
                  </a:lnTo>
                  <a:lnTo>
                    <a:pt x="845082" y="219665"/>
                  </a:lnTo>
                  <a:lnTo>
                    <a:pt x="801801" y="196338"/>
                  </a:lnTo>
                  <a:lnTo>
                    <a:pt x="757937" y="174275"/>
                  </a:lnTo>
                  <a:lnTo>
                    <a:pt x="713517" y="153485"/>
                  </a:lnTo>
                  <a:lnTo>
                    <a:pt x="668571" y="133975"/>
                  </a:lnTo>
                  <a:lnTo>
                    <a:pt x="623127" y="115755"/>
                  </a:lnTo>
                  <a:lnTo>
                    <a:pt x="577214" y="98832"/>
                  </a:lnTo>
                  <a:lnTo>
                    <a:pt x="530859" y="83214"/>
                  </a:lnTo>
                  <a:lnTo>
                    <a:pt x="484092" y="68911"/>
                  </a:lnTo>
                  <a:lnTo>
                    <a:pt x="436941" y="55931"/>
                  </a:lnTo>
                  <a:lnTo>
                    <a:pt x="389434" y="44281"/>
                  </a:lnTo>
                  <a:lnTo>
                    <a:pt x="341600" y="33971"/>
                  </a:lnTo>
                  <a:lnTo>
                    <a:pt x="293467" y="25008"/>
                  </a:lnTo>
                  <a:lnTo>
                    <a:pt x="245065" y="17401"/>
                  </a:lnTo>
                  <a:lnTo>
                    <a:pt x="196421" y="11159"/>
                  </a:lnTo>
                  <a:lnTo>
                    <a:pt x="147564" y="6289"/>
                  </a:lnTo>
                  <a:lnTo>
                    <a:pt x="98522" y="2801"/>
                  </a:lnTo>
                  <a:lnTo>
                    <a:pt x="49325" y="7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D2C9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2759951" y="2693606"/>
              <a:ext cx="930275" cy="1003300"/>
            </a:xfrm>
            <a:custGeom>
              <a:avLst/>
              <a:gdLst/>
              <a:ahLst/>
              <a:cxnLst/>
              <a:rect l="l" t="t" r="r" b="b"/>
              <a:pathLst>
                <a:path w="930275" h="1003300">
                  <a:moveTo>
                    <a:pt x="0" y="0"/>
                  </a:moveTo>
                  <a:lnTo>
                    <a:pt x="49325" y="701"/>
                  </a:lnTo>
                  <a:lnTo>
                    <a:pt x="98522" y="2801"/>
                  </a:lnTo>
                  <a:lnTo>
                    <a:pt x="147564" y="6289"/>
                  </a:lnTo>
                  <a:lnTo>
                    <a:pt x="196421" y="11159"/>
                  </a:lnTo>
                  <a:lnTo>
                    <a:pt x="245065" y="17401"/>
                  </a:lnTo>
                  <a:lnTo>
                    <a:pt x="293467" y="25008"/>
                  </a:lnTo>
                  <a:lnTo>
                    <a:pt x="341600" y="33971"/>
                  </a:lnTo>
                  <a:lnTo>
                    <a:pt x="389434" y="44281"/>
                  </a:lnTo>
                  <a:lnTo>
                    <a:pt x="436941" y="55931"/>
                  </a:lnTo>
                  <a:lnTo>
                    <a:pt x="484092" y="68911"/>
                  </a:lnTo>
                  <a:lnTo>
                    <a:pt x="530859" y="83214"/>
                  </a:lnTo>
                  <a:lnTo>
                    <a:pt x="577214" y="98832"/>
                  </a:lnTo>
                  <a:lnTo>
                    <a:pt x="623127" y="115755"/>
                  </a:lnTo>
                  <a:lnTo>
                    <a:pt x="668571" y="133975"/>
                  </a:lnTo>
                  <a:lnTo>
                    <a:pt x="713517" y="153485"/>
                  </a:lnTo>
                  <a:lnTo>
                    <a:pt x="757937" y="174275"/>
                  </a:lnTo>
                  <a:lnTo>
                    <a:pt x="801801" y="196338"/>
                  </a:lnTo>
                  <a:lnTo>
                    <a:pt x="845082" y="219665"/>
                  </a:lnTo>
                  <a:lnTo>
                    <a:pt x="887751" y="244248"/>
                  </a:lnTo>
                  <a:lnTo>
                    <a:pt x="929779" y="270078"/>
                  </a:lnTo>
                  <a:lnTo>
                    <a:pt x="464896" y="1002690"/>
                  </a:lnTo>
                  <a:lnTo>
                    <a:pt x="422527" y="977487"/>
                  </a:lnTo>
                  <a:lnTo>
                    <a:pt x="378941" y="954799"/>
                  </a:lnTo>
                  <a:lnTo>
                    <a:pt x="334253" y="934658"/>
                  </a:lnTo>
                  <a:lnTo>
                    <a:pt x="288573" y="917096"/>
                  </a:lnTo>
                  <a:lnTo>
                    <a:pt x="242015" y="902147"/>
                  </a:lnTo>
                  <a:lnTo>
                    <a:pt x="194692" y="889843"/>
                  </a:lnTo>
                  <a:lnTo>
                    <a:pt x="146716" y="880216"/>
                  </a:lnTo>
                  <a:lnTo>
                    <a:pt x="98201" y="873299"/>
                  </a:lnTo>
                  <a:lnTo>
                    <a:pt x="49257" y="869126"/>
                  </a:lnTo>
                  <a:lnTo>
                    <a:pt x="0" y="867727"/>
                  </a:lnTo>
                  <a:lnTo>
                    <a:pt x="0" y="0"/>
                  </a:lnTo>
                  <a:close/>
                </a:path>
              </a:pathLst>
            </a:custGeom>
            <a:ln w="234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1024333" y="2693593"/>
              <a:ext cx="3471545" cy="3471545"/>
            </a:xfrm>
            <a:custGeom>
              <a:avLst/>
              <a:gdLst/>
              <a:ahLst/>
              <a:cxnLst/>
              <a:rect l="l" t="t" r="r" b="b"/>
              <a:pathLst>
                <a:path w="3471545" h="3471545">
                  <a:moveTo>
                    <a:pt x="1735630" y="0"/>
                  </a:moveTo>
                  <a:lnTo>
                    <a:pt x="1686217" y="701"/>
                  </a:lnTo>
                  <a:lnTo>
                    <a:pt x="1637022" y="2796"/>
                  </a:lnTo>
                  <a:lnTo>
                    <a:pt x="1588067" y="6270"/>
                  </a:lnTo>
                  <a:lnTo>
                    <a:pt x="1539379" y="11111"/>
                  </a:lnTo>
                  <a:lnTo>
                    <a:pt x="1490981" y="17305"/>
                  </a:lnTo>
                  <a:lnTo>
                    <a:pt x="1442899" y="24837"/>
                  </a:lnTo>
                  <a:lnTo>
                    <a:pt x="1395158" y="33695"/>
                  </a:lnTo>
                  <a:lnTo>
                    <a:pt x="1347782" y="43864"/>
                  </a:lnTo>
                  <a:lnTo>
                    <a:pt x="1300796" y="55331"/>
                  </a:lnTo>
                  <a:lnTo>
                    <a:pt x="1254225" y="68082"/>
                  </a:lnTo>
                  <a:lnTo>
                    <a:pt x="1208094" y="82103"/>
                  </a:lnTo>
                  <a:lnTo>
                    <a:pt x="1162428" y="97381"/>
                  </a:lnTo>
                  <a:lnTo>
                    <a:pt x="1117251" y="113903"/>
                  </a:lnTo>
                  <a:lnTo>
                    <a:pt x="1072588" y="131653"/>
                  </a:lnTo>
                  <a:lnTo>
                    <a:pt x="1028465" y="150620"/>
                  </a:lnTo>
                  <a:lnTo>
                    <a:pt x="984905" y="170788"/>
                  </a:lnTo>
                  <a:lnTo>
                    <a:pt x="941935" y="192145"/>
                  </a:lnTo>
                  <a:lnTo>
                    <a:pt x="899577" y="214677"/>
                  </a:lnTo>
                  <a:lnTo>
                    <a:pt x="857859" y="238370"/>
                  </a:lnTo>
                  <a:lnTo>
                    <a:pt x="816803" y="263210"/>
                  </a:lnTo>
                  <a:lnTo>
                    <a:pt x="776436" y="289184"/>
                  </a:lnTo>
                  <a:lnTo>
                    <a:pt x="736782" y="316278"/>
                  </a:lnTo>
                  <a:lnTo>
                    <a:pt x="697865" y="344478"/>
                  </a:lnTo>
                  <a:lnTo>
                    <a:pt x="659711" y="373771"/>
                  </a:lnTo>
                  <a:lnTo>
                    <a:pt x="622344" y="404143"/>
                  </a:lnTo>
                  <a:lnTo>
                    <a:pt x="585790" y="435580"/>
                  </a:lnTo>
                  <a:lnTo>
                    <a:pt x="550072" y="468069"/>
                  </a:lnTo>
                  <a:lnTo>
                    <a:pt x="515217" y="501595"/>
                  </a:lnTo>
                  <a:lnTo>
                    <a:pt x="481248" y="536147"/>
                  </a:lnTo>
                  <a:lnTo>
                    <a:pt x="448191" y="571708"/>
                  </a:lnTo>
                  <a:lnTo>
                    <a:pt x="416070" y="608267"/>
                  </a:lnTo>
                  <a:lnTo>
                    <a:pt x="384910" y="645809"/>
                  </a:lnTo>
                  <a:lnTo>
                    <a:pt x="354736" y="684320"/>
                  </a:lnTo>
                  <a:lnTo>
                    <a:pt x="325574" y="723787"/>
                  </a:lnTo>
                  <a:lnTo>
                    <a:pt x="297446" y="764197"/>
                  </a:lnTo>
                  <a:lnTo>
                    <a:pt x="270380" y="805535"/>
                  </a:lnTo>
                  <a:lnTo>
                    <a:pt x="244915" y="846903"/>
                  </a:lnTo>
                  <a:lnTo>
                    <a:pt x="220743" y="888701"/>
                  </a:lnTo>
                  <a:lnTo>
                    <a:pt x="197858" y="930904"/>
                  </a:lnTo>
                  <a:lnTo>
                    <a:pt x="176256" y="973488"/>
                  </a:lnTo>
                  <a:lnTo>
                    <a:pt x="155931" y="1016429"/>
                  </a:lnTo>
                  <a:lnTo>
                    <a:pt x="136877" y="1059704"/>
                  </a:lnTo>
                  <a:lnTo>
                    <a:pt x="119089" y="1103289"/>
                  </a:lnTo>
                  <a:lnTo>
                    <a:pt x="102562" y="1147159"/>
                  </a:lnTo>
                  <a:lnTo>
                    <a:pt x="87291" y="1191290"/>
                  </a:lnTo>
                  <a:lnTo>
                    <a:pt x="73269" y="1235658"/>
                  </a:lnTo>
                  <a:lnTo>
                    <a:pt x="60492" y="1280240"/>
                  </a:lnTo>
                  <a:lnTo>
                    <a:pt x="48955" y="1325011"/>
                  </a:lnTo>
                  <a:lnTo>
                    <a:pt x="38651" y="1369947"/>
                  </a:lnTo>
                  <a:lnTo>
                    <a:pt x="29576" y="1415025"/>
                  </a:lnTo>
                  <a:lnTo>
                    <a:pt x="21724" y="1460220"/>
                  </a:lnTo>
                  <a:lnTo>
                    <a:pt x="15090" y="1505508"/>
                  </a:lnTo>
                  <a:lnTo>
                    <a:pt x="9669" y="1550866"/>
                  </a:lnTo>
                  <a:lnTo>
                    <a:pt x="5454" y="1596269"/>
                  </a:lnTo>
                  <a:lnTo>
                    <a:pt x="2441" y="1641693"/>
                  </a:lnTo>
                  <a:lnTo>
                    <a:pt x="625" y="1687115"/>
                  </a:lnTo>
                  <a:lnTo>
                    <a:pt x="0" y="1732510"/>
                  </a:lnTo>
                  <a:lnTo>
                    <a:pt x="560" y="1777854"/>
                  </a:lnTo>
                  <a:lnTo>
                    <a:pt x="2300" y="1823123"/>
                  </a:lnTo>
                  <a:lnTo>
                    <a:pt x="5215" y="1868294"/>
                  </a:lnTo>
                  <a:lnTo>
                    <a:pt x="9300" y="1913342"/>
                  </a:lnTo>
                  <a:lnTo>
                    <a:pt x="14549" y="1958243"/>
                  </a:lnTo>
                  <a:lnTo>
                    <a:pt x="20956" y="2002974"/>
                  </a:lnTo>
                  <a:lnTo>
                    <a:pt x="28518" y="2047509"/>
                  </a:lnTo>
                  <a:lnTo>
                    <a:pt x="37227" y="2091826"/>
                  </a:lnTo>
                  <a:lnTo>
                    <a:pt x="47078" y="2135901"/>
                  </a:lnTo>
                  <a:lnTo>
                    <a:pt x="58067" y="2179708"/>
                  </a:lnTo>
                  <a:lnTo>
                    <a:pt x="70188" y="2223225"/>
                  </a:lnTo>
                  <a:lnTo>
                    <a:pt x="83436" y="2266427"/>
                  </a:lnTo>
                  <a:lnTo>
                    <a:pt x="97804" y="2309290"/>
                  </a:lnTo>
                  <a:lnTo>
                    <a:pt x="113289" y="2351790"/>
                  </a:lnTo>
                  <a:lnTo>
                    <a:pt x="129883" y="2393904"/>
                  </a:lnTo>
                  <a:lnTo>
                    <a:pt x="147583" y="2435607"/>
                  </a:lnTo>
                  <a:lnTo>
                    <a:pt x="166383" y="2476875"/>
                  </a:lnTo>
                  <a:lnTo>
                    <a:pt x="186277" y="2517684"/>
                  </a:lnTo>
                  <a:lnTo>
                    <a:pt x="207260" y="2558010"/>
                  </a:lnTo>
                  <a:lnTo>
                    <a:pt x="229326" y="2597830"/>
                  </a:lnTo>
                  <a:lnTo>
                    <a:pt x="252471" y="2637119"/>
                  </a:lnTo>
                  <a:lnTo>
                    <a:pt x="276689" y="2675853"/>
                  </a:lnTo>
                  <a:lnTo>
                    <a:pt x="301974" y="2714008"/>
                  </a:lnTo>
                  <a:lnTo>
                    <a:pt x="328321" y="2751560"/>
                  </a:lnTo>
                  <a:lnTo>
                    <a:pt x="355725" y="2788486"/>
                  </a:lnTo>
                  <a:lnTo>
                    <a:pt x="384180" y="2824760"/>
                  </a:lnTo>
                  <a:lnTo>
                    <a:pt x="413682" y="2860360"/>
                  </a:lnTo>
                  <a:lnTo>
                    <a:pt x="444224" y="2895261"/>
                  </a:lnTo>
                  <a:lnTo>
                    <a:pt x="475801" y="2929439"/>
                  </a:lnTo>
                  <a:lnTo>
                    <a:pt x="508408" y="2962870"/>
                  </a:lnTo>
                  <a:lnTo>
                    <a:pt x="542040" y="2995530"/>
                  </a:lnTo>
                  <a:lnTo>
                    <a:pt x="576691" y="3027396"/>
                  </a:lnTo>
                  <a:lnTo>
                    <a:pt x="612355" y="3058442"/>
                  </a:lnTo>
                  <a:lnTo>
                    <a:pt x="649028" y="3088646"/>
                  </a:lnTo>
                  <a:lnTo>
                    <a:pt x="686704" y="3117983"/>
                  </a:lnTo>
                  <a:lnTo>
                    <a:pt x="725378" y="3146429"/>
                  </a:lnTo>
                  <a:lnTo>
                    <a:pt x="765044" y="3173960"/>
                  </a:lnTo>
                  <a:lnTo>
                    <a:pt x="805697" y="3200552"/>
                  </a:lnTo>
                  <a:lnTo>
                    <a:pt x="847066" y="3226016"/>
                  </a:lnTo>
                  <a:lnTo>
                    <a:pt x="888863" y="3250187"/>
                  </a:lnTo>
                  <a:lnTo>
                    <a:pt x="931067" y="3273070"/>
                  </a:lnTo>
                  <a:lnTo>
                    <a:pt x="973652" y="3294672"/>
                  </a:lnTo>
                  <a:lnTo>
                    <a:pt x="1016595" y="3314996"/>
                  </a:lnTo>
                  <a:lnTo>
                    <a:pt x="1059871" y="3334049"/>
                  </a:lnTo>
                  <a:lnTo>
                    <a:pt x="1103456" y="3351837"/>
                  </a:lnTo>
                  <a:lnTo>
                    <a:pt x="1147327" y="3368363"/>
                  </a:lnTo>
                  <a:lnTo>
                    <a:pt x="1191460" y="3383634"/>
                  </a:lnTo>
                  <a:lnTo>
                    <a:pt x="1235830" y="3397655"/>
                  </a:lnTo>
                  <a:lnTo>
                    <a:pt x="1280414" y="3410432"/>
                  </a:lnTo>
                  <a:lnTo>
                    <a:pt x="1325187" y="3421970"/>
                  </a:lnTo>
                  <a:lnTo>
                    <a:pt x="1370125" y="3432273"/>
                  </a:lnTo>
                  <a:lnTo>
                    <a:pt x="1415205" y="3441348"/>
                  </a:lnTo>
                  <a:lnTo>
                    <a:pt x="1460403" y="3449200"/>
                  </a:lnTo>
                  <a:lnTo>
                    <a:pt x="1505693" y="3455835"/>
                  </a:lnTo>
                  <a:lnTo>
                    <a:pt x="1551053" y="3461257"/>
                  </a:lnTo>
                  <a:lnTo>
                    <a:pt x="1596458" y="3465471"/>
                  </a:lnTo>
                  <a:lnTo>
                    <a:pt x="1641885" y="3468485"/>
                  </a:lnTo>
                  <a:lnTo>
                    <a:pt x="1687309" y="3470302"/>
                  </a:lnTo>
                  <a:lnTo>
                    <a:pt x="1732706" y="3470928"/>
                  </a:lnTo>
                  <a:lnTo>
                    <a:pt x="1778053" y="3470368"/>
                  </a:lnTo>
                  <a:lnTo>
                    <a:pt x="1823325" y="3468628"/>
                  </a:lnTo>
                  <a:lnTo>
                    <a:pt x="1868497" y="3465714"/>
                  </a:lnTo>
                  <a:lnTo>
                    <a:pt x="1913548" y="3461630"/>
                  </a:lnTo>
                  <a:lnTo>
                    <a:pt x="1958451" y="3456382"/>
                  </a:lnTo>
                  <a:lnTo>
                    <a:pt x="2003184" y="3449975"/>
                  </a:lnTo>
                  <a:lnTo>
                    <a:pt x="2047721" y="3442414"/>
                  </a:lnTo>
                  <a:lnTo>
                    <a:pt x="2092040" y="3433706"/>
                  </a:lnTo>
                  <a:lnTo>
                    <a:pt x="2136116" y="3423855"/>
                  </a:lnTo>
                  <a:lnTo>
                    <a:pt x="2179925" y="3412867"/>
                  </a:lnTo>
                  <a:lnTo>
                    <a:pt x="2223444" y="3400747"/>
                  </a:lnTo>
                  <a:lnTo>
                    <a:pt x="2266647" y="3387501"/>
                  </a:lnTo>
                  <a:lnTo>
                    <a:pt x="2309511" y="3373133"/>
                  </a:lnTo>
                  <a:lnTo>
                    <a:pt x="2352013" y="3357649"/>
                  </a:lnTo>
                  <a:lnTo>
                    <a:pt x="2394127" y="3341055"/>
                  </a:lnTo>
                  <a:lnTo>
                    <a:pt x="2435831" y="3323356"/>
                  </a:lnTo>
                  <a:lnTo>
                    <a:pt x="2477099" y="3304557"/>
                  </a:lnTo>
                  <a:lnTo>
                    <a:pt x="2517908" y="3284664"/>
                  </a:lnTo>
                  <a:lnTo>
                    <a:pt x="2558235" y="3263682"/>
                  </a:lnTo>
                  <a:lnTo>
                    <a:pt x="2598054" y="3241616"/>
                  </a:lnTo>
                  <a:lnTo>
                    <a:pt x="2637342" y="3218472"/>
                  </a:lnTo>
                  <a:lnTo>
                    <a:pt x="2676075" y="3194255"/>
                  </a:lnTo>
                  <a:lnTo>
                    <a:pt x="2714229" y="3168970"/>
                  </a:lnTo>
                  <a:lnTo>
                    <a:pt x="2751780" y="3142623"/>
                  </a:lnTo>
                  <a:lnTo>
                    <a:pt x="2788704" y="3115220"/>
                  </a:lnTo>
                  <a:lnTo>
                    <a:pt x="2824977" y="3086765"/>
                  </a:lnTo>
                  <a:lnTo>
                    <a:pt x="2860574" y="3057264"/>
                  </a:lnTo>
                  <a:lnTo>
                    <a:pt x="2895472" y="3026722"/>
                  </a:lnTo>
                  <a:lnTo>
                    <a:pt x="2929647" y="2995145"/>
                  </a:lnTo>
                  <a:lnTo>
                    <a:pt x="2963075" y="2962538"/>
                  </a:lnTo>
                  <a:lnTo>
                    <a:pt x="2995731" y="2928907"/>
                  </a:lnTo>
                  <a:lnTo>
                    <a:pt x="3027593" y="2894256"/>
                  </a:lnTo>
                  <a:lnTo>
                    <a:pt x="3058634" y="2858591"/>
                  </a:lnTo>
                  <a:lnTo>
                    <a:pt x="3088833" y="2821918"/>
                  </a:lnTo>
                  <a:lnTo>
                    <a:pt x="3118164" y="2784241"/>
                  </a:lnTo>
                  <a:lnTo>
                    <a:pt x="3146604" y="2745567"/>
                  </a:lnTo>
                  <a:lnTo>
                    <a:pt x="3174129" y="2705901"/>
                  </a:lnTo>
                  <a:lnTo>
                    <a:pt x="3200714" y="2665247"/>
                  </a:lnTo>
                  <a:lnTo>
                    <a:pt x="3226181" y="2623879"/>
                  </a:lnTo>
                  <a:lnTo>
                    <a:pt x="3250355" y="2582081"/>
                  </a:lnTo>
                  <a:lnTo>
                    <a:pt x="3273241" y="2539877"/>
                  </a:lnTo>
                  <a:lnTo>
                    <a:pt x="3294845" y="2497292"/>
                  </a:lnTo>
                  <a:lnTo>
                    <a:pt x="3315172" y="2454350"/>
                  </a:lnTo>
                  <a:lnTo>
                    <a:pt x="3334227" y="2411073"/>
                  </a:lnTo>
                  <a:lnTo>
                    <a:pt x="3352016" y="2367488"/>
                  </a:lnTo>
                  <a:lnTo>
                    <a:pt x="3368545" y="2323616"/>
                  </a:lnTo>
                  <a:lnTo>
                    <a:pt x="3383817" y="2279484"/>
                  </a:lnTo>
                  <a:lnTo>
                    <a:pt x="3397840" y="2235113"/>
                  </a:lnTo>
                  <a:lnTo>
                    <a:pt x="3410618" y="2190529"/>
                  </a:lnTo>
                  <a:lnTo>
                    <a:pt x="3422157" y="2145756"/>
                  </a:lnTo>
                  <a:lnTo>
                    <a:pt x="3432461" y="2100817"/>
                  </a:lnTo>
                  <a:lnTo>
                    <a:pt x="3441537" y="2055737"/>
                  </a:lnTo>
                  <a:lnTo>
                    <a:pt x="3449390" y="2010539"/>
                  </a:lnTo>
                  <a:lnTo>
                    <a:pt x="3456024" y="1965248"/>
                  </a:lnTo>
                  <a:lnTo>
                    <a:pt x="3461447" y="1919888"/>
                  </a:lnTo>
                  <a:lnTo>
                    <a:pt x="3465662" y="1874482"/>
                  </a:lnTo>
                  <a:lnTo>
                    <a:pt x="3468675" y="1829054"/>
                  </a:lnTo>
                  <a:lnTo>
                    <a:pt x="3470492" y="1783629"/>
                  </a:lnTo>
                  <a:lnTo>
                    <a:pt x="3471118" y="1738231"/>
                  </a:lnTo>
                  <a:lnTo>
                    <a:pt x="3470558" y="1692884"/>
                  </a:lnTo>
                  <a:lnTo>
                    <a:pt x="3468818" y="1647611"/>
                  </a:lnTo>
                  <a:lnTo>
                    <a:pt x="3465903" y="1602437"/>
                  </a:lnTo>
                  <a:lnTo>
                    <a:pt x="3461819" y="1557385"/>
                  </a:lnTo>
                  <a:lnTo>
                    <a:pt x="3456570" y="1512480"/>
                  </a:lnTo>
                  <a:lnTo>
                    <a:pt x="3450163" y="1467746"/>
                  </a:lnTo>
                  <a:lnTo>
                    <a:pt x="3442602" y="1423207"/>
                  </a:lnTo>
                  <a:lnTo>
                    <a:pt x="3433893" y="1378886"/>
                  </a:lnTo>
                  <a:lnTo>
                    <a:pt x="3424041" y="1334808"/>
                  </a:lnTo>
                  <a:lnTo>
                    <a:pt x="3413052" y="1290997"/>
                  </a:lnTo>
                  <a:lnTo>
                    <a:pt x="3400931" y="1247476"/>
                  </a:lnTo>
                  <a:lnTo>
                    <a:pt x="3387684" y="1204271"/>
                  </a:lnTo>
                  <a:lnTo>
                    <a:pt x="3373315" y="1161404"/>
                  </a:lnTo>
                  <a:lnTo>
                    <a:pt x="3357830" y="1118900"/>
                  </a:lnTo>
                  <a:lnTo>
                    <a:pt x="3341235" y="1076783"/>
                  </a:lnTo>
                  <a:lnTo>
                    <a:pt x="3323535" y="1035076"/>
                  </a:lnTo>
                  <a:lnTo>
                    <a:pt x="3304735" y="993805"/>
                  </a:lnTo>
                  <a:lnTo>
                    <a:pt x="3284841" y="952992"/>
                  </a:lnTo>
                  <a:lnTo>
                    <a:pt x="3263857" y="912662"/>
                  </a:lnTo>
                  <a:lnTo>
                    <a:pt x="3241790" y="872839"/>
                  </a:lnTo>
                  <a:lnTo>
                    <a:pt x="3218645" y="833547"/>
                  </a:lnTo>
                  <a:lnTo>
                    <a:pt x="3194427" y="794810"/>
                  </a:lnTo>
                  <a:lnTo>
                    <a:pt x="3169142" y="756652"/>
                  </a:lnTo>
                  <a:lnTo>
                    <a:pt x="3142794" y="719096"/>
                  </a:lnTo>
                  <a:lnTo>
                    <a:pt x="3115390" y="682168"/>
                  </a:lnTo>
                  <a:lnTo>
                    <a:pt x="3086934" y="645891"/>
                  </a:lnTo>
                  <a:lnTo>
                    <a:pt x="3057432" y="610288"/>
                  </a:lnTo>
                  <a:lnTo>
                    <a:pt x="3026889" y="575385"/>
                  </a:lnTo>
                  <a:lnTo>
                    <a:pt x="2995311" y="541204"/>
                  </a:lnTo>
                  <a:lnTo>
                    <a:pt x="2962704" y="507771"/>
                  </a:lnTo>
                  <a:lnTo>
                    <a:pt x="2929071" y="475109"/>
                  </a:lnTo>
                  <a:lnTo>
                    <a:pt x="2894420" y="443241"/>
                  </a:lnTo>
                  <a:lnTo>
                    <a:pt x="2858755" y="412193"/>
                  </a:lnTo>
                  <a:lnTo>
                    <a:pt x="2822081" y="381988"/>
                  </a:lnTo>
                  <a:lnTo>
                    <a:pt x="2784404" y="352650"/>
                  </a:lnTo>
                  <a:lnTo>
                    <a:pt x="2745730" y="324203"/>
                  </a:lnTo>
                  <a:lnTo>
                    <a:pt x="2706063" y="296671"/>
                  </a:lnTo>
                  <a:lnTo>
                    <a:pt x="2665409" y="270078"/>
                  </a:lnTo>
                  <a:lnTo>
                    <a:pt x="2200513" y="1002703"/>
                  </a:lnTo>
                  <a:lnTo>
                    <a:pt x="2241375" y="1030299"/>
                  </a:lnTo>
                  <a:lnTo>
                    <a:pt x="2280354" y="1059968"/>
                  </a:lnTo>
                  <a:lnTo>
                    <a:pt x="2317394" y="1091608"/>
                  </a:lnTo>
                  <a:lnTo>
                    <a:pt x="2352442" y="1125120"/>
                  </a:lnTo>
                  <a:lnTo>
                    <a:pt x="2385443" y="1160406"/>
                  </a:lnTo>
                  <a:lnTo>
                    <a:pt x="2416342" y="1197366"/>
                  </a:lnTo>
                  <a:lnTo>
                    <a:pt x="2445083" y="1235901"/>
                  </a:lnTo>
                  <a:lnTo>
                    <a:pt x="2471612" y="1275911"/>
                  </a:lnTo>
                  <a:lnTo>
                    <a:pt x="2495875" y="1317297"/>
                  </a:lnTo>
                  <a:lnTo>
                    <a:pt x="2517817" y="1359961"/>
                  </a:lnTo>
                  <a:lnTo>
                    <a:pt x="2537382" y="1403801"/>
                  </a:lnTo>
                  <a:lnTo>
                    <a:pt x="2554517" y="1448720"/>
                  </a:lnTo>
                  <a:lnTo>
                    <a:pt x="2569165" y="1494618"/>
                  </a:lnTo>
                  <a:lnTo>
                    <a:pt x="2581273" y="1541395"/>
                  </a:lnTo>
                  <a:lnTo>
                    <a:pt x="2590786" y="1588953"/>
                  </a:lnTo>
                  <a:lnTo>
                    <a:pt x="2597649" y="1637192"/>
                  </a:lnTo>
                  <a:lnTo>
                    <a:pt x="2601807" y="1686012"/>
                  </a:lnTo>
                  <a:lnTo>
                    <a:pt x="2603205" y="1735315"/>
                  </a:lnTo>
                  <a:lnTo>
                    <a:pt x="2601921" y="1782928"/>
                  </a:lnTo>
                  <a:lnTo>
                    <a:pt x="2598113" y="1829870"/>
                  </a:lnTo>
                  <a:lnTo>
                    <a:pt x="2591849" y="1876074"/>
                  </a:lnTo>
                  <a:lnTo>
                    <a:pt x="2583193" y="1921475"/>
                  </a:lnTo>
                  <a:lnTo>
                    <a:pt x="2572212" y="1966005"/>
                  </a:lnTo>
                  <a:lnTo>
                    <a:pt x="2558972" y="2009599"/>
                  </a:lnTo>
                  <a:lnTo>
                    <a:pt x="2543540" y="2052191"/>
                  </a:lnTo>
                  <a:lnTo>
                    <a:pt x="2525981" y="2093714"/>
                  </a:lnTo>
                  <a:lnTo>
                    <a:pt x="2506362" y="2134103"/>
                  </a:lnTo>
                  <a:lnTo>
                    <a:pt x="2484749" y="2173291"/>
                  </a:lnTo>
                  <a:lnTo>
                    <a:pt x="2461208" y="2211212"/>
                  </a:lnTo>
                  <a:lnTo>
                    <a:pt x="2435805" y="2247801"/>
                  </a:lnTo>
                  <a:lnTo>
                    <a:pt x="2408606" y="2282990"/>
                  </a:lnTo>
                  <a:lnTo>
                    <a:pt x="2379678" y="2316713"/>
                  </a:lnTo>
                  <a:lnTo>
                    <a:pt x="2349087" y="2348906"/>
                  </a:lnTo>
                  <a:lnTo>
                    <a:pt x="2316899" y="2379501"/>
                  </a:lnTo>
                  <a:lnTo>
                    <a:pt x="2283180" y="2408432"/>
                  </a:lnTo>
                  <a:lnTo>
                    <a:pt x="2247996" y="2435633"/>
                  </a:lnTo>
                  <a:lnTo>
                    <a:pt x="2211413" y="2461038"/>
                  </a:lnTo>
                  <a:lnTo>
                    <a:pt x="2173499" y="2484581"/>
                  </a:lnTo>
                  <a:lnTo>
                    <a:pt x="2134318" y="2506196"/>
                  </a:lnTo>
                  <a:lnTo>
                    <a:pt x="2093937" y="2525816"/>
                  </a:lnTo>
                  <a:lnTo>
                    <a:pt x="2052422" y="2543376"/>
                  </a:lnTo>
                  <a:lnTo>
                    <a:pt x="2009839" y="2558809"/>
                  </a:lnTo>
                  <a:lnTo>
                    <a:pt x="1966256" y="2572049"/>
                  </a:lnTo>
                  <a:lnTo>
                    <a:pt x="1921736" y="2583030"/>
                  </a:lnTo>
                  <a:lnTo>
                    <a:pt x="1876348" y="2591686"/>
                  </a:lnTo>
                  <a:lnTo>
                    <a:pt x="1830156" y="2597951"/>
                  </a:lnTo>
                  <a:lnTo>
                    <a:pt x="1783228" y="2601758"/>
                  </a:lnTo>
                  <a:lnTo>
                    <a:pt x="1735630" y="2603042"/>
                  </a:lnTo>
                  <a:lnTo>
                    <a:pt x="1688016" y="2601758"/>
                  </a:lnTo>
                  <a:lnTo>
                    <a:pt x="1641074" y="2597951"/>
                  </a:lnTo>
                  <a:lnTo>
                    <a:pt x="1594870" y="2591686"/>
                  </a:lnTo>
                  <a:lnTo>
                    <a:pt x="1549469" y="2583030"/>
                  </a:lnTo>
                  <a:lnTo>
                    <a:pt x="1504938" y="2572049"/>
                  </a:lnTo>
                  <a:lnTo>
                    <a:pt x="1461344" y="2558809"/>
                  </a:lnTo>
                  <a:lnTo>
                    <a:pt x="1418752" y="2543376"/>
                  </a:lnTo>
                  <a:lnTo>
                    <a:pt x="1377228" y="2525816"/>
                  </a:lnTo>
                  <a:lnTo>
                    <a:pt x="1336838" y="2506196"/>
                  </a:lnTo>
                  <a:lnTo>
                    <a:pt x="1297650" y="2484581"/>
                  </a:lnTo>
                  <a:lnTo>
                    <a:pt x="1259728" y="2461038"/>
                  </a:lnTo>
                  <a:lnTo>
                    <a:pt x="1223139" y="2435633"/>
                  </a:lnTo>
                  <a:lnTo>
                    <a:pt x="1187950" y="2408432"/>
                  </a:lnTo>
                  <a:lnTo>
                    <a:pt x="1154225" y="2379501"/>
                  </a:lnTo>
                  <a:lnTo>
                    <a:pt x="1122032" y="2348906"/>
                  </a:lnTo>
                  <a:lnTo>
                    <a:pt x="1091437" y="2316713"/>
                  </a:lnTo>
                  <a:lnTo>
                    <a:pt x="1062505" y="2282990"/>
                  </a:lnTo>
                  <a:lnTo>
                    <a:pt x="1035303" y="2247801"/>
                  </a:lnTo>
                  <a:lnTo>
                    <a:pt x="1009898" y="2211212"/>
                  </a:lnTo>
                  <a:lnTo>
                    <a:pt x="986354" y="2173291"/>
                  </a:lnTo>
                  <a:lnTo>
                    <a:pt x="964739" y="2134103"/>
                  </a:lnTo>
                  <a:lnTo>
                    <a:pt x="945118" y="2093714"/>
                  </a:lnTo>
                  <a:lnTo>
                    <a:pt x="927558" y="2052191"/>
                  </a:lnTo>
                  <a:lnTo>
                    <a:pt x="912124" y="2009599"/>
                  </a:lnTo>
                  <a:lnTo>
                    <a:pt x="898884" y="1966005"/>
                  </a:lnTo>
                  <a:lnTo>
                    <a:pt x="887902" y="1921475"/>
                  </a:lnTo>
                  <a:lnTo>
                    <a:pt x="879246" y="1876074"/>
                  </a:lnTo>
                  <a:lnTo>
                    <a:pt x="872981" y="1829870"/>
                  </a:lnTo>
                  <a:lnTo>
                    <a:pt x="869173" y="1782928"/>
                  </a:lnTo>
                  <a:lnTo>
                    <a:pt x="867889" y="1735315"/>
                  </a:lnTo>
                  <a:lnTo>
                    <a:pt x="869173" y="1687716"/>
                  </a:lnTo>
                  <a:lnTo>
                    <a:pt x="872981" y="1640788"/>
                  </a:lnTo>
                  <a:lnTo>
                    <a:pt x="879246" y="1594596"/>
                  </a:lnTo>
                  <a:lnTo>
                    <a:pt x="887902" y="1549208"/>
                  </a:lnTo>
                  <a:lnTo>
                    <a:pt x="898884" y="1504689"/>
                  </a:lnTo>
                  <a:lnTo>
                    <a:pt x="912124" y="1461105"/>
                  </a:lnTo>
                  <a:lnTo>
                    <a:pt x="927558" y="1418522"/>
                  </a:lnTo>
                  <a:lnTo>
                    <a:pt x="945118" y="1377008"/>
                  </a:lnTo>
                  <a:lnTo>
                    <a:pt x="964739" y="1336627"/>
                  </a:lnTo>
                  <a:lnTo>
                    <a:pt x="986354" y="1297446"/>
                  </a:lnTo>
                  <a:lnTo>
                    <a:pt x="1009898" y="1259531"/>
                  </a:lnTo>
                  <a:lnTo>
                    <a:pt x="1035303" y="1222948"/>
                  </a:lnTo>
                  <a:lnTo>
                    <a:pt x="1062505" y="1187765"/>
                  </a:lnTo>
                  <a:lnTo>
                    <a:pt x="1091437" y="1154045"/>
                  </a:lnTo>
                  <a:lnTo>
                    <a:pt x="1122032" y="1121857"/>
                  </a:lnTo>
                  <a:lnTo>
                    <a:pt x="1154225" y="1091266"/>
                  </a:lnTo>
                  <a:lnTo>
                    <a:pt x="1187950" y="1062338"/>
                  </a:lnTo>
                  <a:lnTo>
                    <a:pt x="1223139" y="1035140"/>
                  </a:lnTo>
                  <a:lnTo>
                    <a:pt x="1259728" y="1009737"/>
                  </a:lnTo>
                  <a:lnTo>
                    <a:pt x="1297650" y="986195"/>
                  </a:lnTo>
                  <a:lnTo>
                    <a:pt x="1336838" y="964582"/>
                  </a:lnTo>
                  <a:lnTo>
                    <a:pt x="1377228" y="944963"/>
                  </a:lnTo>
                  <a:lnTo>
                    <a:pt x="1418752" y="927404"/>
                  </a:lnTo>
                  <a:lnTo>
                    <a:pt x="1461344" y="911972"/>
                  </a:lnTo>
                  <a:lnTo>
                    <a:pt x="1504938" y="898732"/>
                  </a:lnTo>
                  <a:lnTo>
                    <a:pt x="1549469" y="887751"/>
                  </a:lnTo>
                  <a:lnTo>
                    <a:pt x="1594870" y="879096"/>
                  </a:lnTo>
                  <a:lnTo>
                    <a:pt x="1641074" y="872831"/>
                  </a:lnTo>
                  <a:lnTo>
                    <a:pt x="1688016" y="869024"/>
                  </a:lnTo>
                  <a:lnTo>
                    <a:pt x="1735630" y="867740"/>
                  </a:lnTo>
                  <a:lnTo>
                    <a:pt x="1735630" y="0"/>
                  </a:lnTo>
                  <a:close/>
                </a:path>
              </a:pathLst>
            </a:custGeom>
            <a:solidFill>
              <a:srgbClr val="F8BE7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1024333" y="2693593"/>
              <a:ext cx="3471545" cy="3471545"/>
            </a:xfrm>
            <a:custGeom>
              <a:avLst/>
              <a:gdLst/>
              <a:ahLst/>
              <a:cxnLst/>
              <a:rect l="l" t="t" r="r" b="b"/>
              <a:pathLst>
                <a:path w="3471545" h="3471545">
                  <a:moveTo>
                    <a:pt x="2665409" y="270078"/>
                  </a:moveTo>
                  <a:lnTo>
                    <a:pt x="2706063" y="296671"/>
                  </a:lnTo>
                  <a:lnTo>
                    <a:pt x="2745730" y="324203"/>
                  </a:lnTo>
                  <a:lnTo>
                    <a:pt x="2784404" y="352650"/>
                  </a:lnTo>
                  <a:lnTo>
                    <a:pt x="2822081" y="381988"/>
                  </a:lnTo>
                  <a:lnTo>
                    <a:pt x="2858755" y="412193"/>
                  </a:lnTo>
                  <a:lnTo>
                    <a:pt x="2894420" y="443241"/>
                  </a:lnTo>
                  <a:lnTo>
                    <a:pt x="2929071" y="475109"/>
                  </a:lnTo>
                  <a:lnTo>
                    <a:pt x="2962704" y="507771"/>
                  </a:lnTo>
                  <a:lnTo>
                    <a:pt x="2995311" y="541204"/>
                  </a:lnTo>
                  <a:lnTo>
                    <a:pt x="3026889" y="575385"/>
                  </a:lnTo>
                  <a:lnTo>
                    <a:pt x="3057432" y="610288"/>
                  </a:lnTo>
                  <a:lnTo>
                    <a:pt x="3086934" y="645891"/>
                  </a:lnTo>
                  <a:lnTo>
                    <a:pt x="3115390" y="682168"/>
                  </a:lnTo>
                  <a:lnTo>
                    <a:pt x="3142794" y="719096"/>
                  </a:lnTo>
                  <a:lnTo>
                    <a:pt x="3169142" y="756652"/>
                  </a:lnTo>
                  <a:lnTo>
                    <a:pt x="3194427" y="794810"/>
                  </a:lnTo>
                  <a:lnTo>
                    <a:pt x="3218645" y="833547"/>
                  </a:lnTo>
                  <a:lnTo>
                    <a:pt x="3241790" y="872839"/>
                  </a:lnTo>
                  <a:lnTo>
                    <a:pt x="3263857" y="912662"/>
                  </a:lnTo>
                  <a:lnTo>
                    <a:pt x="3284841" y="952992"/>
                  </a:lnTo>
                  <a:lnTo>
                    <a:pt x="3304735" y="993805"/>
                  </a:lnTo>
                  <a:lnTo>
                    <a:pt x="3323535" y="1035076"/>
                  </a:lnTo>
                  <a:lnTo>
                    <a:pt x="3341235" y="1076783"/>
                  </a:lnTo>
                  <a:lnTo>
                    <a:pt x="3357830" y="1118900"/>
                  </a:lnTo>
                  <a:lnTo>
                    <a:pt x="3373315" y="1161404"/>
                  </a:lnTo>
                  <a:lnTo>
                    <a:pt x="3387684" y="1204271"/>
                  </a:lnTo>
                  <a:lnTo>
                    <a:pt x="3400931" y="1247476"/>
                  </a:lnTo>
                  <a:lnTo>
                    <a:pt x="3413052" y="1290997"/>
                  </a:lnTo>
                  <a:lnTo>
                    <a:pt x="3424041" y="1334808"/>
                  </a:lnTo>
                  <a:lnTo>
                    <a:pt x="3433893" y="1378886"/>
                  </a:lnTo>
                  <a:lnTo>
                    <a:pt x="3442602" y="1423207"/>
                  </a:lnTo>
                  <a:lnTo>
                    <a:pt x="3450163" y="1467746"/>
                  </a:lnTo>
                  <a:lnTo>
                    <a:pt x="3456570" y="1512480"/>
                  </a:lnTo>
                  <a:lnTo>
                    <a:pt x="3461819" y="1557385"/>
                  </a:lnTo>
                  <a:lnTo>
                    <a:pt x="3465903" y="1602437"/>
                  </a:lnTo>
                  <a:lnTo>
                    <a:pt x="3468818" y="1647611"/>
                  </a:lnTo>
                  <a:lnTo>
                    <a:pt x="3470558" y="1692884"/>
                  </a:lnTo>
                  <a:lnTo>
                    <a:pt x="3471118" y="1738231"/>
                  </a:lnTo>
                  <a:lnTo>
                    <a:pt x="3470492" y="1783629"/>
                  </a:lnTo>
                  <a:lnTo>
                    <a:pt x="3468675" y="1829054"/>
                  </a:lnTo>
                  <a:lnTo>
                    <a:pt x="3465662" y="1874482"/>
                  </a:lnTo>
                  <a:lnTo>
                    <a:pt x="3461447" y="1919888"/>
                  </a:lnTo>
                  <a:lnTo>
                    <a:pt x="3456024" y="1965248"/>
                  </a:lnTo>
                  <a:lnTo>
                    <a:pt x="3449390" y="2010539"/>
                  </a:lnTo>
                  <a:lnTo>
                    <a:pt x="3441537" y="2055737"/>
                  </a:lnTo>
                  <a:lnTo>
                    <a:pt x="3432461" y="2100817"/>
                  </a:lnTo>
                  <a:lnTo>
                    <a:pt x="3422157" y="2145756"/>
                  </a:lnTo>
                  <a:lnTo>
                    <a:pt x="3410618" y="2190529"/>
                  </a:lnTo>
                  <a:lnTo>
                    <a:pt x="3397840" y="2235113"/>
                  </a:lnTo>
                  <a:lnTo>
                    <a:pt x="3383817" y="2279484"/>
                  </a:lnTo>
                  <a:lnTo>
                    <a:pt x="3368545" y="2323616"/>
                  </a:lnTo>
                  <a:lnTo>
                    <a:pt x="3352016" y="2367488"/>
                  </a:lnTo>
                  <a:lnTo>
                    <a:pt x="3334227" y="2411073"/>
                  </a:lnTo>
                  <a:lnTo>
                    <a:pt x="3315172" y="2454350"/>
                  </a:lnTo>
                  <a:lnTo>
                    <a:pt x="3294845" y="2497292"/>
                  </a:lnTo>
                  <a:lnTo>
                    <a:pt x="3273241" y="2539877"/>
                  </a:lnTo>
                  <a:lnTo>
                    <a:pt x="3250355" y="2582081"/>
                  </a:lnTo>
                  <a:lnTo>
                    <a:pt x="3226181" y="2623879"/>
                  </a:lnTo>
                  <a:lnTo>
                    <a:pt x="3200714" y="2665247"/>
                  </a:lnTo>
                  <a:lnTo>
                    <a:pt x="3174129" y="2705901"/>
                  </a:lnTo>
                  <a:lnTo>
                    <a:pt x="3146604" y="2745567"/>
                  </a:lnTo>
                  <a:lnTo>
                    <a:pt x="3118164" y="2784241"/>
                  </a:lnTo>
                  <a:lnTo>
                    <a:pt x="3088833" y="2821918"/>
                  </a:lnTo>
                  <a:lnTo>
                    <a:pt x="3058634" y="2858591"/>
                  </a:lnTo>
                  <a:lnTo>
                    <a:pt x="3027593" y="2894256"/>
                  </a:lnTo>
                  <a:lnTo>
                    <a:pt x="2995731" y="2928907"/>
                  </a:lnTo>
                  <a:lnTo>
                    <a:pt x="2963075" y="2962538"/>
                  </a:lnTo>
                  <a:lnTo>
                    <a:pt x="2929647" y="2995145"/>
                  </a:lnTo>
                  <a:lnTo>
                    <a:pt x="2895472" y="3026722"/>
                  </a:lnTo>
                  <a:lnTo>
                    <a:pt x="2860574" y="3057264"/>
                  </a:lnTo>
                  <a:lnTo>
                    <a:pt x="2824977" y="3086765"/>
                  </a:lnTo>
                  <a:lnTo>
                    <a:pt x="2788704" y="3115220"/>
                  </a:lnTo>
                  <a:lnTo>
                    <a:pt x="2751780" y="3142623"/>
                  </a:lnTo>
                  <a:lnTo>
                    <a:pt x="2714229" y="3168970"/>
                  </a:lnTo>
                  <a:lnTo>
                    <a:pt x="2676075" y="3194255"/>
                  </a:lnTo>
                  <a:lnTo>
                    <a:pt x="2637342" y="3218472"/>
                  </a:lnTo>
                  <a:lnTo>
                    <a:pt x="2598054" y="3241616"/>
                  </a:lnTo>
                  <a:lnTo>
                    <a:pt x="2558235" y="3263682"/>
                  </a:lnTo>
                  <a:lnTo>
                    <a:pt x="2517908" y="3284664"/>
                  </a:lnTo>
                  <a:lnTo>
                    <a:pt x="2477099" y="3304557"/>
                  </a:lnTo>
                  <a:lnTo>
                    <a:pt x="2435831" y="3323356"/>
                  </a:lnTo>
                  <a:lnTo>
                    <a:pt x="2394127" y="3341055"/>
                  </a:lnTo>
                  <a:lnTo>
                    <a:pt x="2352013" y="3357649"/>
                  </a:lnTo>
                  <a:lnTo>
                    <a:pt x="2309511" y="3373133"/>
                  </a:lnTo>
                  <a:lnTo>
                    <a:pt x="2266647" y="3387501"/>
                  </a:lnTo>
                  <a:lnTo>
                    <a:pt x="2223444" y="3400747"/>
                  </a:lnTo>
                  <a:lnTo>
                    <a:pt x="2179925" y="3412867"/>
                  </a:lnTo>
                  <a:lnTo>
                    <a:pt x="2136116" y="3423855"/>
                  </a:lnTo>
                  <a:lnTo>
                    <a:pt x="2092040" y="3433706"/>
                  </a:lnTo>
                  <a:lnTo>
                    <a:pt x="2047721" y="3442414"/>
                  </a:lnTo>
                  <a:lnTo>
                    <a:pt x="2003184" y="3449975"/>
                  </a:lnTo>
                  <a:lnTo>
                    <a:pt x="1958451" y="3456382"/>
                  </a:lnTo>
                  <a:lnTo>
                    <a:pt x="1913548" y="3461630"/>
                  </a:lnTo>
                  <a:lnTo>
                    <a:pt x="1868497" y="3465714"/>
                  </a:lnTo>
                  <a:lnTo>
                    <a:pt x="1823325" y="3468628"/>
                  </a:lnTo>
                  <a:lnTo>
                    <a:pt x="1778053" y="3470368"/>
                  </a:lnTo>
                  <a:lnTo>
                    <a:pt x="1732706" y="3470928"/>
                  </a:lnTo>
                  <a:lnTo>
                    <a:pt x="1687309" y="3470302"/>
                  </a:lnTo>
                  <a:lnTo>
                    <a:pt x="1641885" y="3468485"/>
                  </a:lnTo>
                  <a:lnTo>
                    <a:pt x="1596458" y="3465471"/>
                  </a:lnTo>
                  <a:lnTo>
                    <a:pt x="1551053" y="3461257"/>
                  </a:lnTo>
                  <a:lnTo>
                    <a:pt x="1505693" y="3455835"/>
                  </a:lnTo>
                  <a:lnTo>
                    <a:pt x="1460403" y="3449200"/>
                  </a:lnTo>
                  <a:lnTo>
                    <a:pt x="1415205" y="3441348"/>
                  </a:lnTo>
                  <a:lnTo>
                    <a:pt x="1370125" y="3432273"/>
                  </a:lnTo>
                  <a:lnTo>
                    <a:pt x="1325187" y="3421970"/>
                  </a:lnTo>
                  <a:lnTo>
                    <a:pt x="1280414" y="3410432"/>
                  </a:lnTo>
                  <a:lnTo>
                    <a:pt x="1235830" y="3397655"/>
                  </a:lnTo>
                  <a:lnTo>
                    <a:pt x="1191460" y="3383634"/>
                  </a:lnTo>
                  <a:lnTo>
                    <a:pt x="1147327" y="3368363"/>
                  </a:lnTo>
                  <a:lnTo>
                    <a:pt x="1103456" y="3351837"/>
                  </a:lnTo>
                  <a:lnTo>
                    <a:pt x="1059871" y="3334049"/>
                  </a:lnTo>
                  <a:lnTo>
                    <a:pt x="1016595" y="3314996"/>
                  </a:lnTo>
                  <a:lnTo>
                    <a:pt x="973652" y="3294672"/>
                  </a:lnTo>
                  <a:lnTo>
                    <a:pt x="931067" y="3273070"/>
                  </a:lnTo>
                  <a:lnTo>
                    <a:pt x="888863" y="3250187"/>
                  </a:lnTo>
                  <a:lnTo>
                    <a:pt x="847066" y="3226016"/>
                  </a:lnTo>
                  <a:lnTo>
                    <a:pt x="805697" y="3200552"/>
                  </a:lnTo>
                  <a:lnTo>
                    <a:pt x="765044" y="3173960"/>
                  </a:lnTo>
                  <a:lnTo>
                    <a:pt x="725378" y="3146429"/>
                  </a:lnTo>
                  <a:lnTo>
                    <a:pt x="686704" y="3117983"/>
                  </a:lnTo>
                  <a:lnTo>
                    <a:pt x="649028" y="3088646"/>
                  </a:lnTo>
                  <a:lnTo>
                    <a:pt x="612355" y="3058442"/>
                  </a:lnTo>
                  <a:lnTo>
                    <a:pt x="576691" y="3027396"/>
                  </a:lnTo>
                  <a:lnTo>
                    <a:pt x="542040" y="2995530"/>
                  </a:lnTo>
                  <a:lnTo>
                    <a:pt x="508408" y="2962870"/>
                  </a:lnTo>
                  <a:lnTo>
                    <a:pt x="475801" y="2929439"/>
                  </a:lnTo>
                  <a:lnTo>
                    <a:pt x="444224" y="2895261"/>
                  </a:lnTo>
                  <a:lnTo>
                    <a:pt x="413682" y="2860360"/>
                  </a:lnTo>
                  <a:lnTo>
                    <a:pt x="384180" y="2824760"/>
                  </a:lnTo>
                  <a:lnTo>
                    <a:pt x="355725" y="2788486"/>
                  </a:lnTo>
                  <a:lnTo>
                    <a:pt x="328321" y="2751560"/>
                  </a:lnTo>
                  <a:lnTo>
                    <a:pt x="301974" y="2714008"/>
                  </a:lnTo>
                  <a:lnTo>
                    <a:pt x="276689" y="2675853"/>
                  </a:lnTo>
                  <a:lnTo>
                    <a:pt x="252471" y="2637119"/>
                  </a:lnTo>
                  <a:lnTo>
                    <a:pt x="229326" y="2597830"/>
                  </a:lnTo>
                  <a:lnTo>
                    <a:pt x="207260" y="2558010"/>
                  </a:lnTo>
                  <a:lnTo>
                    <a:pt x="186277" y="2517684"/>
                  </a:lnTo>
                  <a:lnTo>
                    <a:pt x="166383" y="2476875"/>
                  </a:lnTo>
                  <a:lnTo>
                    <a:pt x="147583" y="2435607"/>
                  </a:lnTo>
                  <a:lnTo>
                    <a:pt x="129883" y="2393904"/>
                  </a:lnTo>
                  <a:lnTo>
                    <a:pt x="113289" y="2351790"/>
                  </a:lnTo>
                  <a:lnTo>
                    <a:pt x="97804" y="2309290"/>
                  </a:lnTo>
                  <a:lnTo>
                    <a:pt x="83436" y="2266427"/>
                  </a:lnTo>
                  <a:lnTo>
                    <a:pt x="70188" y="2223225"/>
                  </a:lnTo>
                  <a:lnTo>
                    <a:pt x="58067" y="2179708"/>
                  </a:lnTo>
                  <a:lnTo>
                    <a:pt x="47078" y="2135901"/>
                  </a:lnTo>
                  <a:lnTo>
                    <a:pt x="37227" y="2091826"/>
                  </a:lnTo>
                  <a:lnTo>
                    <a:pt x="28518" y="2047509"/>
                  </a:lnTo>
                  <a:lnTo>
                    <a:pt x="20956" y="2002974"/>
                  </a:lnTo>
                  <a:lnTo>
                    <a:pt x="14549" y="1958243"/>
                  </a:lnTo>
                  <a:lnTo>
                    <a:pt x="9300" y="1913342"/>
                  </a:lnTo>
                  <a:lnTo>
                    <a:pt x="5215" y="1868294"/>
                  </a:lnTo>
                  <a:lnTo>
                    <a:pt x="2300" y="1823123"/>
                  </a:lnTo>
                  <a:lnTo>
                    <a:pt x="560" y="1777854"/>
                  </a:lnTo>
                  <a:lnTo>
                    <a:pt x="0" y="1732510"/>
                  </a:lnTo>
                  <a:lnTo>
                    <a:pt x="625" y="1687115"/>
                  </a:lnTo>
                  <a:lnTo>
                    <a:pt x="2441" y="1641693"/>
                  </a:lnTo>
                  <a:lnTo>
                    <a:pt x="5454" y="1596269"/>
                  </a:lnTo>
                  <a:lnTo>
                    <a:pt x="9669" y="1550866"/>
                  </a:lnTo>
                  <a:lnTo>
                    <a:pt x="15090" y="1505508"/>
                  </a:lnTo>
                  <a:lnTo>
                    <a:pt x="21724" y="1460220"/>
                  </a:lnTo>
                  <a:lnTo>
                    <a:pt x="29576" y="1415025"/>
                  </a:lnTo>
                  <a:lnTo>
                    <a:pt x="38651" y="1369947"/>
                  </a:lnTo>
                  <a:lnTo>
                    <a:pt x="48955" y="1325011"/>
                  </a:lnTo>
                  <a:lnTo>
                    <a:pt x="60492" y="1280240"/>
                  </a:lnTo>
                  <a:lnTo>
                    <a:pt x="73269" y="1235658"/>
                  </a:lnTo>
                  <a:lnTo>
                    <a:pt x="87291" y="1191290"/>
                  </a:lnTo>
                  <a:lnTo>
                    <a:pt x="102562" y="1147159"/>
                  </a:lnTo>
                  <a:lnTo>
                    <a:pt x="119089" y="1103289"/>
                  </a:lnTo>
                  <a:lnTo>
                    <a:pt x="136877" y="1059704"/>
                  </a:lnTo>
                  <a:lnTo>
                    <a:pt x="155931" y="1016429"/>
                  </a:lnTo>
                  <a:lnTo>
                    <a:pt x="176256" y="973488"/>
                  </a:lnTo>
                  <a:lnTo>
                    <a:pt x="197858" y="930904"/>
                  </a:lnTo>
                  <a:lnTo>
                    <a:pt x="220743" y="888701"/>
                  </a:lnTo>
                  <a:lnTo>
                    <a:pt x="244915" y="846903"/>
                  </a:lnTo>
                  <a:lnTo>
                    <a:pt x="270380" y="805535"/>
                  </a:lnTo>
                  <a:lnTo>
                    <a:pt x="297446" y="764197"/>
                  </a:lnTo>
                  <a:lnTo>
                    <a:pt x="325574" y="723787"/>
                  </a:lnTo>
                  <a:lnTo>
                    <a:pt x="354736" y="684320"/>
                  </a:lnTo>
                  <a:lnTo>
                    <a:pt x="384910" y="645809"/>
                  </a:lnTo>
                  <a:lnTo>
                    <a:pt x="416070" y="608267"/>
                  </a:lnTo>
                  <a:lnTo>
                    <a:pt x="448191" y="571708"/>
                  </a:lnTo>
                  <a:lnTo>
                    <a:pt x="481248" y="536147"/>
                  </a:lnTo>
                  <a:lnTo>
                    <a:pt x="515217" y="501595"/>
                  </a:lnTo>
                  <a:lnTo>
                    <a:pt x="550072" y="468069"/>
                  </a:lnTo>
                  <a:lnTo>
                    <a:pt x="585790" y="435580"/>
                  </a:lnTo>
                  <a:lnTo>
                    <a:pt x="622344" y="404143"/>
                  </a:lnTo>
                  <a:lnTo>
                    <a:pt x="659711" y="373771"/>
                  </a:lnTo>
                  <a:lnTo>
                    <a:pt x="697865" y="344478"/>
                  </a:lnTo>
                  <a:lnTo>
                    <a:pt x="736782" y="316278"/>
                  </a:lnTo>
                  <a:lnTo>
                    <a:pt x="776436" y="289184"/>
                  </a:lnTo>
                  <a:lnTo>
                    <a:pt x="816803" y="263210"/>
                  </a:lnTo>
                  <a:lnTo>
                    <a:pt x="857859" y="238370"/>
                  </a:lnTo>
                  <a:lnTo>
                    <a:pt x="899577" y="214677"/>
                  </a:lnTo>
                  <a:lnTo>
                    <a:pt x="941935" y="192145"/>
                  </a:lnTo>
                  <a:lnTo>
                    <a:pt x="984905" y="170788"/>
                  </a:lnTo>
                  <a:lnTo>
                    <a:pt x="1028465" y="150620"/>
                  </a:lnTo>
                  <a:lnTo>
                    <a:pt x="1072588" y="131653"/>
                  </a:lnTo>
                  <a:lnTo>
                    <a:pt x="1117251" y="113903"/>
                  </a:lnTo>
                  <a:lnTo>
                    <a:pt x="1162428" y="97381"/>
                  </a:lnTo>
                  <a:lnTo>
                    <a:pt x="1208094" y="82103"/>
                  </a:lnTo>
                  <a:lnTo>
                    <a:pt x="1254225" y="68082"/>
                  </a:lnTo>
                  <a:lnTo>
                    <a:pt x="1300796" y="55331"/>
                  </a:lnTo>
                  <a:lnTo>
                    <a:pt x="1347782" y="43864"/>
                  </a:lnTo>
                  <a:lnTo>
                    <a:pt x="1395158" y="33695"/>
                  </a:lnTo>
                  <a:lnTo>
                    <a:pt x="1442899" y="24837"/>
                  </a:lnTo>
                  <a:lnTo>
                    <a:pt x="1490981" y="17305"/>
                  </a:lnTo>
                  <a:lnTo>
                    <a:pt x="1539379" y="11111"/>
                  </a:lnTo>
                  <a:lnTo>
                    <a:pt x="1588067" y="6270"/>
                  </a:lnTo>
                  <a:lnTo>
                    <a:pt x="1637022" y="2796"/>
                  </a:lnTo>
                  <a:lnTo>
                    <a:pt x="1686217" y="701"/>
                  </a:lnTo>
                  <a:lnTo>
                    <a:pt x="1735630" y="0"/>
                  </a:lnTo>
                  <a:lnTo>
                    <a:pt x="1735630" y="867740"/>
                  </a:lnTo>
                  <a:lnTo>
                    <a:pt x="1688016" y="869024"/>
                  </a:lnTo>
                  <a:lnTo>
                    <a:pt x="1641074" y="872831"/>
                  </a:lnTo>
                  <a:lnTo>
                    <a:pt x="1594870" y="879096"/>
                  </a:lnTo>
                  <a:lnTo>
                    <a:pt x="1549469" y="887751"/>
                  </a:lnTo>
                  <a:lnTo>
                    <a:pt x="1504938" y="898732"/>
                  </a:lnTo>
                  <a:lnTo>
                    <a:pt x="1461344" y="911972"/>
                  </a:lnTo>
                  <a:lnTo>
                    <a:pt x="1418752" y="927404"/>
                  </a:lnTo>
                  <a:lnTo>
                    <a:pt x="1377228" y="944963"/>
                  </a:lnTo>
                  <a:lnTo>
                    <a:pt x="1336838" y="964582"/>
                  </a:lnTo>
                  <a:lnTo>
                    <a:pt x="1297650" y="986195"/>
                  </a:lnTo>
                  <a:lnTo>
                    <a:pt x="1259728" y="1009737"/>
                  </a:lnTo>
                  <a:lnTo>
                    <a:pt x="1223139" y="1035140"/>
                  </a:lnTo>
                  <a:lnTo>
                    <a:pt x="1187950" y="1062338"/>
                  </a:lnTo>
                  <a:lnTo>
                    <a:pt x="1154225" y="1091266"/>
                  </a:lnTo>
                  <a:lnTo>
                    <a:pt x="1122032" y="1121857"/>
                  </a:lnTo>
                  <a:lnTo>
                    <a:pt x="1091437" y="1154045"/>
                  </a:lnTo>
                  <a:lnTo>
                    <a:pt x="1062505" y="1187765"/>
                  </a:lnTo>
                  <a:lnTo>
                    <a:pt x="1035303" y="1222948"/>
                  </a:lnTo>
                  <a:lnTo>
                    <a:pt x="1009898" y="1259531"/>
                  </a:lnTo>
                  <a:lnTo>
                    <a:pt x="986354" y="1297446"/>
                  </a:lnTo>
                  <a:lnTo>
                    <a:pt x="964739" y="1336627"/>
                  </a:lnTo>
                  <a:lnTo>
                    <a:pt x="945118" y="1377008"/>
                  </a:lnTo>
                  <a:lnTo>
                    <a:pt x="927558" y="1418522"/>
                  </a:lnTo>
                  <a:lnTo>
                    <a:pt x="912124" y="1461105"/>
                  </a:lnTo>
                  <a:lnTo>
                    <a:pt x="898884" y="1504689"/>
                  </a:lnTo>
                  <a:lnTo>
                    <a:pt x="887902" y="1549208"/>
                  </a:lnTo>
                  <a:lnTo>
                    <a:pt x="879246" y="1594596"/>
                  </a:lnTo>
                  <a:lnTo>
                    <a:pt x="872981" y="1640788"/>
                  </a:lnTo>
                  <a:lnTo>
                    <a:pt x="869173" y="1687716"/>
                  </a:lnTo>
                  <a:lnTo>
                    <a:pt x="867889" y="1735315"/>
                  </a:lnTo>
                  <a:lnTo>
                    <a:pt x="869173" y="1782928"/>
                  </a:lnTo>
                  <a:lnTo>
                    <a:pt x="872981" y="1829870"/>
                  </a:lnTo>
                  <a:lnTo>
                    <a:pt x="879246" y="1876074"/>
                  </a:lnTo>
                  <a:lnTo>
                    <a:pt x="887902" y="1921475"/>
                  </a:lnTo>
                  <a:lnTo>
                    <a:pt x="898884" y="1966005"/>
                  </a:lnTo>
                  <a:lnTo>
                    <a:pt x="912124" y="2009599"/>
                  </a:lnTo>
                  <a:lnTo>
                    <a:pt x="927558" y="2052191"/>
                  </a:lnTo>
                  <a:lnTo>
                    <a:pt x="945118" y="2093714"/>
                  </a:lnTo>
                  <a:lnTo>
                    <a:pt x="964739" y="2134103"/>
                  </a:lnTo>
                  <a:lnTo>
                    <a:pt x="986354" y="2173291"/>
                  </a:lnTo>
                  <a:lnTo>
                    <a:pt x="1009898" y="2211212"/>
                  </a:lnTo>
                  <a:lnTo>
                    <a:pt x="1035303" y="2247801"/>
                  </a:lnTo>
                  <a:lnTo>
                    <a:pt x="1062505" y="2282990"/>
                  </a:lnTo>
                  <a:lnTo>
                    <a:pt x="1091437" y="2316713"/>
                  </a:lnTo>
                  <a:lnTo>
                    <a:pt x="1122032" y="2348906"/>
                  </a:lnTo>
                  <a:lnTo>
                    <a:pt x="1154225" y="2379501"/>
                  </a:lnTo>
                  <a:lnTo>
                    <a:pt x="1187950" y="2408432"/>
                  </a:lnTo>
                  <a:lnTo>
                    <a:pt x="1223139" y="2435633"/>
                  </a:lnTo>
                  <a:lnTo>
                    <a:pt x="1259728" y="2461038"/>
                  </a:lnTo>
                  <a:lnTo>
                    <a:pt x="1297650" y="2484581"/>
                  </a:lnTo>
                  <a:lnTo>
                    <a:pt x="1336838" y="2506196"/>
                  </a:lnTo>
                  <a:lnTo>
                    <a:pt x="1377228" y="2525816"/>
                  </a:lnTo>
                  <a:lnTo>
                    <a:pt x="1418752" y="2543376"/>
                  </a:lnTo>
                  <a:lnTo>
                    <a:pt x="1461344" y="2558809"/>
                  </a:lnTo>
                  <a:lnTo>
                    <a:pt x="1504938" y="2572049"/>
                  </a:lnTo>
                  <a:lnTo>
                    <a:pt x="1549469" y="2583030"/>
                  </a:lnTo>
                  <a:lnTo>
                    <a:pt x="1594870" y="2591686"/>
                  </a:lnTo>
                  <a:lnTo>
                    <a:pt x="1641074" y="2597951"/>
                  </a:lnTo>
                  <a:lnTo>
                    <a:pt x="1688016" y="2601758"/>
                  </a:lnTo>
                  <a:lnTo>
                    <a:pt x="1735630" y="2603042"/>
                  </a:lnTo>
                  <a:lnTo>
                    <a:pt x="1783228" y="2601758"/>
                  </a:lnTo>
                  <a:lnTo>
                    <a:pt x="1830156" y="2597951"/>
                  </a:lnTo>
                  <a:lnTo>
                    <a:pt x="1876348" y="2591686"/>
                  </a:lnTo>
                  <a:lnTo>
                    <a:pt x="1921736" y="2583030"/>
                  </a:lnTo>
                  <a:lnTo>
                    <a:pt x="1966256" y="2572049"/>
                  </a:lnTo>
                  <a:lnTo>
                    <a:pt x="2009839" y="2558809"/>
                  </a:lnTo>
                  <a:lnTo>
                    <a:pt x="2052422" y="2543376"/>
                  </a:lnTo>
                  <a:lnTo>
                    <a:pt x="2093937" y="2525816"/>
                  </a:lnTo>
                  <a:lnTo>
                    <a:pt x="2134318" y="2506196"/>
                  </a:lnTo>
                  <a:lnTo>
                    <a:pt x="2173499" y="2484581"/>
                  </a:lnTo>
                  <a:lnTo>
                    <a:pt x="2211413" y="2461038"/>
                  </a:lnTo>
                  <a:lnTo>
                    <a:pt x="2247996" y="2435633"/>
                  </a:lnTo>
                  <a:lnTo>
                    <a:pt x="2283180" y="2408432"/>
                  </a:lnTo>
                  <a:lnTo>
                    <a:pt x="2316899" y="2379501"/>
                  </a:lnTo>
                  <a:lnTo>
                    <a:pt x="2349087" y="2348906"/>
                  </a:lnTo>
                  <a:lnTo>
                    <a:pt x="2379678" y="2316713"/>
                  </a:lnTo>
                  <a:lnTo>
                    <a:pt x="2408606" y="2282990"/>
                  </a:lnTo>
                  <a:lnTo>
                    <a:pt x="2435805" y="2247801"/>
                  </a:lnTo>
                  <a:lnTo>
                    <a:pt x="2461208" y="2211212"/>
                  </a:lnTo>
                  <a:lnTo>
                    <a:pt x="2484749" y="2173291"/>
                  </a:lnTo>
                  <a:lnTo>
                    <a:pt x="2506362" y="2134103"/>
                  </a:lnTo>
                  <a:lnTo>
                    <a:pt x="2525981" y="2093714"/>
                  </a:lnTo>
                  <a:lnTo>
                    <a:pt x="2543540" y="2052191"/>
                  </a:lnTo>
                  <a:lnTo>
                    <a:pt x="2558972" y="2009599"/>
                  </a:lnTo>
                  <a:lnTo>
                    <a:pt x="2572212" y="1966005"/>
                  </a:lnTo>
                  <a:lnTo>
                    <a:pt x="2583193" y="1921475"/>
                  </a:lnTo>
                  <a:lnTo>
                    <a:pt x="2591849" y="1876074"/>
                  </a:lnTo>
                  <a:lnTo>
                    <a:pt x="2598113" y="1829870"/>
                  </a:lnTo>
                  <a:lnTo>
                    <a:pt x="2601921" y="1782928"/>
                  </a:lnTo>
                  <a:lnTo>
                    <a:pt x="2603205" y="1735315"/>
                  </a:lnTo>
                  <a:lnTo>
                    <a:pt x="2601807" y="1686012"/>
                  </a:lnTo>
                  <a:lnTo>
                    <a:pt x="2597649" y="1637192"/>
                  </a:lnTo>
                  <a:lnTo>
                    <a:pt x="2590786" y="1588953"/>
                  </a:lnTo>
                  <a:lnTo>
                    <a:pt x="2581273" y="1541395"/>
                  </a:lnTo>
                  <a:lnTo>
                    <a:pt x="2569165" y="1494618"/>
                  </a:lnTo>
                  <a:lnTo>
                    <a:pt x="2554517" y="1448720"/>
                  </a:lnTo>
                  <a:lnTo>
                    <a:pt x="2537382" y="1403801"/>
                  </a:lnTo>
                  <a:lnTo>
                    <a:pt x="2517817" y="1359961"/>
                  </a:lnTo>
                  <a:lnTo>
                    <a:pt x="2495875" y="1317297"/>
                  </a:lnTo>
                  <a:lnTo>
                    <a:pt x="2471612" y="1275911"/>
                  </a:lnTo>
                  <a:lnTo>
                    <a:pt x="2445083" y="1235901"/>
                  </a:lnTo>
                  <a:lnTo>
                    <a:pt x="2416342" y="1197366"/>
                  </a:lnTo>
                  <a:lnTo>
                    <a:pt x="2385443" y="1160406"/>
                  </a:lnTo>
                  <a:lnTo>
                    <a:pt x="2352442" y="1125120"/>
                  </a:lnTo>
                  <a:lnTo>
                    <a:pt x="2317394" y="1091608"/>
                  </a:lnTo>
                  <a:lnTo>
                    <a:pt x="2280354" y="1059968"/>
                  </a:lnTo>
                  <a:lnTo>
                    <a:pt x="2241375" y="1030299"/>
                  </a:lnTo>
                  <a:lnTo>
                    <a:pt x="2200513" y="1002703"/>
                  </a:lnTo>
                  <a:lnTo>
                    <a:pt x="2665409" y="270078"/>
                  </a:lnTo>
                  <a:close/>
                </a:path>
              </a:pathLst>
            </a:custGeom>
            <a:ln w="234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9" name="object 5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091789" y="3085007"/>
              <a:ext cx="123227" cy="187769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330132" y="5629435"/>
              <a:ext cx="154025" cy="188142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2276868" y="2271547"/>
              <a:ext cx="82550" cy="85090"/>
            </a:xfrm>
            <a:custGeom>
              <a:avLst/>
              <a:gdLst/>
              <a:ahLst/>
              <a:cxnLst/>
              <a:rect l="l" t="t" r="r" b="b"/>
              <a:pathLst>
                <a:path w="82550" h="85089">
                  <a:moveTo>
                    <a:pt x="82156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82156" y="85089"/>
                  </a:lnTo>
                  <a:lnTo>
                    <a:pt x="82156" y="0"/>
                  </a:lnTo>
                  <a:close/>
                </a:path>
              </a:pathLst>
            </a:custGeom>
            <a:solidFill>
              <a:srgbClr val="6DD2C9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2276868" y="2271547"/>
              <a:ext cx="82550" cy="85090"/>
            </a:xfrm>
            <a:custGeom>
              <a:avLst/>
              <a:gdLst/>
              <a:ahLst/>
              <a:cxnLst/>
              <a:rect l="l" t="t" r="r" b="b"/>
              <a:pathLst>
                <a:path w="82550" h="85089">
                  <a:moveTo>
                    <a:pt x="0" y="85089"/>
                  </a:moveTo>
                  <a:lnTo>
                    <a:pt x="82156" y="85089"/>
                  </a:lnTo>
                  <a:lnTo>
                    <a:pt x="82156" y="0"/>
                  </a:lnTo>
                  <a:lnTo>
                    <a:pt x="0" y="0"/>
                  </a:lnTo>
                  <a:lnTo>
                    <a:pt x="0" y="85089"/>
                  </a:lnTo>
                  <a:close/>
                </a:path>
              </a:pathLst>
            </a:custGeom>
            <a:ln w="234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3" name="object 6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397163" y="2211400"/>
              <a:ext cx="127622" cy="187769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2778582" y="2271547"/>
              <a:ext cx="82550" cy="85090"/>
            </a:xfrm>
            <a:custGeom>
              <a:avLst/>
              <a:gdLst/>
              <a:ahLst/>
              <a:cxnLst/>
              <a:rect l="l" t="t" r="r" b="b"/>
              <a:pathLst>
                <a:path w="82550" h="85089">
                  <a:moveTo>
                    <a:pt x="82156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82156" y="85089"/>
                  </a:lnTo>
                  <a:lnTo>
                    <a:pt x="82156" y="0"/>
                  </a:lnTo>
                  <a:close/>
                </a:path>
              </a:pathLst>
            </a:custGeom>
            <a:solidFill>
              <a:srgbClr val="F8BE7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2778582" y="2271547"/>
              <a:ext cx="82550" cy="85090"/>
            </a:xfrm>
            <a:custGeom>
              <a:avLst/>
              <a:gdLst/>
              <a:ahLst/>
              <a:cxnLst/>
              <a:rect l="l" t="t" r="r" b="b"/>
              <a:pathLst>
                <a:path w="82550" h="85089">
                  <a:moveTo>
                    <a:pt x="0" y="85089"/>
                  </a:moveTo>
                  <a:lnTo>
                    <a:pt x="82156" y="85089"/>
                  </a:lnTo>
                  <a:lnTo>
                    <a:pt x="82156" y="0"/>
                  </a:lnTo>
                  <a:lnTo>
                    <a:pt x="0" y="0"/>
                  </a:lnTo>
                  <a:lnTo>
                    <a:pt x="0" y="85089"/>
                  </a:lnTo>
                  <a:close/>
                </a:path>
              </a:pathLst>
            </a:custGeom>
            <a:ln w="234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6" name="object 6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898597" y="2211400"/>
              <a:ext cx="198032" cy="187769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7270547" y="2236787"/>
              <a:ext cx="880744" cy="1397000"/>
            </a:xfrm>
            <a:custGeom>
              <a:avLst/>
              <a:gdLst/>
              <a:ahLst/>
              <a:cxnLst/>
              <a:rect l="l" t="t" r="r" b="b"/>
              <a:pathLst>
                <a:path w="880745" h="1397000">
                  <a:moveTo>
                    <a:pt x="880198" y="0"/>
                  </a:moveTo>
                  <a:lnTo>
                    <a:pt x="0" y="0"/>
                  </a:lnTo>
                  <a:lnTo>
                    <a:pt x="0" y="501688"/>
                  </a:lnTo>
                  <a:lnTo>
                    <a:pt x="0" y="501700"/>
                  </a:lnTo>
                  <a:lnTo>
                    <a:pt x="0" y="1396873"/>
                  </a:lnTo>
                  <a:lnTo>
                    <a:pt x="880198" y="1396873"/>
                  </a:lnTo>
                  <a:lnTo>
                    <a:pt x="880198" y="501688"/>
                  </a:lnTo>
                  <a:lnTo>
                    <a:pt x="880198" y="0"/>
                  </a:lnTo>
                  <a:close/>
                </a:path>
              </a:pathLst>
            </a:custGeom>
            <a:solidFill>
              <a:srgbClr val="F6F4F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8" name="object 6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898451" y="3459086"/>
              <a:ext cx="162836" cy="176034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702818" y="3459086"/>
              <a:ext cx="301218" cy="176034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600619" y="3459086"/>
              <a:ext cx="268020" cy="176034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481263" y="3459086"/>
              <a:ext cx="267576" cy="176034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26998" y="1156246"/>
              <a:ext cx="4695268" cy="198424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752661" y="6926333"/>
              <a:ext cx="299720" cy="164465"/>
            </a:xfrm>
            <a:custGeom>
              <a:avLst/>
              <a:gdLst/>
              <a:ahLst/>
              <a:cxnLst/>
              <a:rect l="l" t="t" r="r" b="b"/>
              <a:pathLst>
                <a:path w="299719" h="164465">
                  <a:moveTo>
                    <a:pt x="0" y="82156"/>
                  </a:moveTo>
                  <a:lnTo>
                    <a:pt x="11758" y="50175"/>
                  </a:lnTo>
                  <a:lnTo>
                    <a:pt x="43826" y="24061"/>
                  </a:lnTo>
                  <a:lnTo>
                    <a:pt x="91388" y="6455"/>
                  </a:lnTo>
                  <a:lnTo>
                    <a:pt x="149631" y="0"/>
                  </a:lnTo>
                  <a:lnTo>
                    <a:pt x="207874" y="6455"/>
                  </a:lnTo>
                  <a:lnTo>
                    <a:pt x="255436" y="24061"/>
                  </a:lnTo>
                  <a:lnTo>
                    <a:pt x="287503" y="50175"/>
                  </a:lnTo>
                  <a:lnTo>
                    <a:pt x="299262" y="82156"/>
                  </a:lnTo>
                  <a:lnTo>
                    <a:pt x="287503" y="114136"/>
                  </a:lnTo>
                  <a:lnTo>
                    <a:pt x="255436" y="140250"/>
                  </a:lnTo>
                  <a:lnTo>
                    <a:pt x="207874" y="157856"/>
                  </a:lnTo>
                  <a:lnTo>
                    <a:pt x="149631" y="164312"/>
                  </a:lnTo>
                  <a:lnTo>
                    <a:pt x="91388" y="157856"/>
                  </a:lnTo>
                  <a:lnTo>
                    <a:pt x="43826" y="140250"/>
                  </a:lnTo>
                  <a:lnTo>
                    <a:pt x="11758" y="114136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object 74"/>
            <p:cNvSpPr/>
            <p:nvPr/>
          </p:nvSpPr>
          <p:spPr>
            <a:xfrm>
              <a:off x="752661" y="6838313"/>
              <a:ext cx="299720" cy="164465"/>
            </a:xfrm>
            <a:custGeom>
              <a:avLst/>
              <a:gdLst/>
              <a:ahLst/>
              <a:cxnLst/>
              <a:rect l="l" t="t" r="r" b="b"/>
              <a:pathLst>
                <a:path w="299719" h="164465">
                  <a:moveTo>
                    <a:pt x="0" y="82156"/>
                  </a:moveTo>
                  <a:lnTo>
                    <a:pt x="11758" y="50175"/>
                  </a:lnTo>
                  <a:lnTo>
                    <a:pt x="43826" y="24061"/>
                  </a:lnTo>
                  <a:lnTo>
                    <a:pt x="91388" y="6455"/>
                  </a:lnTo>
                  <a:lnTo>
                    <a:pt x="149631" y="0"/>
                  </a:lnTo>
                  <a:lnTo>
                    <a:pt x="207874" y="6455"/>
                  </a:lnTo>
                  <a:lnTo>
                    <a:pt x="255436" y="24061"/>
                  </a:lnTo>
                  <a:lnTo>
                    <a:pt x="287503" y="50175"/>
                  </a:lnTo>
                  <a:lnTo>
                    <a:pt x="299262" y="82156"/>
                  </a:lnTo>
                  <a:lnTo>
                    <a:pt x="287503" y="114136"/>
                  </a:lnTo>
                  <a:lnTo>
                    <a:pt x="255436" y="140250"/>
                  </a:lnTo>
                  <a:lnTo>
                    <a:pt x="207874" y="157856"/>
                  </a:lnTo>
                  <a:lnTo>
                    <a:pt x="149631" y="164312"/>
                  </a:lnTo>
                  <a:lnTo>
                    <a:pt x="91388" y="157856"/>
                  </a:lnTo>
                  <a:lnTo>
                    <a:pt x="43826" y="140250"/>
                  </a:lnTo>
                  <a:lnTo>
                    <a:pt x="11758" y="114136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5" name="object 75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117650" y="6895531"/>
              <a:ext cx="885422" cy="141198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26988" y="1656138"/>
              <a:ext cx="416304" cy="176039"/>
            </a:xfrm>
            <a:prstGeom prst="rect">
              <a:avLst/>
            </a:prstGeom>
          </p:spPr>
        </p:pic>
      </p:grpSp>
      <p:grpSp>
        <p:nvGrpSpPr>
          <p:cNvPr id="77" name="object 77"/>
          <p:cNvGrpSpPr/>
          <p:nvPr/>
        </p:nvGrpSpPr>
        <p:grpSpPr>
          <a:xfrm>
            <a:off x="7579194" y="2473799"/>
            <a:ext cx="225238" cy="165847"/>
            <a:chOff x="6710153" y="2803639"/>
            <a:chExt cx="255270" cy="187960"/>
          </a:xfrm>
        </p:grpSpPr>
        <p:pic>
          <p:nvPicPr>
            <p:cNvPr id="78" name="object 7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805498" y="2803639"/>
              <a:ext cx="105623" cy="187769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6717487" y="2812872"/>
              <a:ext cx="240665" cy="167640"/>
            </a:xfrm>
            <a:custGeom>
              <a:avLst/>
              <a:gdLst/>
              <a:ahLst/>
              <a:cxnLst/>
              <a:rect l="l" t="t" r="r" b="b"/>
              <a:pathLst>
                <a:path w="240665" h="167639">
                  <a:moveTo>
                    <a:pt x="0" y="83616"/>
                  </a:moveTo>
                  <a:lnTo>
                    <a:pt x="9450" y="51054"/>
                  </a:lnTo>
                  <a:lnTo>
                    <a:pt x="35225" y="24477"/>
                  </a:lnTo>
                  <a:lnTo>
                    <a:pt x="73460" y="6566"/>
                  </a:lnTo>
                  <a:lnTo>
                    <a:pt x="120294" y="0"/>
                  </a:lnTo>
                  <a:lnTo>
                    <a:pt x="167127" y="6566"/>
                  </a:lnTo>
                  <a:lnTo>
                    <a:pt x="205363" y="24477"/>
                  </a:lnTo>
                  <a:lnTo>
                    <a:pt x="231138" y="51054"/>
                  </a:lnTo>
                  <a:lnTo>
                    <a:pt x="240588" y="83616"/>
                  </a:lnTo>
                  <a:lnTo>
                    <a:pt x="231138" y="116179"/>
                  </a:lnTo>
                  <a:lnTo>
                    <a:pt x="205363" y="142755"/>
                  </a:lnTo>
                  <a:lnTo>
                    <a:pt x="167127" y="160667"/>
                  </a:lnTo>
                  <a:lnTo>
                    <a:pt x="120294" y="167233"/>
                  </a:lnTo>
                  <a:lnTo>
                    <a:pt x="73460" y="160667"/>
                  </a:lnTo>
                  <a:lnTo>
                    <a:pt x="35225" y="142755"/>
                  </a:lnTo>
                  <a:lnTo>
                    <a:pt x="9450" y="116179"/>
                  </a:lnTo>
                  <a:lnTo>
                    <a:pt x="0" y="83616"/>
                  </a:lnTo>
                  <a:close/>
                </a:path>
              </a:pathLst>
            </a:custGeom>
            <a:ln w="14668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0" name="object 80"/>
          <p:cNvGrpSpPr/>
          <p:nvPr/>
        </p:nvGrpSpPr>
        <p:grpSpPr>
          <a:xfrm>
            <a:off x="7579194" y="2740572"/>
            <a:ext cx="225238" cy="165847"/>
            <a:chOff x="6710153" y="3105981"/>
            <a:chExt cx="255270" cy="187960"/>
          </a:xfrm>
        </p:grpSpPr>
        <p:pic>
          <p:nvPicPr>
            <p:cNvPr id="81" name="object 8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779095" y="3105981"/>
              <a:ext cx="158432" cy="187763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6717487" y="3115068"/>
              <a:ext cx="240665" cy="167640"/>
            </a:xfrm>
            <a:custGeom>
              <a:avLst/>
              <a:gdLst/>
              <a:ahLst/>
              <a:cxnLst/>
              <a:rect l="l" t="t" r="r" b="b"/>
              <a:pathLst>
                <a:path w="240665" h="167639">
                  <a:moveTo>
                    <a:pt x="0" y="83616"/>
                  </a:moveTo>
                  <a:lnTo>
                    <a:pt x="9450" y="51054"/>
                  </a:lnTo>
                  <a:lnTo>
                    <a:pt x="35225" y="24477"/>
                  </a:lnTo>
                  <a:lnTo>
                    <a:pt x="73460" y="6566"/>
                  </a:lnTo>
                  <a:lnTo>
                    <a:pt x="120294" y="0"/>
                  </a:lnTo>
                  <a:lnTo>
                    <a:pt x="167127" y="6566"/>
                  </a:lnTo>
                  <a:lnTo>
                    <a:pt x="205363" y="24477"/>
                  </a:lnTo>
                  <a:lnTo>
                    <a:pt x="231138" y="51054"/>
                  </a:lnTo>
                  <a:lnTo>
                    <a:pt x="240588" y="83616"/>
                  </a:lnTo>
                  <a:lnTo>
                    <a:pt x="231138" y="116179"/>
                  </a:lnTo>
                  <a:lnTo>
                    <a:pt x="205363" y="142755"/>
                  </a:lnTo>
                  <a:lnTo>
                    <a:pt x="167127" y="160667"/>
                  </a:lnTo>
                  <a:lnTo>
                    <a:pt x="120294" y="167233"/>
                  </a:lnTo>
                  <a:lnTo>
                    <a:pt x="73460" y="160667"/>
                  </a:lnTo>
                  <a:lnTo>
                    <a:pt x="35225" y="142755"/>
                  </a:lnTo>
                  <a:lnTo>
                    <a:pt x="9450" y="116179"/>
                  </a:lnTo>
                  <a:lnTo>
                    <a:pt x="0" y="83616"/>
                  </a:lnTo>
                  <a:close/>
                </a:path>
              </a:pathLst>
            </a:custGeom>
            <a:ln w="14668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58328" y="6331102"/>
            <a:ext cx="251572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35" b="0" i="0" u="heavy" strike="noStrike" kern="0" cap="none" spc="194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6DBDD1"/>
                  </a:solidFill>
                </a:uFill>
                <a:latin typeface="Arial Narrow"/>
                <a:ea typeface="+mn-ea"/>
                <a:cs typeface="Arial Narrow"/>
              </a:rPr>
              <a:t> </a:t>
            </a:r>
            <a:r>
              <a:rPr kumimoji="0" sz="1235" b="0" i="0" u="heavy" strike="noStrike" kern="0" cap="none" spc="-115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6DBDD1"/>
                  </a:solidFill>
                </a:uFill>
                <a:latin typeface="Arial Narrow"/>
                <a:ea typeface="+mn-ea"/>
                <a:cs typeface="Arial Narrow"/>
              </a:rPr>
              <a:t>107</a:t>
            </a:r>
            <a:endParaRPr kumimoji="0" sz="123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44836" y="363219"/>
            <a:ext cx="5985299" cy="3507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761480">
              <a:spcBef>
                <a:spcPts val="88"/>
              </a:spcBef>
              <a:tabLst>
                <a:tab pos="4926369" algn="l"/>
              </a:tabLst>
            </a:pPr>
            <a:r>
              <a:rPr spc="247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LA</a:t>
            </a:r>
            <a:r>
              <a:rPr spc="190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 </a:t>
            </a:r>
            <a:r>
              <a:rPr spc="229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TECNOLOGÍA</a:t>
            </a:r>
            <a:r>
              <a:rPr spc="190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 Y </a:t>
            </a:r>
            <a:r>
              <a:rPr spc="137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YO</a:t>
            </a:r>
            <a:r>
              <a:rPr u="heavy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	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566900" y="3914208"/>
          <a:ext cx="1554254" cy="9749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7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26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1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1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39231" y="4061690"/>
            <a:ext cx="229966" cy="16606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24206" y="4417067"/>
            <a:ext cx="104883" cy="16573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91159" y="4417067"/>
            <a:ext cx="132064" cy="16573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06086" y="4683805"/>
            <a:ext cx="159739" cy="16574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91147" y="4683805"/>
            <a:ext cx="132074" cy="165741"/>
          </a:xfrm>
          <a:prstGeom prst="rect">
            <a:avLst/>
          </a:prstGeom>
        </p:spPr>
      </p:pic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7558093" y="2330212"/>
          <a:ext cx="1554254" cy="9749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7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26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1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1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30558" y="2477044"/>
            <a:ext cx="229966" cy="16606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15532" y="2832555"/>
            <a:ext cx="104876" cy="16573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679763" y="2832555"/>
            <a:ext cx="139838" cy="16573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97412" y="3099159"/>
            <a:ext cx="159258" cy="16574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682351" y="3099159"/>
            <a:ext cx="132061" cy="165741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797960" y="2355656"/>
            <a:ext cx="344430" cy="458376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756523" y="3888759"/>
            <a:ext cx="427301" cy="572324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2134945" y="1020218"/>
            <a:ext cx="7763435" cy="5361454"/>
            <a:chOff x="540004" y="1156246"/>
            <a:chExt cx="8798560" cy="6076315"/>
          </a:xfrm>
        </p:grpSpPr>
        <p:sp>
          <p:nvSpPr>
            <p:cNvPr id="19" name="object 19"/>
            <p:cNvSpPr/>
            <p:nvPr/>
          </p:nvSpPr>
          <p:spPr>
            <a:xfrm>
              <a:off x="540004" y="1156246"/>
              <a:ext cx="8798560" cy="6076315"/>
            </a:xfrm>
            <a:custGeom>
              <a:avLst/>
              <a:gdLst/>
              <a:ahLst/>
              <a:cxnLst/>
              <a:rect l="l" t="t" r="r" b="b"/>
              <a:pathLst>
                <a:path w="8798560" h="6076315">
                  <a:moveTo>
                    <a:pt x="8798407" y="0"/>
                  </a:moveTo>
                  <a:lnTo>
                    <a:pt x="0" y="0"/>
                  </a:lnTo>
                  <a:lnTo>
                    <a:pt x="0" y="6076149"/>
                  </a:lnTo>
                  <a:lnTo>
                    <a:pt x="8798407" y="6076149"/>
                  </a:lnTo>
                  <a:lnTo>
                    <a:pt x="87984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1932635" y="2686913"/>
              <a:ext cx="3417570" cy="3472179"/>
            </a:xfrm>
            <a:custGeom>
              <a:avLst/>
              <a:gdLst/>
              <a:ahLst/>
              <a:cxnLst/>
              <a:rect l="l" t="t" r="r" b="b"/>
              <a:pathLst>
                <a:path w="3417570" h="3472179">
                  <a:moveTo>
                    <a:pt x="1681467" y="0"/>
                  </a:moveTo>
                  <a:lnTo>
                    <a:pt x="1681467" y="868032"/>
                  </a:lnTo>
                  <a:lnTo>
                    <a:pt x="1730719" y="869418"/>
                  </a:lnTo>
                  <a:lnTo>
                    <a:pt x="1779361" y="873532"/>
                  </a:lnTo>
                  <a:lnTo>
                    <a:pt x="1827307" y="880308"/>
                  </a:lnTo>
                  <a:lnTo>
                    <a:pt x="1874473" y="889679"/>
                  </a:lnTo>
                  <a:lnTo>
                    <a:pt x="1920772" y="901579"/>
                  </a:lnTo>
                  <a:lnTo>
                    <a:pt x="1966119" y="915942"/>
                  </a:lnTo>
                  <a:lnTo>
                    <a:pt x="2010428" y="932701"/>
                  </a:lnTo>
                  <a:lnTo>
                    <a:pt x="2053614" y="951791"/>
                  </a:lnTo>
                  <a:lnTo>
                    <a:pt x="2095592" y="973145"/>
                  </a:lnTo>
                  <a:lnTo>
                    <a:pt x="2136275" y="996696"/>
                  </a:lnTo>
                  <a:lnTo>
                    <a:pt x="2175579" y="1022378"/>
                  </a:lnTo>
                  <a:lnTo>
                    <a:pt x="2213417" y="1050126"/>
                  </a:lnTo>
                  <a:lnTo>
                    <a:pt x="2249705" y="1079872"/>
                  </a:lnTo>
                  <a:lnTo>
                    <a:pt x="2284356" y="1111551"/>
                  </a:lnTo>
                  <a:lnTo>
                    <a:pt x="2317286" y="1145096"/>
                  </a:lnTo>
                  <a:lnTo>
                    <a:pt x="2348408" y="1180441"/>
                  </a:lnTo>
                  <a:lnTo>
                    <a:pt x="2377637" y="1217519"/>
                  </a:lnTo>
                  <a:lnTo>
                    <a:pt x="2404888" y="1256264"/>
                  </a:lnTo>
                  <a:lnTo>
                    <a:pt x="2430074" y="1296611"/>
                  </a:lnTo>
                  <a:lnTo>
                    <a:pt x="2453111" y="1338492"/>
                  </a:lnTo>
                  <a:lnTo>
                    <a:pt x="2473914" y="1381841"/>
                  </a:lnTo>
                  <a:lnTo>
                    <a:pt x="2492395" y="1426593"/>
                  </a:lnTo>
                  <a:lnTo>
                    <a:pt x="2508471" y="1472680"/>
                  </a:lnTo>
                  <a:lnTo>
                    <a:pt x="2522054" y="1520037"/>
                  </a:lnTo>
                  <a:lnTo>
                    <a:pt x="2532662" y="1566484"/>
                  </a:lnTo>
                  <a:lnTo>
                    <a:pt x="2540657" y="1612910"/>
                  </a:lnTo>
                  <a:lnTo>
                    <a:pt x="2546086" y="1659232"/>
                  </a:lnTo>
                  <a:lnTo>
                    <a:pt x="2548997" y="1705372"/>
                  </a:lnTo>
                  <a:lnTo>
                    <a:pt x="2549438" y="1751248"/>
                  </a:lnTo>
                  <a:lnTo>
                    <a:pt x="2547456" y="1796780"/>
                  </a:lnTo>
                  <a:lnTo>
                    <a:pt x="2543100" y="1841886"/>
                  </a:lnTo>
                  <a:lnTo>
                    <a:pt x="2536417" y="1886488"/>
                  </a:lnTo>
                  <a:lnTo>
                    <a:pt x="2527456" y="1930503"/>
                  </a:lnTo>
                  <a:lnTo>
                    <a:pt x="2516262" y="1973851"/>
                  </a:lnTo>
                  <a:lnTo>
                    <a:pt x="2502885" y="2016452"/>
                  </a:lnTo>
                  <a:lnTo>
                    <a:pt x="2487373" y="2058224"/>
                  </a:lnTo>
                  <a:lnTo>
                    <a:pt x="2469772" y="2099089"/>
                  </a:lnTo>
                  <a:lnTo>
                    <a:pt x="2450131" y="2138964"/>
                  </a:lnTo>
                  <a:lnTo>
                    <a:pt x="2428497" y="2177769"/>
                  </a:lnTo>
                  <a:lnTo>
                    <a:pt x="2404918" y="2215423"/>
                  </a:lnTo>
                  <a:lnTo>
                    <a:pt x="2379442" y="2251846"/>
                  </a:lnTo>
                  <a:lnTo>
                    <a:pt x="2352117" y="2286958"/>
                  </a:lnTo>
                  <a:lnTo>
                    <a:pt x="2322990" y="2320677"/>
                  </a:lnTo>
                  <a:lnTo>
                    <a:pt x="2292109" y="2352924"/>
                  </a:lnTo>
                  <a:lnTo>
                    <a:pt x="2259522" y="2383617"/>
                  </a:lnTo>
                  <a:lnTo>
                    <a:pt x="2225277" y="2412675"/>
                  </a:lnTo>
                  <a:lnTo>
                    <a:pt x="2189421" y="2440019"/>
                  </a:lnTo>
                  <a:lnTo>
                    <a:pt x="2152002" y="2465567"/>
                  </a:lnTo>
                  <a:lnTo>
                    <a:pt x="2113068" y="2489240"/>
                  </a:lnTo>
                  <a:lnTo>
                    <a:pt x="2072666" y="2510955"/>
                  </a:lnTo>
                  <a:lnTo>
                    <a:pt x="2030845" y="2530634"/>
                  </a:lnTo>
                  <a:lnTo>
                    <a:pt x="1987652" y="2548194"/>
                  </a:lnTo>
                  <a:lnTo>
                    <a:pt x="1943135" y="2563556"/>
                  </a:lnTo>
                  <a:lnTo>
                    <a:pt x="1897341" y="2576639"/>
                  </a:lnTo>
                  <a:lnTo>
                    <a:pt x="1850893" y="2587234"/>
                  </a:lnTo>
                  <a:lnTo>
                    <a:pt x="1804467" y="2595217"/>
                  </a:lnTo>
                  <a:lnTo>
                    <a:pt x="1758143" y="2600636"/>
                  </a:lnTo>
                  <a:lnTo>
                    <a:pt x="1712002" y="2603539"/>
                  </a:lnTo>
                  <a:lnTo>
                    <a:pt x="1666125" y="2603973"/>
                  </a:lnTo>
                  <a:lnTo>
                    <a:pt x="1620593" y="2601986"/>
                  </a:lnTo>
                  <a:lnTo>
                    <a:pt x="1575485" y="2597625"/>
                  </a:lnTo>
                  <a:lnTo>
                    <a:pt x="1530883" y="2590939"/>
                  </a:lnTo>
                  <a:lnTo>
                    <a:pt x="1486868" y="2581974"/>
                  </a:lnTo>
                  <a:lnTo>
                    <a:pt x="1443519" y="2570779"/>
                  </a:lnTo>
                  <a:lnTo>
                    <a:pt x="1400918" y="2557401"/>
                  </a:lnTo>
                  <a:lnTo>
                    <a:pt x="1359145" y="2541887"/>
                  </a:lnTo>
                  <a:lnTo>
                    <a:pt x="1318281" y="2524286"/>
                  </a:lnTo>
                  <a:lnTo>
                    <a:pt x="1278406" y="2504644"/>
                  </a:lnTo>
                  <a:lnTo>
                    <a:pt x="1239600" y="2483010"/>
                  </a:lnTo>
                  <a:lnTo>
                    <a:pt x="1201946" y="2459431"/>
                  </a:lnTo>
                  <a:lnTo>
                    <a:pt x="1165523" y="2433954"/>
                  </a:lnTo>
                  <a:lnTo>
                    <a:pt x="1130411" y="2406628"/>
                  </a:lnTo>
                  <a:lnTo>
                    <a:pt x="1096692" y="2377500"/>
                  </a:lnTo>
                  <a:lnTo>
                    <a:pt x="1064446" y="2346618"/>
                  </a:lnTo>
                  <a:lnTo>
                    <a:pt x="1033754" y="2314028"/>
                  </a:lnTo>
                  <a:lnTo>
                    <a:pt x="1004696" y="2279780"/>
                  </a:lnTo>
                  <a:lnTo>
                    <a:pt x="977353" y="2243919"/>
                  </a:lnTo>
                  <a:lnTo>
                    <a:pt x="951805" y="2206495"/>
                  </a:lnTo>
                  <a:lnTo>
                    <a:pt x="928134" y="2167555"/>
                  </a:lnTo>
                  <a:lnTo>
                    <a:pt x="906419" y="2127145"/>
                  </a:lnTo>
                  <a:lnTo>
                    <a:pt x="886741" y="2085315"/>
                  </a:lnTo>
                  <a:lnTo>
                    <a:pt x="869182" y="2042111"/>
                  </a:lnTo>
                  <a:lnTo>
                    <a:pt x="853821" y="1997582"/>
                  </a:lnTo>
                  <a:lnTo>
                    <a:pt x="840740" y="1951774"/>
                  </a:lnTo>
                  <a:lnTo>
                    <a:pt x="0" y="2167648"/>
                  </a:lnTo>
                  <a:lnTo>
                    <a:pt x="12958" y="2215314"/>
                  </a:lnTo>
                  <a:lnTo>
                    <a:pt x="27185" y="2262361"/>
                  </a:lnTo>
                  <a:lnTo>
                    <a:pt x="42657" y="2308775"/>
                  </a:lnTo>
                  <a:lnTo>
                    <a:pt x="59353" y="2354537"/>
                  </a:lnTo>
                  <a:lnTo>
                    <a:pt x="77253" y="2399632"/>
                  </a:lnTo>
                  <a:lnTo>
                    <a:pt x="96334" y="2444043"/>
                  </a:lnTo>
                  <a:lnTo>
                    <a:pt x="116575" y="2487753"/>
                  </a:lnTo>
                  <a:lnTo>
                    <a:pt x="137956" y="2530746"/>
                  </a:lnTo>
                  <a:lnTo>
                    <a:pt x="160453" y="2573005"/>
                  </a:lnTo>
                  <a:lnTo>
                    <a:pt x="184047" y="2614513"/>
                  </a:lnTo>
                  <a:lnTo>
                    <a:pt x="208716" y="2655255"/>
                  </a:lnTo>
                  <a:lnTo>
                    <a:pt x="234438" y="2695212"/>
                  </a:lnTo>
                  <a:lnTo>
                    <a:pt x="261192" y="2734370"/>
                  </a:lnTo>
                  <a:lnTo>
                    <a:pt x="288956" y="2772711"/>
                  </a:lnTo>
                  <a:lnTo>
                    <a:pt x="317709" y="2810218"/>
                  </a:lnTo>
                  <a:lnTo>
                    <a:pt x="347431" y="2846875"/>
                  </a:lnTo>
                  <a:lnTo>
                    <a:pt x="378098" y="2882666"/>
                  </a:lnTo>
                  <a:lnTo>
                    <a:pt x="409691" y="2917573"/>
                  </a:lnTo>
                  <a:lnTo>
                    <a:pt x="442187" y="2951581"/>
                  </a:lnTo>
                  <a:lnTo>
                    <a:pt x="475565" y="2984672"/>
                  </a:lnTo>
                  <a:lnTo>
                    <a:pt x="509804" y="3016831"/>
                  </a:lnTo>
                  <a:lnTo>
                    <a:pt x="544882" y="3048039"/>
                  </a:lnTo>
                  <a:lnTo>
                    <a:pt x="580779" y="3078282"/>
                  </a:lnTo>
                  <a:lnTo>
                    <a:pt x="617472" y="3107542"/>
                  </a:lnTo>
                  <a:lnTo>
                    <a:pt x="654940" y="3135802"/>
                  </a:lnTo>
                  <a:lnTo>
                    <a:pt x="693162" y="3163047"/>
                  </a:lnTo>
                  <a:lnTo>
                    <a:pt x="732117" y="3189259"/>
                  </a:lnTo>
                  <a:lnTo>
                    <a:pt x="771782" y="3214422"/>
                  </a:lnTo>
                  <a:lnTo>
                    <a:pt x="812137" y="3238519"/>
                  </a:lnTo>
                  <a:lnTo>
                    <a:pt x="853161" y="3261534"/>
                  </a:lnTo>
                  <a:lnTo>
                    <a:pt x="894831" y="3283450"/>
                  </a:lnTo>
                  <a:lnTo>
                    <a:pt x="937127" y="3304250"/>
                  </a:lnTo>
                  <a:lnTo>
                    <a:pt x="980027" y="3323919"/>
                  </a:lnTo>
                  <a:lnTo>
                    <a:pt x="1023509" y="3342438"/>
                  </a:lnTo>
                  <a:lnTo>
                    <a:pt x="1067553" y="3359793"/>
                  </a:lnTo>
                  <a:lnTo>
                    <a:pt x="1112137" y="3375965"/>
                  </a:lnTo>
                  <a:lnTo>
                    <a:pt x="1157239" y="3390939"/>
                  </a:lnTo>
                  <a:lnTo>
                    <a:pt x="1202838" y="3404698"/>
                  </a:lnTo>
                  <a:lnTo>
                    <a:pt x="1248913" y="3417226"/>
                  </a:lnTo>
                  <a:lnTo>
                    <a:pt x="1295443" y="3428505"/>
                  </a:lnTo>
                  <a:lnTo>
                    <a:pt x="1342405" y="3438519"/>
                  </a:lnTo>
                  <a:lnTo>
                    <a:pt x="1389779" y="3447252"/>
                  </a:lnTo>
                  <a:lnTo>
                    <a:pt x="1437543" y="3454687"/>
                  </a:lnTo>
                  <a:lnTo>
                    <a:pt x="1485676" y="3460808"/>
                  </a:lnTo>
                  <a:lnTo>
                    <a:pt x="1534156" y="3465597"/>
                  </a:lnTo>
                  <a:lnTo>
                    <a:pt x="1582962" y="3469038"/>
                  </a:lnTo>
                  <a:lnTo>
                    <a:pt x="1632073" y="3471115"/>
                  </a:lnTo>
                  <a:lnTo>
                    <a:pt x="1681467" y="3471811"/>
                  </a:lnTo>
                  <a:lnTo>
                    <a:pt x="1730056" y="3471144"/>
                  </a:lnTo>
                  <a:lnTo>
                    <a:pt x="1778315" y="3469155"/>
                  </a:lnTo>
                  <a:lnTo>
                    <a:pt x="1826226" y="3465861"/>
                  </a:lnTo>
                  <a:lnTo>
                    <a:pt x="1873772" y="3461280"/>
                  </a:lnTo>
                  <a:lnTo>
                    <a:pt x="1920936" y="3455429"/>
                  </a:lnTo>
                  <a:lnTo>
                    <a:pt x="1967700" y="3448325"/>
                  </a:lnTo>
                  <a:lnTo>
                    <a:pt x="2014046" y="3439986"/>
                  </a:lnTo>
                  <a:lnTo>
                    <a:pt x="2059958" y="3430429"/>
                  </a:lnTo>
                  <a:lnTo>
                    <a:pt x="2105418" y="3419672"/>
                  </a:lnTo>
                  <a:lnTo>
                    <a:pt x="2150408" y="3407732"/>
                  </a:lnTo>
                  <a:lnTo>
                    <a:pt x="2194911" y="3394626"/>
                  </a:lnTo>
                  <a:lnTo>
                    <a:pt x="2238910" y="3380372"/>
                  </a:lnTo>
                  <a:lnTo>
                    <a:pt x="2282387" y="3364987"/>
                  </a:lnTo>
                  <a:lnTo>
                    <a:pt x="2325325" y="3348489"/>
                  </a:lnTo>
                  <a:lnTo>
                    <a:pt x="2367707" y="3330895"/>
                  </a:lnTo>
                  <a:lnTo>
                    <a:pt x="2409514" y="3312222"/>
                  </a:lnTo>
                  <a:lnTo>
                    <a:pt x="2450730" y="3292489"/>
                  </a:lnTo>
                  <a:lnTo>
                    <a:pt x="2491338" y="3271711"/>
                  </a:lnTo>
                  <a:lnTo>
                    <a:pt x="2531319" y="3249907"/>
                  </a:lnTo>
                  <a:lnTo>
                    <a:pt x="2570657" y="3227094"/>
                  </a:lnTo>
                  <a:lnTo>
                    <a:pt x="2609334" y="3203290"/>
                  </a:lnTo>
                  <a:lnTo>
                    <a:pt x="2647333" y="3178511"/>
                  </a:lnTo>
                  <a:lnTo>
                    <a:pt x="2684636" y="3152776"/>
                  </a:lnTo>
                  <a:lnTo>
                    <a:pt x="2721225" y="3126101"/>
                  </a:lnTo>
                  <a:lnTo>
                    <a:pt x="2757085" y="3098504"/>
                  </a:lnTo>
                  <a:lnTo>
                    <a:pt x="2792196" y="3070003"/>
                  </a:lnTo>
                  <a:lnTo>
                    <a:pt x="2826542" y="3040614"/>
                  </a:lnTo>
                  <a:lnTo>
                    <a:pt x="2860105" y="3010356"/>
                  </a:lnTo>
                  <a:lnTo>
                    <a:pt x="2892868" y="2979246"/>
                  </a:lnTo>
                  <a:lnTo>
                    <a:pt x="2924813" y="2947300"/>
                  </a:lnTo>
                  <a:lnTo>
                    <a:pt x="2955924" y="2914537"/>
                  </a:lnTo>
                  <a:lnTo>
                    <a:pt x="2986182" y="2880974"/>
                  </a:lnTo>
                  <a:lnTo>
                    <a:pt x="3015571" y="2846628"/>
                  </a:lnTo>
                  <a:lnTo>
                    <a:pt x="3044072" y="2811517"/>
                  </a:lnTo>
                  <a:lnTo>
                    <a:pt x="3071669" y="2775658"/>
                  </a:lnTo>
                  <a:lnTo>
                    <a:pt x="3098343" y="2739068"/>
                  </a:lnTo>
                  <a:lnTo>
                    <a:pt x="3124079" y="2701765"/>
                  </a:lnTo>
                  <a:lnTo>
                    <a:pt x="3148857" y="2663766"/>
                  </a:lnTo>
                  <a:lnTo>
                    <a:pt x="3172662" y="2625089"/>
                  </a:lnTo>
                  <a:lnTo>
                    <a:pt x="3195475" y="2585752"/>
                  </a:lnTo>
                  <a:lnTo>
                    <a:pt x="3217279" y="2545770"/>
                  </a:lnTo>
                  <a:lnTo>
                    <a:pt x="3238056" y="2505163"/>
                  </a:lnTo>
                  <a:lnTo>
                    <a:pt x="3257790" y="2463946"/>
                  </a:lnTo>
                  <a:lnTo>
                    <a:pt x="3276463" y="2422139"/>
                  </a:lnTo>
                  <a:lnTo>
                    <a:pt x="3294057" y="2379757"/>
                  </a:lnTo>
                  <a:lnTo>
                    <a:pt x="3310555" y="2336819"/>
                  </a:lnTo>
                  <a:lnTo>
                    <a:pt x="3325940" y="2293342"/>
                  </a:lnTo>
                  <a:lnTo>
                    <a:pt x="3340194" y="2249343"/>
                  </a:lnTo>
                  <a:lnTo>
                    <a:pt x="3353299" y="2204840"/>
                  </a:lnTo>
                  <a:lnTo>
                    <a:pt x="3365240" y="2159850"/>
                  </a:lnTo>
                  <a:lnTo>
                    <a:pt x="3375997" y="2114390"/>
                  </a:lnTo>
                  <a:lnTo>
                    <a:pt x="3385554" y="2068479"/>
                  </a:lnTo>
                  <a:lnTo>
                    <a:pt x="3393893" y="2022132"/>
                  </a:lnTo>
                  <a:lnTo>
                    <a:pt x="3400997" y="1975368"/>
                  </a:lnTo>
                  <a:lnTo>
                    <a:pt x="3406848" y="1928205"/>
                  </a:lnTo>
                  <a:lnTo>
                    <a:pt x="3411429" y="1880659"/>
                  </a:lnTo>
                  <a:lnTo>
                    <a:pt x="3414723" y="1832747"/>
                  </a:lnTo>
                  <a:lnTo>
                    <a:pt x="3416712" y="1784488"/>
                  </a:lnTo>
                  <a:lnTo>
                    <a:pt x="3417379" y="1735899"/>
                  </a:lnTo>
                  <a:lnTo>
                    <a:pt x="3416712" y="1687310"/>
                  </a:lnTo>
                  <a:lnTo>
                    <a:pt x="3414723" y="1639052"/>
                  </a:lnTo>
                  <a:lnTo>
                    <a:pt x="3411429" y="1591141"/>
                  </a:lnTo>
                  <a:lnTo>
                    <a:pt x="3406848" y="1543596"/>
                  </a:lnTo>
                  <a:lnTo>
                    <a:pt x="3400997" y="1496433"/>
                  </a:lnTo>
                  <a:lnTo>
                    <a:pt x="3393893" y="1449669"/>
                  </a:lnTo>
                  <a:lnTo>
                    <a:pt x="3385554" y="1403323"/>
                  </a:lnTo>
                  <a:lnTo>
                    <a:pt x="3375997" y="1357412"/>
                  </a:lnTo>
                  <a:lnTo>
                    <a:pt x="3365240" y="1311953"/>
                  </a:lnTo>
                  <a:lnTo>
                    <a:pt x="3353299" y="1266963"/>
                  </a:lnTo>
                  <a:lnTo>
                    <a:pt x="3340194" y="1222461"/>
                  </a:lnTo>
                  <a:lnTo>
                    <a:pt x="3325940" y="1178462"/>
                  </a:lnTo>
                  <a:lnTo>
                    <a:pt x="3310555" y="1134985"/>
                  </a:lnTo>
                  <a:lnTo>
                    <a:pt x="3294057" y="1092048"/>
                  </a:lnTo>
                  <a:lnTo>
                    <a:pt x="3276463" y="1049667"/>
                  </a:lnTo>
                  <a:lnTo>
                    <a:pt x="3257790" y="1007859"/>
                  </a:lnTo>
                  <a:lnTo>
                    <a:pt x="3238056" y="966643"/>
                  </a:lnTo>
                  <a:lnTo>
                    <a:pt x="3217279" y="926036"/>
                  </a:lnTo>
                  <a:lnTo>
                    <a:pt x="3195475" y="886055"/>
                  </a:lnTo>
                  <a:lnTo>
                    <a:pt x="3172662" y="846718"/>
                  </a:lnTo>
                  <a:lnTo>
                    <a:pt x="3148857" y="808041"/>
                  </a:lnTo>
                  <a:lnTo>
                    <a:pt x="3124079" y="770043"/>
                  </a:lnTo>
                  <a:lnTo>
                    <a:pt x="3098343" y="732740"/>
                  </a:lnTo>
                  <a:lnTo>
                    <a:pt x="3071669" y="696150"/>
                  </a:lnTo>
                  <a:lnTo>
                    <a:pt x="3044072" y="660291"/>
                  </a:lnTo>
                  <a:lnTo>
                    <a:pt x="3015571" y="625180"/>
                  </a:lnTo>
                  <a:lnTo>
                    <a:pt x="2986182" y="590835"/>
                  </a:lnTo>
                  <a:lnTo>
                    <a:pt x="2955924" y="557272"/>
                  </a:lnTo>
                  <a:lnTo>
                    <a:pt x="2924813" y="524509"/>
                  </a:lnTo>
                  <a:lnTo>
                    <a:pt x="2892868" y="492564"/>
                  </a:lnTo>
                  <a:lnTo>
                    <a:pt x="2860105" y="461453"/>
                  </a:lnTo>
                  <a:lnTo>
                    <a:pt x="2826542" y="431195"/>
                  </a:lnTo>
                  <a:lnTo>
                    <a:pt x="2792196" y="401807"/>
                  </a:lnTo>
                  <a:lnTo>
                    <a:pt x="2757085" y="373306"/>
                  </a:lnTo>
                  <a:lnTo>
                    <a:pt x="2721225" y="345709"/>
                  </a:lnTo>
                  <a:lnTo>
                    <a:pt x="2684636" y="319034"/>
                  </a:lnTo>
                  <a:lnTo>
                    <a:pt x="2647333" y="293299"/>
                  </a:lnTo>
                  <a:lnTo>
                    <a:pt x="2609334" y="268521"/>
                  </a:lnTo>
                  <a:lnTo>
                    <a:pt x="2570657" y="244716"/>
                  </a:lnTo>
                  <a:lnTo>
                    <a:pt x="2531319" y="221903"/>
                  </a:lnTo>
                  <a:lnTo>
                    <a:pt x="2491338" y="200099"/>
                  </a:lnTo>
                  <a:lnTo>
                    <a:pt x="2450730" y="179322"/>
                  </a:lnTo>
                  <a:lnTo>
                    <a:pt x="2409514" y="159588"/>
                  </a:lnTo>
                  <a:lnTo>
                    <a:pt x="2367707" y="140915"/>
                  </a:lnTo>
                  <a:lnTo>
                    <a:pt x="2325325" y="123321"/>
                  </a:lnTo>
                  <a:lnTo>
                    <a:pt x="2282387" y="106823"/>
                  </a:lnTo>
                  <a:lnTo>
                    <a:pt x="2238910" y="91439"/>
                  </a:lnTo>
                  <a:lnTo>
                    <a:pt x="2194911" y="77185"/>
                  </a:lnTo>
                  <a:lnTo>
                    <a:pt x="2150408" y="64079"/>
                  </a:lnTo>
                  <a:lnTo>
                    <a:pt x="2105418" y="52139"/>
                  </a:lnTo>
                  <a:lnTo>
                    <a:pt x="2059958" y="41382"/>
                  </a:lnTo>
                  <a:lnTo>
                    <a:pt x="2014046" y="31825"/>
                  </a:lnTo>
                  <a:lnTo>
                    <a:pt x="1967700" y="23486"/>
                  </a:lnTo>
                  <a:lnTo>
                    <a:pt x="1920936" y="16382"/>
                  </a:lnTo>
                  <a:lnTo>
                    <a:pt x="1873772" y="10531"/>
                  </a:lnTo>
                  <a:lnTo>
                    <a:pt x="1826226" y="5949"/>
                  </a:lnTo>
                  <a:lnTo>
                    <a:pt x="1778315" y="2655"/>
                  </a:lnTo>
                  <a:lnTo>
                    <a:pt x="1730056" y="666"/>
                  </a:lnTo>
                  <a:lnTo>
                    <a:pt x="1681467" y="0"/>
                  </a:lnTo>
                  <a:close/>
                </a:path>
              </a:pathLst>
            </a:custGeom>
            <a:solidFill>
              <a:srgbClr val="C4D982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1932635" y="2686913"/>
              <a:ext cx="3417570" cy="3472179"/>
            </a:xfrm>
            <a:custGeom>
              <a:avLst/>
              <a:gdLst/>
              <a:ahLst/>
              <a:cxnLst/>
              <a:rect l="l" t="t" r="r" b="b"/>
              <a:pathLst>
                <a:path w="3417570" h="3472179">
                  <a:moveTo>
                    <a:pt x="1681467" y="0"/>
                  </a:moveTo>
                  <a:lnTo>
                    <a:pt x="1730056" y="666"/>
                  </a:lnTo>
                  <a:lnTo>
                    <a:pt x="1778315" y="2655"/>
                  </a:lnTo>
                  <a:lnTo>
                    <a:pt x="1826226" y="5949"/>
                  </a:lnTo>
                  <a:lnTo>
                    <a:pt x="1873772" y="10531"/>
                  </a:lnTo>
                  <a:lnTo>
                    <a:pt x="1920936" y="16382"/>
                  </a:lnTo>
                  <a:lnTo>
                    <a:pt x="1967700" y="23486"/>
                  </a:lnTo>
                  <a:lnTo>
                    <a:pt x="2014046" y="31825"/>
                  </a:lnTo>
                  <a:lnTo>
                    <a:pt x="2059958" y="41382"/>
                  </a:lnTo>
                  <a:lnTo>
                    <a:pt x="2105418" y="52139"/>
                  </a:lnTo>
                  <a:lnTo>
                    <a:pt x="2150408" y="64079"/>
                  </a:lnTo>
                  <a:lnTo>
                    <a:pt x="2194911" y="77185"/>
                  </a:lnTo>
                  <a:lnTo>
                    <a:pt x="2238910" y="91439"/>
                  </a:lnTo>
                  <a:lnTo>
                    <a:pt x="2282387" y="106823"/>
                  </a:lnTo>
                  <a:lnTo>
                    <a:pt x="2325325" y="123321"/>
                  </a:lnTo>
                  <a:lnTo>
                    <a:pt x="2367707" y="140915"/>
                  </a:lnTo>
                  <a:lnTo>
                    <a:pt x="2409514" y="159588"/>
                  </a:lnTo>
                  <a:lnTo>
                    <a:pt x="2450730" y="179322"/>
                  </a:lnTo>
                  <a:lnTo>
                    <a:pt x="2491338" y="200099"/>
                  </a:lnTo>
                  <a:lnTo>
                    <a:pt x="2531319" y="221903"/>
                  </a:lnTo>
                  <a:lnTo>
                    <a:pt x="2570657" y="244716"/>
                  </a:lnTo>
                  <a:lnTo>
                    <a:pt x="2609334" y="268521"/>
                  </a:lnTo>
                  <a:lnTo>
                    <a:pt x="2647333" y="293299"/>
                  </a:lnTo>
                  <a:lnTo>
                    <a:pt x="2684636" y="319034"/>
                  </a:lnTo>
                  <a:lnTo>
                    <a:pt x="2721225" y="345709"/>
                  </a:lnTo>
                  <a:lnTo>
                    <a:pt x="2757085" y="373306"/>
                  </a:lnTo>
                  <a:lnTo>
                    <a:pt x="2792196" y="401807"/>
                  </a:lnTo>
                  <a:lnTo>
                    <a:pt x="2826542" y="431195"/>
                  </a:lnTo>
                  <a:lnTo>
                    <a:pt x="2860105" y="461453"/>
                  </a:lnTo>
                  <a:lnTo>
                    <a:pt x="2892868" y="492564"/>
                  </a:lnTo>
                  <a:lnTo>
                    <a:pt x="2924813" y="524509"/>
                  </a:lnTo>
                  <a:lnTo>
                    <a:pt x="2955924" y="557272"/>
                  </a:lnTo>
                  <a:lnTo>
                    <a:pt x="2986182" y="590835"/>
                  </a:lnTo>
                  <a:lnTo>
                    <a:pt x="3015571" y="625180"/>
                  </a:lnTo>
                  <a:lnTo>
                    <a:pt x="3044072" y="660291"/>
                  </a:lnTo>
                  <a:lnTo>
                    <a:pt x="3071669" y="696150"/>
                  </a:lnTo>
                  <a:lnTo>
                    <a:pt x="3098343" y="732740"/>
                  </a:lnTo>
                  <a:lnTo>
                    <a:pt x="3124079" y="770043"/>
                  </a:lnTo>
                  <a:lnTo>
                    <a:pt x="3148857" y="808041"/>
                  </a:lnTo>
                  <a:lnTo>
                    <a:pt x="3172662" y="846718"/>
                  </a:lnTo>
                  <a:lnTo>
                    <a:pt x="3195475" y="886055"/>
                  </a:lnTo>
                  <a:lnTo>
                    <a:pt x="3217279" y="926036"/>
                  </a:lnTo>
                  <a:lnTo>
                    <a:pt x="3238056" y="966643"/>
                  </a:lnTo>
                  <a:lnTo>
                    <a:pt x="3257790" y="1007859"/>
                  </a:lnTo>
                  <a:lnTo>
                    <a:pt x="3276463" y="1049667"/>
                  </a:lnTo>
                  <a:lnTo>
                    <a:pt x="3294057" y="1092048"/>
                  </a:lnTo>
                  <a:lnTo>
                    <a:pt x="3310555" y="1134985"/>
                  </a:lnTo>
                  <a:lnTo>
                    <a:pt x="3325940" y="1178462"/>
                  </a:lnTo>
                  <a:lnTo>
                    <a:pt x="3340194" y="1222461"/>
                  </a:lnTo>
                  <a:lnTo>
                    <a:pt x="3353299" y="1266963"/>
                  </a:lnTo>
                  <a:lnTo>
                    <a:pt x="3365240" y="1311953"/>
                  </a:lnTo>
                  <a:lnTo>
                    <a:pt x="3375997" y="1357412"/>
                  </a:lnTo>
                  <a:lnTo>
                    <a:pt x="3385554" y="1403323"/>
                  </a:lnTo>
                  <a:lnTo>
                    <a:pt x="3393893" y="1449669"/>
                  </a:lnTo>
                  <a:lnTo>
                    <a:pt x="3400997" y="1496433"/>
                  </a:lnTo>
                  <a:lnTo>
                    <a:pt x="3406848" y="1543596"/>
                  </a:lnTo>
                  <a:lnTo>
                    <a:pt x="3411429" y="1591141"/>
                  </a:lnTo>
                  <a:lnTo>
                    <a:pt x="3414723" y="1639052"/>
                  </a:lnTo>
                  <a:lnTo>
                    <a:pt x="3416712" y="1687310"/>
                  </a:lnTo>
                  <a:lnTo>
                    <a:pt x="3417379" y="1735899"/>
                  </a:lnTo>
                  <a:lnTo>
                    <a:pt x="3416712" y="1784488"/>
                  </a:lnTo>
                  <a:lnTo>
                    <a:pt x="3414723" y="1832747"/>
                  </a:lnTo>
                  <a:lnTo>
                    <a:pt x="3411429" y="1880659"/>
                  </a:lnTo>
                  <a:lnTo>
                    <a:pt x="3406848" y="1928205"/>
                  </a:lnTo>
                  <a:lnTo>
                    <a:pt x="3400997" y="1975368"/>
                  </a:lnTo>
                  <a:lnTo>
                    <a:pt x="3393893" y="2022132"/>
                  </a:lnTo>
                  <a:lnTo>
                    <a:pt x="3385554" y="2068479"/>
                  </a:lnTo>
                  <a:lnTo>
                    <a:pt x="3375997" y="2114390"/>
                  </a:lnTo>
                  <a:lnTo>
                    <a:pt x="3365240" y="2159850"/>
                  </a:lnTo>
                  <a:lnTo>
                    <a:pt x="3353299" y="2204840"/>
                  </a:lnTo>
                  <a:lnTo>
                    <a:pt x="3340194" y="2249343"/>
                  </a:lnTo>
                  <a:lnTo>
                    <a:pt x="3325940" y="2293342"/>
                  </a:lnTo>
                  <a:lnTo>
                    <a:pt x="3310555" y="2336819"/>
                  </a:lnTo>
                  <a:lnTo>
                    <a:pt x="3294057" y="2379757"/>
                  </a:lnTo>
                  <a:lnTo>
                    <a:pt x="3276463" y="2422139"/>
                  </a:lnTo>
                  <a:lnTo>
                    <a:pt x="3257790" y="2463946"/>
                  </a:lnTo>
                  <a:lnTo>
                    <a:pt x="3238056" y="2505163"/>
                  </a:lnTo>
                  <a:lnTo>
                    <a:pt x="3217279" y="2545770"/>
                  </a:lnTo>
                  <a:lnTo>
                    <a:pt x="3195475" y="2585752"/>
                  </a:lnTo>
                  <a:lnTo>
                    <a:pt x="3172662" y="2625089"/>
                  </a:lnTo>
                  <a:lnTo>
                    <a:pt x="3148857" y="2663766"/>
                  </a:lnTo>
                  <a:lnTo>
                    <a:pt x="3124079" y="2701765"/>
                  </a:lnTo>
                  <a:lnTo>
                    <a:pt x="3098343" y="2739068"/>
                  </a:lnTo>
                  <a:lnTo>
                    <a:pt x="3071669" y="2775658"/>
                  </a:lnTo>
                  <a:lnTo>
                    <a:pt x="3044072" y="2811517"/>
                  </a:lnTo>
                  <a:lnTo>
                    <a:pt x="3015571" y="2846628"/>
                  </a:lnTo>
                  <a:lnTo>
                    <a:pt x="2986182" y="2880974"/>
                  </a:lnTo>
                  <a:lnTo>
                    <a:pt x="2955924" y="2914537"/>
                  </a:lnTo>
                  <a:lnTo>
                    <a:pt x="2924813" y="2947300"/>
                  </a:lnTo>
                  <a:lnTo>
                    <a:pt x="2892868" y="2979246"/>
                  </a:lnTo>
                  <a:lnTo>
                    <a:pt x="2860105" y="3010356"/>
                  </a:lnTo>
                  <a:lnTo>
                    <a:pt x="2826542" y="3040614"/>
                  </a:lnTo>
                  <a:lnTo>
                    <a:pt x="2792196" y="3070003"/>
                  </a:lnTo>
                  <a:lnTo>
                    <a:pt x="2757085" y="3098504"/>
                  </a:lnTo>
                  <a:lnTo>
                    <a:pt x="2721225" y="3126101"/>
                  </a:lnTo>
                  <a:lnTo>
                    <a:pt x="2684636" y="3152776"/>
                  </a:lnTo>
                  <a:lnTo>
                    <a:pt x="2647333" y="3178511"/>
                  </a:lnTo>
                  <a:lnTo>
                    <a:pt x="2609334" y="3203290"/>
                  </a:lnTo>
                  <a:lnTo>
                    <a:pt x="2570657" y="3227094"/>
                  </a:lnTo>
                  <a:lnTo>
                    <a:pt x="2531319" y="3249907"/>
                  </a:lnTo>
                  <a:lnTo>
                    <a:pt x="2491338" y="3271711"/>
                  </a:lnTo>
                  <a:lnTo>
                    <a:pt x="2450730" y="3292489"/>
                  </a:lnTo>
                  <a:lnTo>
                    <a:pt x="2409514" y="3312222"/>
                  </a:lnTo>
                  <a:lnTo>
                    <a:pt x="2367707" y="3330895"/>
                  </a:lnTo>
                  <a:lnTo>
                    <a:pt x="2325325" y="3348489"/>
                  </a:lnTo>
                  <a:lnTo>
                    <a:pt x="2282387" y="3364987"/>
                  </a:lnTo>
                  <a:lnTo>
                    <a:pt x="2238910" y="3380372"/>
                  </a:lnTo>
                  <a:lnTo>
                    <a:pt x="2194911" y="3394626"/>
                  </a:lnTo>
                  <a:lnTo>
                    <a:pt x="2150408" y="3407732"/>
                  </a:lnTo>
                  <a:lnTo>
                    <a:pt x="2105418" y="3419672"/>
                  </a:lnTo>
                  <a:lnTo>
                    <a:pt x="2059958" y="3430429"/>
                  </a:lnTo>
                  <a:lnTo>
                    <a:pt x="2014046" y="3439986"/>
                  </a:lnTo>
                  <a:lnTo>
                    <a:pt x="1967700" y="3448325"/>
                  </a:lnTo>
                  <a:lnTo>
                    <a:pt x="1920936" y="3455429"/>
                  </a:lnTo>
                  <a:lnTo>
                    <a:pt x="1873772" y="3461280"/>
                  </a:lnTo>
                  <a:lnTo>
                    <a:pt x="1826226" y="3465861"/>
                  </a:lnTo>
                  <a:lnTo>
                    <a:pt x="1778315" y="3469155"/>
                  </a:lnTo>
                  <a:lnTo>
                    <a:pt x="1730056" y="3471144"/>
                  </a:lnTo>
                  <a:lnTo>
                    <a:pt x="1681467" y="3471811"/>
                  </a:lnTo>
                  <a:lnTo>
                    <a:pt x="1632073" y="3471115"/>
                  </a:lnTo>
                  <a:lnTo>
                    <a:pt x="1582962" y="3469038"/>
                  </a:lnTo>
                  <a:lnTo>
                    <a:pt x="1534156" y="3465597"/>
                  </a:lnTo>
                  <a:lnTo>
                    <a:pt x="1485676" y="3460808"/>
                  </a:lnTo>
                  <a:lnTo>
                    <a:pt x="1437543" y="3454687"/>
                  </a:lnTo>
                  <a:lnTo>
                    <a:pt x="1389779" y="3447252"/>
                  </a:lnTo>
                  <a:lnTo>
                    <a:pt x="1342405" y="3438519"/>
                  </a:lnTo>
                  <a:lnTo>
                    <a:pt x="1295443" y="3428505"/>
                  </a:lnTo>
                  <a:lnTo>
                    <a:pt x="1248913" y="3417226"/>
                  </a:lnTo>
                  <a:lnTo>
                    <a:pt x="1202838" y="3404698"/>
                  </a:lnTo>
                  <a:lnTo>
                    <a:pt x="1157239" y="3390939"/>
                  </a:lnTo>
                  <a:lnTo>
                    <a:pt x="1112137" y="3375965"/>
                  </a:lnTo>
                  <a:lnTo>
                    <a:pt x="1067553" y="3359793"/>
                  </a:lnTo>
                  <a:lnTo>
                    <a:pt x="1023509" y="3342438"/>
                  </a:lnTo>
                  <a:lnTo>
                    <a:pt x="980027" y="3323919"/>
                  </a:lnTo>
                  <a:lnTo>
                    <a:pt x="937127" y="3304250"/>
                  </a:lnTo>
                  <a:lnTo>
                    <a:pt x="894831" y="3283450"/>
                  </a:lnTo>
                  <a:lnTo>
                    <a:pt x="853161" y="3261534"/>
                  </a:lnTo>
                  <a:lnTo>
                    <a:pt x="812137" y="3238519"/>
                  </a:lnTo>
                  <a:lnTo>
                    <a:pt x="771782" y="3214422"/>
                  </a:lnTo>
                  <a:lnTo>
                    <a:pt x="732117" y="3189259"/>
                  </a:lnTo>
                  <a:lnTo>
                    <a:pt x="693162" y="3163047"/>
                  </a:lnTo>
                  <a:lnTo>
                    <a:pt x="654940" y="3135802"/>
                  </a:lnTo>
                  <a:lnTo>
                    <a:pt x="617472" y="3107542"/>
                  </a:lnTo>
                  <a:lnTo>
                    <a:pt x="580779" y="3078282"/>
                  </a:lnTo>
                  <a:lnTo>
                    <a:pt x="544882" y="3048039"/>
                  </a:lnTo>
                  <a:lnTo>
                    <a:pt x="509804" y="3016831"/>
                  </a:lnTo>
                  <a:lnTo>
                    <a:pt x="475565" y="2984672"/>
                  </a:lnTo>
                  <a:lnTo>
                    <a:pt x="442187" y="2951581"/>
                  </a:lnTo>
                  <a:lnTo>
                    <a:pt x="409691" y="2917573"/>
                  </a:lnTo>
                  <a:lnTo>
                    <a:pt x="378098" y="2882666"/>
                  </a:lnTo>
                  <a:lnTo>
                    <a:pt x="347431" y="2846875"/>
                  </a:lnTo>
                  <a:lnTo>
                    <a:pt x="317709" y="2810218"/>
                  </a:lnTo>
                  <a:lnTo>
                    <a:pt x="288956" y="2772711"/>
                  </a:lnTo>
                  <a:lnTo>
                    <a:pt x="261192" y="2734370"/>
                  </a:lnTo>
                  <a:lnTo>
                    <a:pt x="234438" y="2695212"/>
                  </a:lnTo>
                  <a:lnTo>
                    <a:pt x="208716" y="2655255"/>
                  </a:lnTo>
                  <a:lnTo>
                    <a:pt x="184047" y="2614513"/>
                  </a:lnTo>
                  <a:lnTo>
                    <a:pt x="160453" y="2573005"/>
                  </a:lnTo>
                  <a:lnTo>
                    <a:pt x="137956" y="2530746"/>
                  </a:lnTo>
                  <a:lnTo>
                    <a:pt x="116575" y="2487753"/>
                  </a:lnTo>
                  <a:lnTo>
                    <a:pt x="96334" y="2444043"/>
                  </a:lnTo>
                  <a:lnTo>
                    <a:pt x="77253" y="2399632"/>
                  </a:lnTo>
                  <a:lnTo>
                    <a:pt x="59353" y="2354537"/>
                  </a:lnTo>
                  <a:lnTo>
                    <a:pt x="42657" y="2308775"/>
                  </a:lnTo>
                  <a:lnTo>
                    <a:pt x="27185" y="2262361"/>
                  </a:lnTo>
                  <a:lnTo>
                    <a:pt x="12958" y="2215314"/>
                  </a:lnTo>
                  <a:lnTo>
                    <a:pt x="0" y="2167648"/>
                  </a:lnTo>
                  <a:lnTo>
                    <a:pt x="840740" y="1951774"/>
                  </a:lnTo>
                  <a:lnTo>
                    <a:pt x="853821" y="1997582"/>
                  </a:lnTo>
                  <a:lnTo>
                    <a:pt x="869182" y="2042111"/>
                  </a:lnTo>
                  <a:lnTo>
                    <a:pt x="886741" y="2085315"/>
                  </a:lnTo>
                  <a:lnTo>
                    <a:pt x="906419" y="2127145"/>
                  </a:lnTo>
                  <a:lnTo>
                    <a:pt x="928134" y="2167555"/>
                  </a:lnTo>
                  <a:lnTo>
                    <a:pt x="951805" y="2206495"/>
                  </a:lnTo>
                  <a:lnTo>
                    <a:pt x="977353" y="2243919"/>
                  </a:lnTo>
                  <a:lnTo>
                    <a:pt x="1004696" y="2279780"/>
                  </a:lnTo>
                  <a:lnTo>
                    <a:pt x="1033754" y="2314028"/>
                  </a:lnTo>
                  <a:lnTo>
                    <a:pt x="1064446" y="2346618"/>
                  </a:lnTo>
                  <a:lnTo>
                    <a:pt x="1096692" y="2377500"/>
                  </a:lnTo>
                  <a:lnTo>
                    <a:pt x="1130411" y="2406628"/>
                  </a:lnTo>
                  <a:lnTo>
                    <a:pt x="1165523" y="2433954"/>
                  </a:lnTo>
                  <a:lnTo>
                    <a:pt x="1201946" y="2459431"/>
                  </a:lnTo>
                  <a:lnTo>
                    <a:pt x="1239600" y="2483010"/>
                  </a:lnTo>
                  <a:lnTo>
                    <a:pt x="1278406" y="2504644"/>
                  </a:lnTo>
                  <a:lnTo>
                    <a:pt x="1318281" y="2524286"/>
                  </a:lnTo>
                  <a:lnTo>
                    <a:pt x="1359145" y="2541887"/>
                  </a:lnTo>
                  <a:lnTo>
                    <a:pt x="1400918" y="2557401"/>
                  </a:lnTo>
                  <a:lnTo>
                    <a:pt x="1443519" y="2570779"/>
                  </a:lnTo>
                  <a:lnTo>
                    <a:pt x="1486868" y="2581974"/>
                  </a:lnTo>
                  <a:lnTo>
                    <a:pt x="1530883" y="2590939"/>
                  </a:lnTo>
                  <a:lnTo>
                    <a:pt x="1575485" y="2597625"/>
                  </a:lnTo>
                  <a:lnTo>
                    <a:pt x="1620593" y="2601986"/>
                  </a:lnTo>
                  <a:lnTo>
                    <a:pt x="1666125" y="2603973"/>
                  </a:lnTo>
                  <a:lnTo>
                    <a:pt x="1712002" y="2603539"/>
                  </a:lnTo>
                  <a:lnTo>
                    <a:pt x="1758143" y="2600636"/>
                  </a:lnTo>
                  <a:lnTo>
                    <a:pt x="1804467" y="2595217"/>
                  </a:lnTo>
                  <a:lnTo>
                    <a:pt x="1850893" y="2587234"/>
                  </a:lnTo>
                  <a:lnTo>
                    <a:pt x="1897341" y="2576639"/>
                  </a:lnTo>
                  <a:lnTo>
                    <a:pt x="1943135" y="2563556"/>
                  </a:lnTo>
                  <a:lnTo>
                    <a:pt x="1987652" y="2548194"/>
                  </a:lnTo>
                  <a:lnTo>
                    <a:pt x="2030845" y="2530634"/>
                  </a:lnTo>
                  <a:lnTo>
                    <a:pt x="2072666" y="2510955"/>
                  </a:lnTo>
                  <a:lnTo>
                    <a:pt x="2113068" y="2489240"/>
                  </a:lnTo>
                  <a:lnTo>
                    <a:pt x="2152002" y="2465567"/>
                  </a:lnTo>
                  <a:lnTo>
                    <a:pt x="2189421" y="2440019"/>
                  </a:lnTo>
                  <a:lnTo>
                    <a:pt x="2225277" y="2412675"/>
                  </a:lnTo>
                  <a:lnTo>
                    <a:pt x="2259522" y="2383617"/>
                  </a:lnTo>
                  <a:lnTo>
                    <a:pt x="2292109" y="2352924"/>
                  </a:lnTo>
                  <a:lnTo>
                    <a:pt x="2322990" y="2320677"/>
                  </a:lnTo>
                  <a:lnTo>
                    <a:pt x="2352117" y="2286958"/>
                  </a:lnTo>
                  <a:lnTo>
                    <a:pt x="2379442" y="2251846"/>
                  </a:lnTo>
                  <a:lnTo>
                    <a:pt x="2404918" y="2215423"/>
                  </a:lnTo>
                  <a:lnTo>
                    <a:pt x="2428497" y="2177769"/>
                  </a:lnTo>
                  <a:lnTo>
                    <a:pt x="2450131" y="2138964"/>
                  </a:lnTo>
                  <a:lnTo>
                    <a:pt x="2469772" y="2099089"/>
                  </a:lnTo>
                  <a:lnTo>
                    <a:pt x="2487373" y="2058224"/>
                  </a:lnTo>
                  <a:lnTo>
                    <a:pt x="2502885" y="2016452"/>
                  </a:lnTo>
                  <a:lnTo>
                    <a:pt x="2516262" y="1973851"/>
                  </a:lnTo>
                  <a:lnTo>
                    <a:pt x="2527456" y="1930503"/>
                  </a:lnTo>
                  <a:lnTo>
                    <a:pt x="2536417" y="1886488"/>
                  </a:lnTo>
                  <a:lnTo>
                    <a:pt x="2543100" y="1841886"/>
                  </a:lnTo>
                  <a:lnTo>
                    <a:pt x="2547456" y="1796780"/>
                  </a:lnTo>
                  <a:lnTo>
                    <a:pt x="2549438" y="1751248"/>
                  </a:lnTo>
                  <a:lnTo>
                    <a:pt x="2548997" y="1705372"/>
                  </a:lnTo>
                  <a:lnTo>
                    <a:pt x="2546086" y="1659232"/>
                  </a:lnTo>
                  <a:lnTo>
                    <a:pt x="2540657" y="1612910"/>
                  </a:lnTo>
                  <a:lnTo>
                    <a:pt x="2532662" y="1566484"/>
                  </a:lnTo>
                  <a:lnTo>
                    <a:pt x="2522054" y="1520037"/>
                  </a:lnTo>
                  <a:lnTo>
                    <a:pt x="2508471" y="1472680"/>
                  </a:lnTo>
                  <a:lnTo>
                    <a:pt x="2492395" y="1426593"/>
                  </a:lnTo>
                  <a:lnTo>
                    <a:pt x="2473914" y="1381841"/>
                  </a:lnTo>
                  <a:lnTo>
                    <a:pt x="2453111" y="1338492"/>
                  </a:lnTo>
                  <a:lnTo>
                    <a:pt x="2430074" y="1296611"/>
                  </a:lnTo>
                  <a:lnTo>
                    <a:pt x="2404888" y="1256264"/>
                  </a:lnTo>
                  <a:lnTo>
                    <a:pt x="2377637" y="1217519"/>
                  </a:lnTo>
                  <a:lnTo>
                    <a:pt x="2348408" y="1180441"/>
                  </a:lnTo>
                  <a:lnTo>
                    <a:pt x="2317286" y="1145096"/>
                  </a:lnTo>
                  <a:lnTo>
                    <a:pt x="2284356" y="1111551"/>
                  </a:lnTo>
                  <a:lnTo>
                    <a:pt x="2249705" y="1079872"/>
                  </a:lnTo>
                  <a:lnTo>
                    <a:pt x="2213417" y="1050126"/>
                  </a:lnTo>
                  <a:lnTo>
                    <a:pt x="2175579" y="1022378"/>
                  </a:lnTo>
                  <a:lnTo>
                    <a:pt x="2136275" y="996696"/>
                  </a:lnTo>
                  <a:lnTo>
                    <a:pt x="2095592" y="973145"/>
                  </a:lnTo>
                  <a:lnTo>
                    <a:pt x="2053614" y="951791"/>
                  </a:lnTo>
                  <a:lnTo>
                    <a:pt x="2010428" y="932701"/>
                  </a:lnTo>
                  <a:lnTo>
                    <a:pt x="1966119" y="915942"/>
                  </a:lnTo>
                  <a:lnTo>
                    <a:pt x="1920772" y="901579"/>
                  </a:lnTo>
                  <a:lnTo>
                    <a:pt x="1874473" y="889679"/>
                  </a:lnTo>
                  <a:lnTo>
                    <a:pt x="1827307" y="880308"/>
                  </a:lnTo>
                  <a:lnTo>
                    <a:pt x="1779361" y="873532"/>
                  </a:lnTo>
                  <a:lnTo>
                    <a:pt x="1730719" y="869418"/>
                  </a:lnTo>
                  <a:lnTo>
                    <a:pt x="1681467" y="868032"/>
                  </a:lnTo>
                  <a:lnTo>
                    <a:pt x="1681467" y="0"/>
                  </a:lnTo>
                  <a:close/>
                </a:path>
              </a:pathLst>
            </a:custGeom>
            <a:ln w="234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1877704" y="2686913"/>
              <a:ext cx="1736725" cy="2167890"/>
            </a:xfrm>
            <a:custGeom>
              <a:avLst/>
              <a:gdLst/>
              <a:ahLst/>
              <a:cxnLst/>
              <a:rect l="l" t="t" r="r" b="b"/>
              <a:pathLst>
                <a:path w="1736725" h="2167890">
                  <a:moveTo>
                    <a:pt x="1736398" y="0"/>
                  </a:moveTo>
                  <a:lnTo>
                    <a:pt x="1687852" y="679"/>
                  </a:lnTo>
                  <a:lnTo>
                    <a:pt x="1639389" y="2713"/>
                  </a:lnTo>
                  <a:lnTo>
                    <a:pt x="1591034" y="6100"/>
                  </a:lnTo>
                  <a:lnTo>
                    <a:pt x="1542813" y="10834"/>
                  </a:lnTo>
                  <a:lnTo>
                    <a:pt x="1494753" y="16913"/>
                  </a:lnTo>
                  <a:lnTo>
                    <a:pt x="1446880" y="24333"/>
                  </a:lnTo>
                  <a:lnTo>
                    <a:pt x="1399221" y="33089"/>
                  </a:lnTo>
                  <a:lnTo>
                    <a:pt x="1351802" y="43178"/>
                  </a:lnTo>
                  <a:lnTo>
                    <a:pt x="1304649" y="54597"/>
                  </a:lnTo>
                  <a:lnTo>
                    <a:pt x="1257751" y="67321"/>
                  </a:lnTo>
                  <a:lnTo>
                    <a:pt x="1211501" y="81244"/>
                  </a:lnTo>
                  <a:lnTo>
                    <a:pt x="1165913" y="96345"/>
                  </a:lnTo>
                  <a:lnTo>
                    <a:pt x="1120999" y="112601"/>
                  </a:lnTo>
                  <a:lnTo>
                    <a:pt x="1076771" y="129994"/>
                  </a:lnTo>
                  <a:lnTo>
                    <a:pt x="1033242" y="148500"/>
                  </a:lnTo>
                  <a:lnTo>
                    <a:pt x="990424" y="168099"/>
                  </a:lnTo>
                  <a:lnTo>
                    <a:pt x="948331" y="188770"/>
                  </a:lnTo>
                  <a:lnTo>
                    <a:pt x="906973" y="210491"/>
                  </a:lnTo>
                  <a:lnTo>
                    <a:pt x="866365" y="233241"/>
                  </a:lnTo>
                  <a:lnTo>
                    <a:pt x="826518" y="257000"/>
                  </a:lnTo>
                  <a:lnTo>
                    <a:pt x="787445" y="281745"/>
                  </a:lnTo>
                  <a:lnTo>
                    <a:pt x="749159" y="307456"/>
                  </a:lnTo>
                  <a:lnTo>
                    <a:pt x="711671" y="334112"/>
                  </a:lnTo>
                  <a:lnTo>
                    <a:pt x="674996" y="361691"/>
                  </a:lnTo>
                  <a:lnTo>
                    <a:pt x="639144" y="390172"/>
                  </a:lnTo>
                  <a:lnTo>
                    <a:pt x="604129" y="419534"/>
                  </a:lnTo>
                  <a:lnTo>
                    <a:pt x="569963" y="449756"/>
                  </a:lnTo>
                  <a:lnTo>
                    <a:pt x="536659" y="480817"/>
                  </a:lnTo>
                  <a:lnTo>
                    <a:pt x="504229" y="512695"/>
                  </a:lnTo>
                  <a:lnTo>
                    <a:pt x="472686" y="545369"/>
                  </a:lnTo>
                  <a:lnTo>
                    <a:pt x="442043" y="578818"/>
                  </a:lnTo>
                  <a:lnTo>
                    <a:pt x="412311" y="613021"/>
                  </a:lnTo>
                  <a:lnTo>
                    <a:pt x="383503" y="647957"/>
                  </a:lnTo>
                  <a:lnTo>
                    <a:pt x="355633" y="683604"/>
                  </a:lnTo>
                  <a:lnTo>
                    <a:pt x="328711" y="719941"/>
                  </a:lnTo>
                  <a:lnTo>
                    <a:pt x="302752" y="756948"/>
                  </a:lnTo>
                  <a:lnTo>
                    <a:pt x="277767" y="794602"/>
                  </a:lnTo>
                  <a:lnTo>
                    <a:pt x="253769" y="832883"/>
                  </a:lnTo>
                  <a:lnTo>
                    <a:pt x="230771" y="871770"/>
                  </a:lnTo>
                  <a:lnTo>
                    <a:pt x="208785" y="911241"/>
                  </a:lnTo>
                  <a:lnTo>
                    <a:pt x="187823" y="951275"/>
                  </a:lnTo>
                  <a:lnTo>
                    <a:pt x="167898" y="991851"/>
                  </a:lnTo>
                  <a:lnTo>
                    <a:pt x="149024" y="1032948"/>
                  </a:lnTo>
                  <a:lnTo>
                    <a:pt x="131211" y="1074544"/>
                  </a:lnTo>
                  <a:lnTo>
                    <a:pt x="114473" y="1116619"/>
                  </a:lnTo>
                  <a:lnTo>
                    <a:pt x="98822" y="1159151"/>
                  </a:lnTo>
                  <a:lnTo>
                    <a:pt x="84271" y="1202119"/>
                  </a:lnTo>
                  <a:lnTo>
                    <a:pt x="70832" y="1245502"/>
                  </a:lnTo>
                  <a:lnTo>
                    <a:pt x="58518" y="1289279"/>
                  </a:lnTo>
                  <a:lnTo>
                    <a:pt x="47341" y="1333428"/>
                  </a:lnTo>
                  <a:lnTo>
                    <a:pt x="37315" y="1377928"/>
                  </a:lnTo>
                  <a:lnTo>
                    <a:pt x="28450" y="1422759"/>
                  </a:lnTo>
                  <a:lnTo>
                    <a:pt x="20761" y="1467898"/>
                  </a:lnTo>
                  <a:lnTo>
                    <a:pt x="14259" y="1513325"/>
                  </a:lnTo>
                  <a:lnTo>
                    <a:pt x="8957" y="1559018"/>
                  </a:lnTo>
                  <a:lnTo>
                    <a:pt x="4868" y="1604957"/>
                  </a:lnTo>
                  <a:lnTo>
                    <a:pt x="2003" y="1651120"/>
                  </a:lnTo>
                  <a:lnTo>
                    <a:pt x="376" y="1697486"/>
                  </a:lnTo>
                  <a:lnTo>
                    <a:pt x="0" y="1744034"/>
                  </a:lnTo>
                  <a:lnTo>
                    <a:pt x="885" y="1790743"/>
                  </a:lnTo>
                  <a:lnTo>
                    <a:pt x="3046" y="1837590"/>
                  </a:lnTo>
                  <a:lnTo>
                    <a:pt x="6495" y="1884556"/>
                  </a:lnTo>
                  <a:lnTo>
                    <a:pt x="11244" y="1931619"/>
                  </a:lnTo>
                  <a:lnTo>
                    <a:pt x="17306" y="1978758"/>
                  </a:lnTo>
                  <a:lnTo>
                    <a:pt x="24693" y="2025952"/>
                  </a:lnTo>
                  <a:lnTo>
                    <a:pt x="33417" y="2073179"/>
                  </a:lnTo>
                  <a:lnTo>
                    <a:pt x="43493" y="2120418"/>
                  </a:lnTo>
                  <a:lnTo>
                    <a:pt x="54930" y="2167648"/>
                  </a:lnTo>
                  <a:lnTo>
                    <a:pt x="895658" y="1951774"/>
                  </a:lnTo>
                  <a:lnTo>
                    <a:pt x="883716" y="1898566"/>
                  </a:lnTo>
                  <a:lnTo>
                    <a:pt x="875187" y="1844724"/>
                  </a:lnTo>
                  <a:lnTo>
                    <a:pt x="870071" y="1790441"/>
                  </a:lnTo>
                  <a:lnTo>
                    <a:pt x="868365" y="1735912"/>
                  </a:lnTo>
                  <a:lnTo>
                    <a:pt x="869650" y="1688297"/>
                  </a:lnTo>
                  <a:lnTo>
                    <a:pt x="873459" y="1641352"/>
                  </a:lnTo>
                  <a:lnTo>
                    <a:pt x="879726" y="1595145"/>
                  </a:lnTo>
                  <a:lnTo>
                    <a:pt x="888385" y="1549741"/>
                  </a:lnTo>
                  <a:lnTo>
                    <a:pt x="899370" y="1505206"/>
                  </a:lnTo>
                  <a:lnTo>
                    <a:pt x="912615" y="1461607"/>
                  </a:lnTo>
                  <a:lnTo>
                    <a:pt x="928053" y="1419009"/>
                  </a:lnTo>
                  <a:lnTo>
                    <a:pt x="945619" y="1377480"/>
                  </a:lnTo>
                  <a:lnTo>
                    <a:pt x="965247" y="1337085"/>
                  </a:lnTo>
                  <a:lnTo>
                    <a:pt x="986869" y="1297890"/>
                  </a:lnTo>
                  <a:lnTo>
                    <a:pt x="1010421" y="1259962"/>
                  </a:lnTo>
                  <a:lnTo>
                    <a:pt x="1035835" y="1223367"/>
                  </a:lnTo>
                  <a:lnTo>
                    <a:pt x="1063046" y="1188170"/>
                  </a:lnTo>
                  <a:lnTo>
                    <a:pt x="1091987" y="1154439"/>
                  </a:lnTo>
                  <a:lnTo>
                    <a:pt x="1122593" y="1122240"/>
                  </a:lnTo>
                  <a:lnTo>
                    <a:pt x="1154796" y="1091638"/>
                  </a:lnTo>
                  <a:lnTo>
                    <a:pt x="1188532" y="1062700"/>
                  </a:lnTo>
                  <a:lnTo>
                    <a:pt x="1223733" y="1035491"/>
                  </a:lnTo>
                  <a:lnTo>
                    <a:pt x="1260334" y="1010079"/>
                  </a:lnTo>
                  <a:lnTo>
                    <a:pt x="1298269" y="986530"/>
                  </a:lnTo>
                  <a:lnTo>
                    <a:pt x="1337471" y="964909"/>
                  </a:lnTo>
                  <a:lnTo>
                    <a:pt x="1377874" y="945283"/>
                  </a:lnTo>
                  <a:lnTo>
                    <a:pt x="1419412" y="927718"/>
                  </a:lnTo>
                  <a:lnTo>
                    <a:pt x="1462018" y="912280"/>
                  </a:lnTo>
                  <a:lnTo>
                    <a:pt x="1505628" y="899035"/>
                  </a:lnTo>
                  <a:lnTo>
                    <a:pt x="1550173" y="888051"/>
                  </a:lnTo>
                  <a:lnTo>
                    <a:pt x="1595590" y="879392"/>
                  </a:lnTo>
                  <a:lnTo>
                    <a:pt x="1641810" y="873125"/>
                  </a:lnTo>
                  <a:lnTo>
                    <a:pt x="1688768" y="869316"/>
                  </a:lnTo>
                  <a:lnTo>
                    <a:pt x="1736398" y="868032"/>
                  </a:lnTo>
                  <a:lnTo>
                    <a:pt x="1736398" y="0"/>
                  </a:lnTo>
                  <a:close/>
                </a:path>
              </a:pathLst>
            </a:custGeom>
            <a:solidFill>
              <a:srgbClr val="E493B5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1877704" y="2686913"/>
              <a:ext cx="1736725" cy="2167890"/>
            </a:xfrm>
            <a:custGeom>
              <a:avLst/>
              <a:gdLst/>
              <a:ahLst/>
              <a:cxnLst/>
              <a:rect l="l" t="t" r="r" b="b"/>
              <a:pathLst>
                <a:path w="1736725" h="2167890">
                  <a:moveTo>
                    <a:pt x="54930" y="2167648"/>
                  </a:moveTo>
                  <a:lnTo>
                    <a:pt x="43493" y="2120418"/>
                  </a:lnTo>
                  <a:lnTo>
                    <a:pt x="33417" y="2073179"/>
                  </a:lnTo>
                  <a:lnTo>
                    <a:pt x="24693" y="2025952"/>
                  </a:lnTo>
                  <a:lnTo>
                    <a:pt x="17306" y="1978758"/>
                  </a:lnTo>
                  <a:lnTo>
                    <a:pt x="11244" y="1931619"/>
                  </a:lnTo>
                  <a:lnTo>
                    <a:pt x="6495" y="1884556"/>
                  </a:lnTo>
                  <a:lnTo>
                    <a:pt x="3046" y="1837590"/>
                  </a:lnTo>
                  <a:lnTo>
                    <a:pt x="885" y="1790743"/>
                  </a:lnTo>
                  <a:lnTo>
                    <a:pt x="0" y="1744034"/>
                  </a:lnTo>
                  <a:lnTo>
                    <a:pt x="376" y="1697486"/>
                  </a:lnTo>
                  <a:lnTo>
                    <a:pt x="2003" y="1651120"/>
                  </a:lnTo>
                  <a:lnTo>
                    <a:pt x="4868" y="1604957"/>
                  </a:lnTo>
                  <a:lnTo>
                    <a:pt x="8957" y="1559018"/>
                  </a:lnTo>
                  <a:lnTo>
                    <a:pt x="14259" y="1513325"/>
                  </a:lnTo>
                  <a:lnTo>
                    <a:pt x="20761" y="1467898"/>
                  </a:lnTo>
                  <a:lnTo>
                    <a:pt x="28450" y="1422759"/>
                  </a:lnTo>
                  <a:lnTo>
                    <a:pt x="37315" y="1377928"/>
                  </a:lnTo>
                  <a:lnTo>
                    <a:pt x="47341" y="1333428"/>
                  </a:lnTo>
                  <a:lnTo>
                    <a:pt x="58518" y="1289279"/>
                  </a:lnTo>
                  <a:lnTo>
                    <a:pt x="70832" y="1245502"/>
                  </a:lnTo>
                  <a:lnTo>
                    <a:pt x="84271" y="1202119"/>
                  </a:lnTo>
                  <a:lnTo>
                    <a:pt x="98822" y="1159151"/>
                  </a:lnTo>
                  <a:lnTo>
                    <a:pt x="114473" y="1116619"/>
                  </a:lnTo>
                  <a:lnTo>
                    <a:pt x="131211" y="1074544"/>
                  </a:lnTo>
                  <a:lnTo>
                    <a:pt x="149024" y="1032948"/>
                  </a:lnTo>
                  <a:lnTo>
                    <a:pt x="167898" y="991851"/>
                  </a:lnTo>
                  <a:lnTo>
                    <a:pt x="187823" y="951275"/>
                  </a:lnTo>
                  <a:lnTo>
                    <a:pt x="208785" y="911241"/>
                  </a:lnTo>
                  <a:lnTo>
                    <a:pt x="230771" y="871770"/>
                  </a:lnTo>
                  <a:lnTo>
                    <a:pt x="253769" y="832883"/>
                  </a:lnTo>
                  <a:lnTo>
                    <a:pt x="277767" y="794602"/>
                  </a:lnTo>
                  <a:lnTo>
                    <a:pt x="302752" y="756948"/>
                  </a:lnTo>
                  <a:lnTo>
                    <a:pt x="328711" y="719941"/>
                  </a:lnTo>
                  <a:lnTo>
                    <a:pt x="355633" y="683604"/>
                  </a:lnTo>
                  <a:lnTo>
                    <a:pt x="383503" y="647957"/>
                  </a:lnTo>
                  <a:lnTo>
                    <a:pt x="412311" y="613021"/>
                  </a:lnTo>
                  <a:lnTo>
                    <a:pt x="442043" y="578818"/>
                  </a:lnTo>
                  <a:lnTo>
                    <a:pt x="472686" y="545369"/>
                  </a:lnTo>
                  <a:lnTo>
                    <a:pt x="504229" y="512695"/>
                  </a:lnTo>
                  <a:lnTo>
                    <a:pt x="536659" y="480817"/>
                  </a:lnTo>
                  <a:lnTo>
                    <a:pt x="569963" y="449756"/>
                  </a:lnTo>
                  <a:lnTo>
                    <a:pt x="604129" y="419534"/>
                  </a:lnTo>
                  <a:lnTo>
                    <a:pt x="639144" y="390172"/>
                  </a:lnTo>
                  <a:lnTo>
                    <a:pt x="674996" y="361691"/>
                  </a:lnTo>
                  <a:lnTo>
                    <a:pt x="711671" y="334112"/>
                  </a:lnTo>
                  <a:lnTo>
                    <a:pt x="749159" y="307456"/>
                  </a:lnTo>
                  <a:lnTo>
                    <a:pt x="787445" y="281745"/>
                  </a:lnTo>
                  <a:lnTo>
                    <a:pt x="826518" y="257000"/>
                  </a:lnTo>
                  <a:lnTo>
                    <a:pt x="866365" y="233241"/>
                  </a:lnTo>
                  <a:lnTo>
                    <a:pt x="906973" y="210491"/>
                  </a:lnTo>
                  <a:lnTo>
                    <a:pt x="948331" y="188770"/>
                  </a:lnTo>
                  <a:lnTo>
                    <a:pt x="990424" y="168099"/>
                  </a:lnTo>
                  <a:lnTo>
                    <a:pt x="1033242" y="148500"/>
                  </a:lnTo>
                  <a:lnTo>
                    <a:pt x="1076771" y="129994"/>
                  </a:lnTo>
                  <a:lnTo>
                    <a:pt x="1120999" y="112601"/>
                  </a:lnTo>
                  <a:lnTo>
                    <a:pt x="1165913" y="96345"/>
                  </a:lnTo>
                  <a:lnTo>
                    <a:pt x="1211501" y="81244"/>
                  </a:lnTo>
                  <a:lnTo>
                    <a:pt x="1257751" y="67321"/>
                  </a:lnTo>
                  <a:lnTo>
                    <a:pt x="1304649" y="54597"/>
                  </a:lnTo>
                  <a:lnTo>
                    <a:pt x="1351802" y="43178"/>
                  </a:lnTo>
                  <a:lnTo>
                    <a:pt x="1399221" y="33089"/>
                  </a:lnTo>
                  <a:lnTo>
                    <a:pt x="1446880" y="24333"/>
                  </a:lnTo>
                  <a:lnTo>
                    <a:pt x="1494753" y="16913"/>
                  </a:lnTo>
                  <a:lnTo>
                    <a:pt x="1542813" y="10834"/>
                  </a:lnTo>
                  <a:lnTo>
                    <a:pt x="1591034" y="6100"/>
                  </a:lnTo>
                  <a:lnTo>
                    <a:pt x="1639389" y="2713"/>
                  </a:lnTo>
                  <a:lnTo>
                    <a:pt x="1687852" y="679"/>
                  </a:lnTo>
                  <a:lnTo>
                    <a:pt x="1736398" y="0"/>
                  </a:lnTo>
                  <a:lnTo>
                    <a:pt x="1736398" y="868032"/>
                  </a:lnTo>
                  <a:lnTo>
                    <a:pt x="1688768" y="869316"/>
                  </a:lnTo>
                  <a:lnTo>
                    <a:pt x="1641810" y="873125"/>
                  </a:lnTo>
                  <a:lnTo>
                    <a:pt x="1595590" y="879392"/>
                  </a:lnTo>
                  <a:lnTo>
                    <a:pt x="1550173" y="888051"/>
                  </a:lnTo>
                  <a:lnTo>
                    <a:pt x="1505628" y="899035"/>
                  </a:lnTo>
                  <a:lnTo>
                    <a:pt x="1462018" y="912280"/>
                  </a:lnTo>
                  <a:lnTo>
                    <a:pt x="1419412" y="927718"/>
                  </a:lnTo>
                  <a:lnTo>
                    <a:pt x="1377874" y="945283"/>
                  </a:lnTo>
                  <a:lnTo>
                    <a:pt x="1337471" y="964909"/>
                  </a:lnTo>
                  <a:lnTo>
                    <a:pt x="1298269" y="986530"/>
                  </a:lnTo>
                  <a:lnTo>
                    <a:pt x="1260334" y="1010079"/>
                  </a:lnTo>
                  <a:lnTo>
                    <a:pt x="1223733" y="1035491"/>
                  </a:lnTo>
                  <a:lnTo>
                    <a:pt x="1188532" y="1062700"/>
                  </a:lnTo>
                  <a:lnTo>
                    <a:pt x="1154796" y="1091638"/>
                  </a:lnTo>
                  <a:lnTo>
                    <a:pt x="1122593" y="1122240"/>
                  </a:lnTo>
                  <a:lnTo>
                    <a:pt x="1091987" y="1154439"/>
                  </a:lnTo>
                  <a:lnTo>
                    <a:pt x="1063046" y="1188170"/>
                  </a:lnTo>
                  <a:lnTo>
                    <a:pt x="1035835" y="1223367"/>
                  </a:lnTo>
                  <a:lnTo>
                    <a:pt x="1010421" y="1259962"/>
                  </a:lnTo>
                  <a:lnTo>
                    <a:pt x="986869" y="1297890"/>
                  </a:lnTo>
                  <a:lnTo>
                    <a:pt x="965247" y="1337085"/>
                  </a:lnTo>
                  <a:lnTo>
                    <a:pt x="945619" y="1377480"/>
                  </a:lnTo>
                  <a:lnTo>
                    <a:pt x="928053" y="1419009"/>
                  </a:lnTo>
                  <a:lnTo>
                    <a:pt x="912615" y="1461607"/>
                  </a:lnTo>
                  <a:lnTo>
                    <a:pt x="899370" y="1505206"/>
                  </a:lnTo>
                  <a:lnTo>
                    <a:pt x="888385" y="1549741"/>
                  </a:lnTo>
                  <a:lnTo>
                    <a:pt x="879726" y="1595145"/>
                  </a:lnTo>
                  <a:lnTo>
                    <a:pt x="873459" y="1641352"/>
                  </a:lnTo>
                  <a:lnTo>
                    <a:pt x="869650" y="1688297"/>
                  </a:lnTo>
                  <a:lnTo>
                    <a:pt x="868365" y="1735912"/>
                  </a:lnTo>
                  <a:lnTo>
                    <a:pt x="870071" y="1790441"/>
                  </a:lnTo>
                  <a:lnTo>
                    <a:pt x="875187" y="1844724"/>
                  </a:lnTo>
                  <a:lnTo>
                    <a:pt x="883716" y="1898566"/>
                  </a:lnTo>
                  <a:lnTo>
                    <a:pt x="895658" y="1951774"/>
                  </a:lnTo>
                  <a:lnTo>
                    <a:pt x="54930" y="2167648"/>
                  </a:lnTo>
                  <a:close/>
                </a:path>
              </a:pathLst>
            </a:custGeom>
            <a:ln w="234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96879" y="5127515"/>
              <a:ext cx="141429" cy="18784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2512745" y="3574834"/>
              <a:ext cx="176530" cy="188595"/>
            </a:xfrm>
            <a:custGeom>
              <a:avLst/>
              <a:gdLst/>
              <a:ahLst/>
              <a:cxnLst/>
              <a:rect l="l" t="t" r="r" b="b"/>
              <a:pathLst>
                <a:path w="176530" h="188595">
                  <a:moveTo>
                    <a:pt x="0" y="188201"/>
                  </a:moveTo>
                  <a:lnTo>
                    <a:pt x="176085" y="188201"/>
                  </a:lnTo>
                  <a:lnTo>
                    <a:pt x="176085" y="0"/>
                  </a:lnTo>
                  <a:lnTo>
                    <a:pt x="0" y="0"/>
                  </a:lnTo>
                  <a:lnTo>
                    <a:pt x="0" y="188201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3169005" y="2264714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85115" y="0"/>
                  </a:moveTo>
                  <a:lnTo>
                    <a:pt x="0" y="0"/>
                  </a:lnTo>
                  <a:lnTo>
                    <a:pt x="0" y="85115"/>
                  </a:lnTo>
                  <a:lnTo>
                    <a:pt x="85115" y="85115"/>
                  </a:lnTo>
                  <a:lnTo>
                    <a:pt x="85115" y="0"/>
                  </a:lnTo>
                  <a:close/>
                </a:path>
              </a:pathLst>
            </a:custGeom>
            <a:solidFill>
              <a:srgbClr val="C4D982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3169005" y="2264714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0" y="85115"/>
                  </a:moveTo>
                  <a:lnTo>
                    <a:pt x="85115" y="85115"/>
                  </a:lnTo>
                  <a:lnTo>
                    <a:pt x="85115" y="0"/>
                  </a:lnTo>
                  <a:lnTo>
                    <a:pt x="0" y="0"/>
                  </a:lnTo>
                  <a:lnTo>
                    <a:pt x="0" y="85115"/>
                  </a:lnTo>
                  <a:close/>
                </a:path>
              </a:pathLst>
            </a:custGeom>
            <a:ln w="234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290519" y="2204547"/>
              <a:ext cx="127673" cy="18784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3579901" y="2264714"/>
              <a:ext cx="82550" cy="85725"/>
            </a:xfrm>
            <a:custGeom>
              <a:avLst/>
              <a:gdLst/>
              <a:ahLst/>
              <a:cxnLst/>
              <a:rect l="l" t="t" r="r" b="b"/>
              <a:pathLst>
                <a:path w="82550" h="85725">
                  <a:moveTo>
                    <a:pt x="82181" y="0"/>
                  </a:moveTo>
                  <a:lnTo>
                    <a:pt x="0" y="0"/>
                  </a:lnTo>
                  <a:lnTo>
                    <a:pt x="0" y="85115"/>
                  </a:lnTo>
                  <a:lnTo>
                    <a:pt x="82181" y="85115"/>
                  </a:lnTo>
                  <a:lnTo>
                    <a:pt x="82181" y="0"/>
                  </a:lnTo>
                  <a:close/>
                </a:path>
              </a:pathLst>
            </a:custGeom>
            <a:solidFill>
              <a:srgbClr val="E493B5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3579901" y="2264714"/>
              <a:ext cx="82550" cy="85725"/>
            </a:xfrm>
            <a:custGeom>
              <a:avLst/>
              <a:gdLst/>
              <a:ahLst/>
              <a:cxnLst/>
              <a:rect l="l" t="t" r="r" b="b"/>
              <a:pathLst>
                <a:path w="82550" h="85725">
                  <a:moveTo>
                    <a:pt x="0" y="85115"/>
                  </a:moveTo>
                  <a:lnTo>
                    <a:pt x="82181" y="85115"/>
                  </a:lnTo>
                  <a:lnTo>
                    <a:pt x="82181" y="0"/>
                  </a:lnTo>
                  <a:lnTo>
                    <a:pt x="0" y="0"/>
                  </a:lnTo>
                  <a:lnTo>
                    <a:pt x="0" y="85115"/>
                  </a:lnTo>
                  <a:close/>
                </a:path>
              </a:pathLst>
            </a:custGeom>
            <a:ln w="234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699217" y="2204547"/>
              <a:ext cx="198112" cy="18784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80438" y="1649093"/>
              <a:ext cx="386157" cy="17609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086498" y="5660885"/>
              <a:ext cx="163449" cy="17645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949831" y="5660885"/>
              <a:ext cx="187840" cy="17645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076668" y="3864952"/>
              <a:ext cx="162892" cy="176466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916366" y="3864952"/>
              <a:ext cx="225399" cy="17646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80438" y="1156246"/>
              <a:ext cx="7096099" cy="191274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1606118" y="6733250"/>
              <a:ext cx="299720" cy="164465"/>
            </a:xfrm>
            <a:custGeom>
              <a:avLst/>
              <a:gdLst/>
              <a:ahLst/>
              <a:cxnLst/>
              <a:rect l="l" t="t" r="r" b="b"/>
              <a:pathLst>
                <a:path w="299719" h="164465">
                  <a:moveTo>
                    <a:pt x="0" y="82181"/>
                  </a:moveTo>
                  <a:lnTo>
                    <a:pt x="11763" y="50191"/>
                  </a:lnTo>
                  <a:lnTo>
                    <a:pt x="43841" y="24069"/>
                  </a:lnTo>
                  <a:lnTo>
                    <a:pt x="91420" y="6457"/>
                  </a:lnTo>
                  <a:lnTo>
                    <a:pt x="149682" y="0"/>
                  </a:lnTo>
                  <a:lnTo>
                    <a:pt x="207944" y="6457"/>
                  </a:lnTo>
                  <a:lnTo>
                    <a:pt x="255522" y="24069"/>
                  </a:lnTo>
                  <a:lnTo>
                    <a:pt x="287601" y="50191"/>
                  </a:lnTo>
                  <a:lnTo>
                    <a:pt x="299364" y="82181"/>
                  </a:lnTo>
                  <a:lnTo>
                    <a:pt x="287601" y="114171"/>
                  </a:lnTo>
                  <a:lnTo>
                    <a:pt x="255522" y="140293"/>
                  </a:lnTo>
                  <a:lnTo>
                    <a:pt x="207944" y="157905"/>
                  </a:lnTo>
                  <a:lnTo>
                    <a:pt x="149682" y="164363"/>
                  </a:lnTo>
                  <a:lnTo>
                    <a:pt x="91420" y="157905"/>
                  </a:lnTo>
                  <a:lnTo>
                    <a:pt x="43841" y="140293"/>
                  </a:lnTo>
                  <a:lnTo>
                    <a:pt x="11763" y="114171"/>
                  </a:lnTo>
                  <a:lnTo>
                    <a:pt x="0" y="82181"/>
                  </a:lnTo>
                  <a:close/>
                </a:path>
              </a:pathLst>
            </a:custGeom>
            <a:ln w="14681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1606118" y="6645207"/>
              <a:ext cx="299720" cy="167640"/>
            </a:xfrm>
            <a:custGeom>
              <a:avLst/>
              <a:gdLst/>
              <a:ahLst/>
              <a:cxnLst/>
              <a:rect l="l" t="t" r="r" b="b"/>
              <a:pathLst>
                <a:path w="299719" h="167640">
                  <a:moveTo>
                    <a:pt x="0" y="83642"/>
                  </a:moveTo>
                  <a:lnTo>
                    <a:pt x="11763" y="51081"/>
                  </a:lnTo>
                  <a:lnTo>
                    <a:pt x="43841" y="24495"/>
                  </a:lnTo>
                  <a:lnTo>
                    <a:pt x="91420" y="6571"/>
                  </a:lnTo>
                  <a:lnTo>
                    <a:pt x="149682" y="0"/>
                  </a:lnTo>
                  <a:lnTo>
                    <a:pt x="207944" y="6571"/>
                  </a:lnTo>
                  <a:lnTo>
                    <a:pt x="255522" y="24495"/>
                  </a:lnTo>
                  <a:lnTo>
                    <a:pt x="287601" y="51081"/>
                  </a:lnTo>
                  <a:lnTo>
                    <a:pt x="299364" y="83642"/>
                  </a:lnTo>
                  <a:lnTo>
                    <a:pt x="287601" y="116203"/>
                  </a:lnTo>
                  <a:lnTo>
                    <a:pt x="255522" y="142789"/>
                  </a:lnTo>
                  <a:lnTo>
                    <a:pt x="207944" y="160712"/>
                  </a:lnTo>
                  <a:lnTo>
                    <a:pt x="149682" y="167284"/>
                  </a:lnTo>
                  <a:lnTo>
                    <a:pt x="91420" y="160712"/>
                  </a:lnTo>
                  <a:lnTo>
                    <a:pt x="43841" y="142789"/>
                  </a:lnTo>
                  <a:lnTo>
                    <a:pt x="11763" y="116203"/>
                  </a:lnTo>
                  <a:lnTo>
                    <a:pt x="0" y="83642"/>
                  </a:lnTo>
                  <a:close/>
                </a:path>
              </a:pathLst>
            </a:custGeom>
            <a:ln w="14681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0" name="object 4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971230" y="6703910"/>
              <a:ext cx="885724" cy="14087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580438" y="6929897"/>
              <a:ext cx="4141139" cy="1408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2558" y="6331102"/>
            <a:ext cx="251572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35" b="0" i="0" u="heavy" strike="noStrike" kern="0" cap="none" spc="-22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6DBDD1"/>
                  </a:solidFill>
                </a:uFill>
                <a:latin typeface="Arial Narrow"/>
                <a:ea typeface="+mn-ea"/>
                <a:cs typeface="Arial Narrow"/>
              </a:rPr>
              <a:t>108</a:t>
            </a:r>
            <a:r>
              <a:rPr kumimoji="0" sz="1235" b="0" i="0" u="heavy" strike="noStrike" kern="0" cap="none" spc="441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6DBDD1"/>
                  </a:solidFill>
                </a:uFill>
                <a:latin typeface="Arial Narrow"/>
                <a:ea typeface="+mn-ea"/>
                <a:cs typeface="Arial Narrow"/>
              </a:rPr>
              <a:t> </a:t>
            </a:r>
            <a:endParaRPr kumimoji="0" sz="123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47266" y="403703"/>
            <a:ext cx="4182035" cy="3507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  <a:tabLst>
                <a:tab pos="697043" algn="l"/>
              </a:tabLst>
            </a:pPr>
            <a:r>
              <a:rPr u="heavy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	</a:t>
            </a:r>
            <a:r>
              <a:rPr spc="247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LA</a:t>
            </a:r>
            <a:r>
              <a:rPr spc="190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 </a:t>
            </a:r>
            <a:r>
              <a:rPr spc="229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TECNOLOGÍA</a:t>
            </a:r>
            <a:r>
              <a:rPr spc="190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 Y </a:t>
            </a:r>
            <a:r>
              <a:rPr spc="137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YO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293766" y="1020218"/>
            <a:ext cx="7763435" cy="5361454"/>
            <a:chOff x="720001" y="1156246"/>
            <a:chExt cx="8798560" cy="6076315"/>
          </a:xfrm>
        </p:grpSpPr>
        <p:sp>
          <p:nvSpPr>
            <p:cNvPr id="5" name="object 5"/>
            <p:cNvSpPr/>
            <p:nvPr/>
          </p:nvSpPr>
          <p:spPr>
            <a:xfrm>
              <a:off x="720001" y="1156246"/>
              <a:ext cx="8798560" cy="6076315"/>
            </a:xfrm>
            <a:custGeom>
              <a:avLst/>
              <a:gdLst/>
              <a:ahLst/>
              <a:cxnLst/>
              <a:rect l="l" t="t" r="r" b="b"/>
              <a:pathLst>
                <a:path w="8798560" h="6076315">
                  <a:moveTo>
                    <a:pt x="8798407" y="0"/>
                  </a:moveTo>
                  <a:lnTo>
                    <a:pt x="0" y="0"/>
                  </a:lnTo>
                  <a:lnTo>
                    <a:pt x="0" y="6076149"/>
                  </a:lnTo>
                  <a:lnTo>
                    <a:pt x="8798407" y="6076149"/>
                  </a:lnTo>
                  <a:lnTo>
                    <a:pt x="87984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7628191" y="2251087"/>
              <a:ext cx="472440" cy="0"/>
            </a:xfrm>
            <a:custGeom>
              <a:avLst/>
              <a:gdLst/>
              <a:ahLst/>
              <a:cxnLst/>
              <a:rect l="l" t="t" r="r" b="b"/>
              <a:pathLst>
                <a:path w="472440">
                  <a:moveTo>
                    <a:pt x="0" y="0"/>
                  </a:moveTo>
                  <a:lnTo>
                    <a:pt x="472008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7628191" y="2675496"/>
              <a:ext cx="472440" cy="0"/>
            </a:xfrm>
            <a:custGeom>
              <a:avLst/>
              <a:gdLst/>
              <a:ahLst/>
              <a:cxnLst/>
              <a:rect l="l" t="t" r="r" b="b"/>
              <a:pathLst>
                <a:path w="472440">
                  <a:moveTo>
                    <a:pt x="0" y="0"/>
                  </a:moveTo>
                  <a:lnTo>
                    <a:pt x="472008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7628191" y="3099765"/>
              <a:ext cx="472440" cy="0"/>
            </a:xfrm>
            <a:custGeom>
              <a:avLst/>
              <a:gdLst/>
              <a:ahLst/>
              <a:cxnLst/>
              <a:rect l="l" t="t" r="r" b="b"/>
              <a:pathLst>
                <a:path w="472440">
                  <a:moveTo>
                    <a:pt x="0" y="0"/>
                  </a:moveTo>
                  <a:lnTo>
                    <a:pt x="472008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7628191" y="3524034"/>
              <a:ext cx="472440" cy="0"/>
            </a:xfrm>
            <a:custGeom>
              <a:avLst/>
              <a:gdLst/>
              <a:ahLst/>
              <a:cxnLst/>
              <a:rect l="l" t="t" r="r" b="b"/>
              <a:pathLst>
                <a:path w="472440">
                  <a:moveTo>
                    <a:pt x="0" y="0"/>
                  </a:moveTo>
                  <a:lnTo>
                    <a:pt x="472008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7628191" y="3948442"/>
              <a:ext cx="472440" cy="0"/>
            </a:xfrm>
            <a:custGeom>
              <a:avLst/>
              <a:gdLst/>
              <a:ahLst/>
              <a:cxnLst/>
              <a:rect l="l" t="t" r="r" b="b"/>
              <a:pathLst>
                <a:path w="472440">
                  <a:moveTo>
                    <a:pt x="0" y="0"/>
                  </a:moveTo>
                  <a:lnTo>
                    <a:pt x="472008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7628191" y="4372711"/>
              <a:ext cx="472440" cy="0"/>
            </a:xfrm>
            <a:custGeom>
              <a:avLst/>
              <a:gdLst/>
              <a:ahLst/>
              <a:cxnLst/>
              <a:rect l="l" t="t" r="r" b="b"/>
              <a:pathLst>
                <a:path w="472440">
                  <a:moveTo>
                    <a:pt x="0" y="0"/>
                  </a:moveTo>
                  <a:lnTo>
                    <a:pt x="472008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7628191" y="4796980"/>
              <a:ext cx="472440" cy="0"/>
            </a:xfrm>
            <a:custGeom>
              <a:avLst/>
              <a:gdLst/>
              <a:ahLst/>
              <a:cxnLst/>
              <a:rect l="l" t="t" r="r" b="b"/>
              <a:pathLst>
                <a:path w="472440">
                  <a:moveTo>
                    <a:pt x="0" y="0"/>
                  </a:moveTo>
                  <a:lnTo>
                    <a:pt x="472008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7628191" y="5221389"/>
              <a:ext cx="472440" cy="0"/>
            </a:xfrm>
            <a:custGeom>
              <a:avLst/>
              <a:gdLst/>
              <a:ahLst/>
              <a:cxnLst/>
              <a:rect l="l" t="t" r="r" b="b"/>
              <a:pathLst>
                <a:path w="472440">
                  <a:moveTo>
                    <a:pt x="0" y="0"/>
                  </a:moveTo>
                  <a:lnTo>
                    <a:pt x="472008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7628191" y="5645658"/>
              <a:ext cx="472440" cy="0"/>
            </a:xfrm>
            <a:custGeom>
              <a:avLst/>
              <a:gdLst/>
              <a:ahLst/>
              <a:cxnLst/>
              <a:rect l="l" t="t" r="r" b="b"/>
              <a:pathLst>
                <a:path w="472440">
                  <a:moveTo>
                    <a:pt x="0" y="0"/>
                  </a:moveTo>
                  <a:lnTo>
                    <a:pt x="472008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7628191" y="6069914"/>
              <a:ext cx="472440" cy="0"/>
            </a:xfrm>
            <a:custGeom>
              <a:avLst/>
              <a:gdLst/>
              <a:ahLst/>
              <a:cxnLst/>
              <a:rect l="l" t="t" r="r" b="b"/>
              <a:pathLst>
                <a:path w="472440">
                  <a:moveTo>
                    <a:pt x="0" y="0"/>
                  </a:moveTo>
                  <a:lnTo>
                    <a:pt x="472008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56626" y="1893896"/>
              <a:ext cx="260094" cy="18745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09356" y="2377478"/>
              <a:ext cx="166940" cy="18745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47431" y="2801809"/>
              <a:ext cx="70296" cy="18782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35709" y="3226596"/>
              <a:ext cx="117160" cy="18745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47431" y="3650852"/>
              <a:ext cx="70296" cy="18745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35709" y="4074908"/>
              <a:ext cx="117160" cy="18782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47431" y="4499974"/>
              <a:ext cx="70296" cy="18745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35709" y="4924383"/>
              <a:ext cx="117160" cy="18745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35709" y="5348286"/>
              <a:ext cx="117160" cy="18782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47431" y="5773352"/>
              <a:ext cx="70296" cy="18745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94701" y="6210505"/>
              <a:ext cx="187455" cy="17574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6325082" y="2251087"/>
              <a:ext cx="472440" cy="0"/>
            </a:xfrm>
            <a:custGeom>
              <a:avLst/>
              <a:gdLst/>
              <a:ahLst/>
              <a:cxnLst/>
              <a:rect l="l" t="t" r="r" b="b"/>
              <a:pathLst>
                <a:path w="472440">
                  <a:moveTo>
                    <a:pt x="0" y="0"/>
                  </a:moveTo>
                  <a:lnTo>
                    <a:pt x="472008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6325082" y="2675496"/>
              <a:ext cx="472440" cy="0"/>
            </a:xfrm>
            <a:custGeom>
              <a:avLst/>
              <a:gdLst/>
              <a:ahLst/>
              <a:cxnLst/>
              <a:rect l="l" t="t" r="r" b="b"/>
              <a:pathLst>
                <a:path w="472440">
                  <a:moveTo>
                    <a:pt x="0" y="0"/>
                  </a:moveTo>
                  <a:lnTo>
                    <a:pt x="472008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6325082" y="3099765"/>
              <a:ext cx="472440" cy="0"/>
            </a:xfrm>
            <a:custGeom>
              <a:avLst/>
              <a:gdLst/>
              <a:ahLst/>
              <a:cxnLst/>
              <a:rect l="l" t="t" r="r" b="b"/>
              <a:pathLst>
                <a:path w="472440">
                  <a:moveTo>
                    <a:pt x="0" y="0"/>
                  </a:moveTo>
                  <a:lnTo>
                    <a:pt x="472008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6325082" y="3524034"/>
              <a:ext cx="472440" cy="0"/>
            </a:xfrm>
            <a:custGeom>
              <a:avLst/>
              <a:gdLst/>
              <a:ahLst/>
              <a:cxnLst/>
              <a:rect l="l" t="t" r="r" b="b"/>
              <a:pathLst>
                <a:path w="472440">
                  <a:moveTo>
                    <a:pt x="0" y="0"/>
                  </a:moveTo>
                  <a:lnTo>
                    <a:pt x="472008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6325082" y="3948442"/>
              <a:ext cx="472440" cy="0"/>
            </a:xfrm>
            <a:custGeom>
              <a:avLst/>
              <a:gdLst/>
              <a:ahLst/>
              <a:cxnLst/>
              <a:rect l="l" t="t" r="r" b="b"/>
              <a:pathLst>
                <a:path w="472440">
                  <a:moveTo>
                    <a:pt x="0" y="0"/>
                  </a:moveTo>
                  <a:lnTo>
                    <a:pt x="472008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6325082" y="4372711"/>
              <a:ext cx="472440" cy="0"/>
            </a:xfrm>
            <a:custGeom>
              <a:avLst/>
              <a:gdLst/>
              <a:ahLst/>
              <a:cxnLst/>
              <a:rect l="l" t="t" r="r" b="b"/>
              <a:pathLst>
                <a:path w="472440">
                  <a:moveTo>
                    <a:pt x="0" y="0"/>
                  </a:moveTo>
                  <a:lnTo>
                    <a:pt x="472008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6325082" y="4796980"/>
              <a:ext cx="472440" cy="0"/>
            </a:xfrm>
            <a:custGeom>
              <a:avLst/>
              <a:gdLst/>
              <a:ahLst/>
              <a:cxnLst/>
              <a:rect l="l" t="t" r="r" b="b"/>
              <a:pathLst>
                <a:path w="472440">
                  <a:moveTo>
                    <a:pt x="0" y="0"/>
                  </a:moveTo>
                  <a:lnTo>
                    <a:pt x="472008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6325082" y="5221389"/>
              <a:ext cx="472440" cy="0"/>
            </a:xfrm>
            <a:custGeom>
              <a:avLst/>
              <a:gdLst/>
              <a:ahLst/>
              <a:cxnLst/>
              <a:rect l="l" t="t" r="r" b="b"/>
              <a:pathLst>
                <a:path w="472440">
                  <a:moveTo>
                    <a:pt x="0" y="0"/>
                  </a:moveTo>
                  <a:lnTo>
                    <a:pt x="472008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6325082" y="5645658"/>
              <a:ext cx="472440" cy="0"/>
            </a:xfrm>
            <a:custGeom>
              <a:avLst/>
              <a:gdLst/>
              <a:ahLst/>
              <a:cxnLst/>
              <a:rect l="l" t="t" r="r" b="b"/>
              <a:pathLst>
                <a:path w="472440">
                  <a:moveTo>
                    <a:pt x="0" y="0"/>
                  </a:moveTo>
                  <a:lnTo>
                    <a:pt x="472008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6325082" y="6069914"/>
              <a:ext cx="472440" cy="0"/>
            </a:xfrm>
            <a:custGeom>
              <a:avLst/>
              <a:gdLst/>
              <a:ahLst/>
              <a:cxnLst/>
              <a:rect l="l" t="t" r="r" b="b"/>
              <a:pathLst>
                <a:path w="472440">
                  <a:moveTo>
                    <a:pt x="0" y="0"/>
                  </a:moveTo>
                  <a:lnTo>
                    <a:pt x="472008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7" name="object 3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53225" y="1893896"/>
              <a:ext cx="260083" cy="187455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08876" y="2377478"/>
              <a:ext cx="158153" cy="187451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35229" y="2801809"/>
              <a:ext cx="105444" cy="187821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38163" y="3226596"/>
              <a:ext cx="99586" cy="187455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38163" y="3650852"/>
              <a:ext cx="99586" cy="187455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38163" y="4074908"/>
              <a:ext cx="99586" cy="187821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38163" y="4499974"/>
              <a:ext cx="99586" cy="187455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38163" y="4924383"/>
              <a:ext cx="99586" cy="187455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44018" y="5348286"/>
              <a:ext cx="70296" cy="187821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14731" y="5773352"/>
              <a:ext cx="140591" cy="187455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88366" y="6210505"/>
              <a:ext cx="199171" cy="175740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3098050" y="2306891"/>
              <a:ext cx="2466340" cy="3684904"/>
            </a:xfrm>
            <a:custGeom>
              <a:avLst/>
              <a:gdLst/>
              <a:ahLst/>
              <a:cxnLst/>
              <a:rect l="l" t="t" r="r" b="b"/>
              <a:pathLst>
                <a:path w="2466340" h="3684904">
                  <a:moveTo>
                    <a:pt x="32219" y="2562872"/>
                  </a:moveTo>
                  <a:lnTo>
                    <a:pt x="0" y="2562872"/>
                  </a:lnTo>
                  <a:lnTo>
                    <a:pt x="0" y="2829407"/>
                  </a:lnTo>
                  <a:lnTo>
                    <a:pt x="32219" y="2829407"/>
                  </a:lnTo>
                  <a:lnTo>
                    <a:pt x="32219" y="2562872"/>
                  </a:lnTo>
                  <a:close/>
                </a:path>
                <a:path w="2466340" h="3684904">
                  <a:moveTo>
                    <a:pt x="61506" y="2135238"/>
                  </a:moveTo>
                  <a:lnTo>
                    <a:pt x="0" y="2135238"/>
                  </a:lnTo>
                  <a:lnTo>
                    <a:pt x="0" y="2401773"/>
                  </a:lnTo>
                  <a:lnTo>
                    <a:pt x="61506" y="2401773"/>
                  </a:lnTo>
                  <a:lnTo>
                    <a:pt x="61506" y="2135238"/>
                  </a:lnTo>
                  <a:close/>
                </a:path>
                <a:path w="2466340" h="3684904">
                  <a:moveTo>
                    <a:pt x="61506" y="1707603"/>
                  </a:moveTo>
                  <a:lnTo>
                    <a:pt x="0" y="1707603"/>
                  </a:lnTo>
                  <a:lnTo>
                    <a:pt x="0" y="1974138"/>
                  </a:lnTo>
                  <a:lnTo>
                    <a:pt x="61506" y="1974138"/>
                  </a:lnTo>
                  <a:lnTo>
                    <a:pt x="61506" y="1707603"/>
                  </a:lnTo>
                  <a:close/>
                </a:path>
                <a:path w="2466340" h="3684904">
                  <a:moveTo>
                    <a:pt x="61506" y="1279969"/>
                  </a:moveTo>
                  <a:lnTo>
                    <a:pt x="0" y="1279969"/>
                  </a:lnTo>
                  <a:lnTo>
                    <a:pt x="0" y="1546517"/>
                  </a:lnTo>
                  <a:lnTo>
                    <a:pt x="61506" y="1546517"/>
                  </a:lnTo>
                  <a:lnTo>
                    <a:pt x="61506" y="1279969"/>
                  </a:lnTo>
                  <a:close/>
                </a:path>
                <a:path w="2466340" h="3684904">
                  <a:moveTo>
                    <a:pt x="90805" y="852335"/>
                  </a:moveTo>
                  <a:lnTo>
                    <a:pt x="0" y="852335"/>
                  </a:lnTo>
                  <a:lnTo>
                    <a:pt x="0" y="1121803"/>
                  </a:lnTo>
                  <a:lnTo>
                    <a:pt x="90805" y="1121803"/>
                  </a:lnTo>
                  <a:lnTo>
                    <a:pt x="90805" y="852335"/>
                  </a:lnTo>
                  <a:close/>
                </a:path>
                <a:path w="2466340" h="3684904">
                  <a:moveTo>
                    <a:pt x="123024" y="427634"/>
                  </a:moveTo>
                  <a:lnTo>
                    <a:pt x="0" y="427634"/>
                  </a:lnTo>
                  <a:lnTo>
                    <a:pt x="0" y="694182"/>
                  </a:lnTo>
                  <a:lnTo>
                    <a:pt x="123024" y="694182"/>
                  </a:lnTo>
                  <a:lnTo>
                    <a:pt x="123024" y="427634"/>
                  </a:lnTo>
                  <a:close/>
                </a:path>
                <a:path w="2466340" h="3684904">
                  <a:moveTo>
                    <a:pt x="152311" y="3415207"/>
                  </a:moveTo>
                  <a:lnTo>
                    <a:pt x="0" y="3415207"/>
                  </a:lnTo>
                  <a:lnTo>
                    <a:pt x="0" y="3684676"/>
                  </a:lnTo>
                  <a:lnTo>
                    <a:pt x="152311" y="3684676"/>
                  </a:lnTo>
                  <a:lnTo>
                    <a:pt x="152311" y="3415207"/>
                  </a:lnTo>
                  <a:close/>
                </a:path>
                <a:path w="2466340" h="3684904">
                  <a:moveTo>
                    <a:pt x="2466225" y="0"/>
                  </a:moveTo>
                  <a:lnTo>
                    <a:pt x="12" y="0"/>
                  </a:lnTo>
                  <a:lnTo>
                    <a:pt x="12" y="266534"/>
                  </a:lnTo>
                  <a:lnTo>
                    <a:pt x="2466225" y="266534"/>
                  </a:lnTo>
                  <a:lnTo>
                    <a:pt x="2466225" y="0"/>
                  </a:lnTo>
                  <a:close/>
                </a:path>
              </a:pathLst>
            </a:custGeom>
            <a:solidFill>
              <a:srgbClr val="9B84AE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3098050" y="2224874"/>
              <a:ext cx="0" cy="3846195"/>
            </a:xfrm>
            <a:custGeom>
              <a:avLst/>
              <a:gdLst/>
              <a:ahLst/>
              <a:cxnLst/>
              <a:rect l="l" t="t" r="r" b="b"/>
              <a:pathLst>
                <a:path h="3846195">
                  <a:moveTo>
                    <a:pt x="0" y="0"/>
                  </a:moveTo>
                  <a:lnTo>
                    <a:pt x="0" y="3845775"/>
                  </a:lnTo>
                </a:path>
              </a:pathLst>
            </a:custGeom>
            <a:ln w="11722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0" name="object 5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51410" y="2345702"/>
              <a:ext cx="153771" cy="187451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308642" y="2772888"/>
              <a:ext cx="128875" cy="187455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276282" y="3200231"/>
              <a:ext cx="111302" cy="187455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245967" y="3627424"/>
              <a:ext cx="111290" cy="187451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245967" y="4054767"/>
              <a:ext cx="111290" cy="187451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245967" y="4481969"/>
              <a:ext cx="111290" cy="187451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217697" y="4909308"/>
              <a:ext cx="82012" cy="187455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184753" y="5336637"/>
              <a:ext cx="134734" cy="187455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337940" y="5763840"/>
              <a:ext cx="111302" cy="187455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075827" y="2338078"/>
              <a:ext cx="936724" cy="187455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103361" y="2765272"/>
              <a:ext cx="912676" cy="187451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064842" y="3192611"/>
              <a:ext cx="940751" cy="187455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763166" y="3619817"/>
              <a:ext cx="1243202" cy="187451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071141" y="4047156"/>
              <a:ext cx="940076" cy="187455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614512" y="4474345"/>
              <a:ext cx="1392796" cy="187455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448991" y="4901691"/>
              <a:ext cx="566277" cy="187451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960422" y="5328881"/>
              <a:ext cx="1051737" cy="187451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547112" y="5756220"/>
              <a:ext cx="469064" cy="187455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372669" y="1316882"/>
              <a:ext cx="386627" cy="518433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617503" y="1249514"/>
              <a:ext cx="486201" cy="647306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6171450" y="6164821"/>
              <a:ext cx="0" cy="263525"/>
            </a:xfrm>
            <a:custGeom>
              <a:avLst/>
              <a:gdLst/>
              <a:ahLst/>
              <a:cxnLst/>
              <a:rect l="l" t="t" r="r" b="b"/>
              <a:pathLst>
                <a:path h="263525">
                  <a:moveTo>
                    <a:pt x="0" y="0"/>
                  </a:moveTo>
                  <a:lnTo>
                    <a:pt x="0" y="263042"/>
                  </a:lnTo>
                </a:path>
              </a:pathLst>
            </a:custGeom>
            <a:ln w="146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object 71"/>
            <p:cNvSpPr/>
            <p:nvPr/>
          </p:nvSpPr>
          <p:spPr>
            <a:xfrm>
              <a:off x="6410744" y="6164821"/>
              <a:ext cx="0" cy="263525"/>
            </a:xfrm>
            <a:custGeom>
              <a:avLst/>
              <a:gdLst/>
              <a:ahLst/>
              <a:cxnLst/>
              <a:rect l="l" t="t" r="r" b="b"/>
              <a:pathLst>
                <a:path h="263525">
                  <a:moveTo>
                    <a:pt x="0" y="0"/>
                  </a:moveTo>
                  <a:lnTo>
                    <a:pt x="0" y="263042"/>
                  </a:lnTo>
                </a:path>
              </a:pathLst>
            </a:custGeom>
            <a:ln w="146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6164135" y="6172136"/>
              <a:ext cx="254000" cy="0"/>
            </a:xfrm>
            <a:custGeom>
              <a:avLst/>
              <a:gdLst/>
              <a:ahLst/>
              <a:cxnLst/>
              <a:rect l="l" t="t" r="r" b="b"/>
              <a:pathLst>
                <a:path w="254000">
                  <a:moveTo>
                    <a:pt x="0" y="0"/>
                  </a:moveTo>
                  <a:lnTo>
                    <a:pt x="253949" y="0"/>
                  </a:lnTo>
                </a:path>
              </a:pathLst>
            </a:custGeom>
            <a:ln w="146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object 73"/>
            <p:cNvSpPr/>
            <p:nvPr/>
          </p:nvSpPr>
          <p:spPr>
            <a:xfrm>
              <a:off x="6164135" y="6420535"/>
              <a:ext cx="254000" cy="0"/>
            </a:xfrm>
            <a:custGeom>
              <a:avLst/>
              <a:gdLst/>
              <a:ahLst/>
              <a:cxnLst/>
              <a:rect l="l" t="t" r="r" b="b"/>
              <a:pathLst>
                <a:path w="254000">
                  <a:moveTo>
                    <a:pt x="0" y="0"/>
                  </a:moveTo>
                  <a:lnTo>
                    <a:pt x="253949" y="0"/>
                  </a:lnTo>
                </a:path>
              </a:pathLst>
            </a:custGeom>
            <a:ln w="146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4" name="object 7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318199" y="6233210"/>
              <a:ext cx="95491" cy="140588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7455674" y="6164821"/>
              <a:ext cx="0" cy="263525"/>
            </a:xfrm>
            <a:custGeom>
              <a:avLst/>
              <a:gdLst/>
              <a:ahLst/>
              <a:cxnLst/>
              <a:rect l="l" t="t" r="r" b="b"/>
              <a:pathLst>
                <a:path h="263525">
                  <a:moveTo>
                    <a:pt x="0" y="0"/>
                  </a:moveTo>
                  <a:lnTo>
                    <a:pt x="0" y="263042"/>
                  </a:lnTo>
                </a:path>
              </a:pathLst>
            </a:custGeom>
            <a:ln w="146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object 76"/>
            <p:cNvSpPr/>
            <p:nvPr/>
          </p:nvSpPr>
          <p:spPr>
            <a:xfrm>
              <a:off x="7694968" y="6164821"/>
              <a:ext cx="0" cy="263525"/>
            </a:xfrm>
            <a:custGeom>
              <a:avLst/>
              <a:gdLst/>
              <a:ahLst/>
              <a:cxnLst/>
              <a:rect l="l" t="t" r="r" b="b"/>
              <a:pathLst>
                <a:path h="263525">
                  <a:moveTo>
                    <a:pt x="0" y="0"/>
                  </a:moveTo>
                  <a:lnTo>
                    <a:pt x="0" y="263042"/>
                  </a:lnTo>
                </a:path>
              </a:pathLst>
            </a:custGeom>
            <a:ln w="146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object 77"/>
            <p:cNvSpPr/>
            <p:nvPr/>
          </p:nvSpPr>
          <p:spPr>
            <a:xfrm>
              <a:off x="7448347" y="6172136"/>
              <a:ext cx="254000" cy="0"/>
            </a:xfrm>
            <a:custGeom>
              <a:avLst/>
              <a:gdLst/>
              <a:ahLst/>
              <a:cxnLst/>
              <a:rect l="l" t="t" r="r" b="b"/>
              <a:pathLst>
                <a:path w="254000">
                  <a:moveTo>
                    <a:pt x="0" y="0"/>
                  </a:moveTo>
                  <a:lnTo>
                    <a:pt x="253949" y="0"/>
                  </a:lnTo>
                </a:path>
              </a:pathLst>
            </a:custGeom>
            <a:ln w="146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object 78"/>
            <p:cNvSpPr/>
            <p:nvPr/>
          </p:nvSpPr>
          <p:spPr>
            <a:xfrm>
              <a:off x="7448347" y="6420535"/>
              <a:ext cx="254000" cy="0"/>
            </a:xfrm>
            <a:custGeom>
              <a:avLst/>
              <a:gdLst/>
              <a:ahLst/>
              <a:cxnLst/>
              <a:rect l="l" t="t" r="r" b="b"/>
              <a:pathLst>
                <a:path w="254000">
                  <a:moveTo>
                    <a:pt x="0" y="0"/>
                  </a:moveTo>
                  <a:lnTo>
                    <a:pt x="253949" y="0"/>
                  </a:lnTo>
                </a:path>
              </a:pathLst>
            </a:custGeom>
            <a:ln w="146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9" name="object 7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602410" y="6233210"/>
              <a:ext cx="94170" cy="140588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39475" y="6918596"/>
              <a:ext cx="4132668" cy="140591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39475" y="1156246"/>
              <a:ext cx="3193625" cy="191388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39475" y="1648599"/>
              <a:ext cx="341853" cy="175729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7747838" y="2381580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5">
                  <a:moveTo>
                    <a:pt x="0" y="83477"/>
                  </a:moveTo>
                  <a:lnTo>
                    <a:pt x="9434" y="50974"/>
                  </a:lnTo>
                  <a:lnTo>
                    <a:pt x="35166" y="24441"/>
                  </a:lnTo>
                  <a:lnTo>
                    <a:pt x="73337" y="6556"/>
                  </a:lnTo>
                  <a:lnTo>
                    <a:pt x="120091" y="0"/>
                  </a:lnTo>
                  <a:lnTo>
                    <a:pt x="166844" y="6556"/>
                  </a:lnTo>
                  <a:lnTo>
                    <a:pt x="205016" y="24441"/>
                  </a:lnTo>
                  <a:lnTo>
                    <a:pt x="230747" y="50974"/>
                  </a:lnTo>
                  <a:lnTo>
                    <a:pt x="240182" y="83477"/>
                  </a:lnTo>
                  <a:lnTo>
                    <a:pt x="230747" y="115979"/>
                  </a:lnTo>
                  <a:lnTo>
                    <a:pt x="205016" y="142513"/>
                  </a:lnTo>
                  <a:lnTo>
                    <a:pt x="166844" y="160397"/>
                  </a:lnTo>
                  <a:lnTo>
                    <a:pt x="120091" y="166954"/>
                  </a:lnTo>
                  <a:lnTo>
                    <a:pt x="73337" y="160397"/>
                  </a:lnTo>
                  <a:lnTo>
                    <a:pt x="35166" y="142513"/>
                  </a:lnTo>
                  <a:lnTo>
                    <a:pt x="9434" y="11597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object 84"/>
            <p:cNvSpPr/>
            <p:nvPr/>
          </p:nvSpPr>
          <p:spPr>
            <a:xfrm>
              <a:off x="6435648" y="2381580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5">
                  <a:moveTo>
                    <a:pt x="0" y="83477"/>
                  </a:moveTo>
                  <a:lnTo>
                    <a:pt x="9434" y="50974"/>
                  </a:lnTo>
                  <a:lnTo>
                    <a:pt x="35166" y="24441"/>
                  </a:lnTo>
                  <a:lnTo>
                    <a:pt x="73337" y="6556"/>
                  </a:lnTo>
                  <a:lnTo>
                    <a:pt x="120091" y="0"/>
                  </a:lnTo>
                  <a:lnTo>
                    <a:pt x="166844" y="6556"/>
                  </a:lnTo>
                  <a:lnTo>
                    <a:pt x="205016" y="24441"/>
                  </a:lnTo>
                  <a:lnTo>
                    <a:pt x="230747" y="50974"/>
                  </a:lnTo>
                  <a:lnTo>
                    <a:pt x="240182" y="83477"/>
                  </a:lnTo>
                  <a:lnTo>
                    <a:pt x="230747" y="115979"/>
                  </a:lnTo>
                  <a:lnTo>
                    <a:pt x="205016" y="142513"/>
                  </a:lnTo>
                  <a:lnTo>
                    <a:pt x="166844" y="160397"/>
                  </a:lnTo>
                  <a:lnTo>
                    <a:pt x="120091" y="166954"/>
                  </a:lnTo>
                  <a:lnTo>
                    <a:pt x="73337" y="160397"/>
                  </a:lnTo>
                  <a:lnTo>
                    <a:pt x="35166" y="142513"/>
                  </a:lnTo>
                  <a:lnTo>
                    <a:pt x="9434" y="11597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object 85"/>
            <p:cNvSpPr/>
            <p:nvPr/>
          </p:nvSpPr>
          <p:spPr>
            <a:xfrm>
              <a:off x="765103" y="6722348"/>
              <a:ext cx="299085" cy="164465"/>
            </a:xfrm>
            <a:custGeom>
              <a:avLst/>
              <a:gdLst/>
              <a:ahLst/>
              <a:cxnLst/>
              <a:rect l="l" t="t" r="r" b="b"/>
              <a:pathLst>
                <a:path w="299084" h="164465">
                  <a:moveTo>
                    <a:pt x="0" y="82016"/>
                  </a:moveTo>
                  <a:lnTo>
                    <a:pt x="11738" y="50090"/>
                  </a:lnTo>
                  <a:lnTo>
                    <a:pt x="43751" y="24020"/>
                  </a:lnTo>
                  <a:lnTo>
                    <a:pt x="91232" y="6444"/>
                  </a:lnTo>
                  <a:lnTo>
                    <a:pt x="149377" y="0"/>
                  </a:lnTo>
                  <a:lnTo>
                    <a:pt x="207521" y="6444"/>
                  </a:lnTo>
                  <a:lnTo>
                    <a:pt x="255003" y="24020"/>
                  </a:lnTo>
                  <a:lnTo>
                    <a:pt x="287016" y="50090"/>
                  </a:lnTo>
                  <a:lnTo>
                    <a:pt x="298754" y="82016"/>
                  </a:lnTo>
                  <a:lnTo>
                    <a:pt x="287016" y="113943"/>
                  </a:lnTo>
                  <a:lnTo>
                    <a:pt x="255003" y="140012"/>
                  </a:lnTo>
                  <a:lnTo>
                    <a:pt x="207521" y="157588"/>
                  </a:lnTo>
                  <a:lnTo>
                    <a:pt x="149377" y="164033"/>
                  </a:lnTo>
                  <a:lnTo>
                    <a:pt x="91232" y="157588"/>
                  </a:lnTo>
                  <a:lnTo>
                    <a:pt x="43751" y="140012"/>
                  </a:lnTo>
                  <a:lnTo>
                    <a:pt x="11738" y="113943"/>
                  </a:lnTo>
                  <a:lnTo>
                    <a:pt x="0" y="82016"/>
                  </a:lnTo>
                  <a:close/>
                </a:path>
              </a:pathLst>
            </a:custGeom>
            <a:ln w="14643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object 86"/>
            <p:cNvSpPr/>
            <p:nvPr/>
          </p:nvSpPr>
          <p:spPr>
            <a:xfrm>
              <a:off x="765103" y="6634482"/>
              <a:ext cx="299085" cy="167005"/>
            </a:xfrm>
            <a:custGeom>
              <a:avLst/>
              <a:gdLst/>
              <a:ahLst/>
              <a:cxnLst/>
              <a:rect l="l" t="t" r="r" b="b"/>
              <a:pathLst>
                <a:path w="299084" h="167004">
                  <a:moveTo>
                    <a:pt x="0" y="83477"/>
                  </a:moveTo>
                  <a:lnTo>
                    <a:pt x="11738" y="50984"/>
                  </a:lnTo>
                  <a:lnTo>
                    <a:pt x="43751" y="24450"/>
                  </a:lnTo>
                  <a:lnTo>
                    <a:pt x="91232" y="6560"/>
                  </a:lnTo>
                  <a:lnTo>
                    <a:pt x="149377" y="0"/>
                  </a:lnTo>
                  <a:lnTo>
                    <a:pt x="207521" y="6560"/>
                  </a:lnTo>
                  <a:lnTo>
                    <a:pt x="255003" y="24450"/>
                  </a:lnTo>
                  <a:lnTo>
                    <a:pt x="287016" y="50984"/>
                  </a:lnTo>
                  <a:lnTo>
                    <a:pt x="298754" y="83477"/>
                  </a:lnTo>
                  <a:lnTo>
                    <a:pt x="287016" y="115969"/>
                  </a:lnTo>
                  <a:lnTo>
                    <a:pt x="255003" y="142503"/>
                  </a:lnTo>
                  <a:lnTo>
                    <a:pt x="207521" y="160393"/>
                  </a:lnTo>
                  <a:lnTo>
                    <a:pt x="149377" y="166954"/>
                  </a:lnTo>
                  <a:lnTo>
                    <a:pt x="91232" y="160393"/>
                  </a:lnTo>
                  <a:lnTo>
                    <a:pt x="43751" y="142503"/>
                  </a:lnTo>
                  <a:lnTo>
                    <a:pt x="11738" y="11596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87" name="object 8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129470" y="6693065"/>
              <a:ext cx="883911" cy="140588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7747838" y="2794558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5">
                  <a:moveTo>
                    <a:pt x="0" y="83477"/>
                  </a:moveTo>
                  <a:lnTo>
                    <a:pt x="9434" y="50974"/>
                  </a:lnTo>
                  <a:lnTo>
                    <a:pt x="35166" y="24441"/>
                  </a:lnTo>
                  <a:lnTo>
                    <a:pt x="73337" y="6556"/>
                  </a:lnTo>
                  <a:lnTo>
                    <a:pt x="120091" y="0"/>
                  </a:lnTo>
                  <a:lnTo>
                    <a:pt x="166844" y="6556"/>
                  </a:lnTo>
                  <a:lnTo>
                    <a:pt x="205016" y="24441"/>
                  </a:lnTo>
                  <a:lnTo>
                    <a:pt x="230747" y="50974"/>
                  </a:lnTo>
                  <a:lnTo>
                    <a:pt x="240182" y="83477"/>
                  </a:lnTo>
                  <a:lnTo>
                    <a:pt x="230747" y="115979"/>
                  </a:lnTo>
                  <a:lnTo>
                    <a:pt x="205016" y="142513"/>
                  </a:lnTo>
                  <a:lnTo>
                    <a:pt x="166844" y="160397"/>
                  </a:lnTo>
                  <a:lnTo>
                    <a:pt x="120091" y="166954"/>
                  </a:lnTo>
                  <a:lnTo>
                    <a:pt x="73337" y="160397"/>
                  </a:lnTo>
                  <a:lnTo>
                    <a:pt x="35166" y="142513"/>
                  </a:lnTo>
                  <a:lnTo>
                    <a:pt x="9434" y="11597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object 89"/>
            <p:cNvSpPr/>
            <p:nvPr/>
          </p:nvSpPr>
          <p:spPr>
            <a:xfrm>
              <a:off x="7747838" y="4086250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4">
                  <a:moveTo>
                    <a:pt x="0" y="83477"/>
                  </a:moveTo>
                  <a:lnTo>
                    <a:pt x="9434" y="50974"/>
                  </a:lnTo>
                  <a:lnTo>
                    <a:pt x="35166" y="24441"/>
                  </a:lnTo>
                  <a:lnTo>
                    <a:pt x="73337" y="6556"/>
                  </a:lnTo>
                  <a:lnTo>
                    <a:pt x="120091" y="0"/>
                  </a:lnTo>
                  <a:lnTo>
                    <a:pt x="166844" y="6556"/>
                  </a:lnTo>
                  <a:lnTo>
                    <a:pt x="205016" y="24441"/>
                  </a:lnTo>
                  <a:lnTo>
                    <a:pt x="230747" y="50974"/>
                  </a:lnTo>
                  <a:lnTo>
                    <a:pt x="240182" y="83477"/>
                  </a:lnTo>
                  <a:lnTo>
                    <a:pt x="230747" y="115979"/>
                  </a:lnTo>
                  <a:lnTo>
                    <a:pt x="205016" y="142513"/>
                  </a:lnTo>
                  <a:lnTo>
                    <a:pt x="166844" y="160397"/>
                  </a:lnTo>
                  <a:lnTo>
                    <a:pt x="120091" y="166954"/>
                  </a:lnTo>
                  <a:lnTo>
                    <a:pt x="73337" y="160397"/>
                  </a:lnTo>
                  <a:lnTo>
                    <a:pt x="35166" y="142513"/>
                  </a:lnTo>
                  <a:lnTo>
                    <a:pt x="9434" y="11597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object 90"/>
            <p:cNvSpPr/>
            <p:nvPr/>
          </p:nvSpPr>
          <p:spPr>
            <a:xfrm>
              <a:off x="7747838" y="4932730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016"/>
                  </a:moveTo>
                  <a:lnTo>
                    <a:pt x="9434" y="50111"/>
                  </a:lnTo>
                  <a:lnTo>
                    <a:pt x="35166" y="24039"/>
                  </a:lnTo>
                  <a:lnTo>
                    <a:pt x="73337" y="6451"/>
                  </a:lnTo>
                  <a:lnTo>
                    <a:pt x="120091" y="0"/>
                  </a:lnTo>
                  <a:lnTo>
                    <a:pt x="166844" y="6451"/>
                  </a:lnTo>
                  <a:lnTo>
                    <a:pt x="205016" y="24039"/>
                  </a:lnTo>
                  <a:lnTo>
                    <a:pt x="230747" y="50111"/>
                  </a:lnTo>
                  <a:lnTo>
                    <a:pt x="240182" y="82016"/>
                  </a:lnTo>
                  <a:lnTo>
                    <a:pt x="230747" y="113921"/>
                  </a:lnTo>
                  <a:lnTo>
                    <a:pt x="205016" y="139993"/>
                  </a:lnTo>
                  <a:lnTo>
                    <a:pt x="166844" y="157581"/>
                  </a:lnTo>
                  <a:lnTo>
                    <a:pt x="120091" y="164033"/>
                  </a:lnTo>
                  <a:lnTo>
                    <a:pt x="73337" y="157581"/>
                  </a:lnTo>
                  <a:lnTo>
                    <a:pt x="35166" y="139993"/>
                  </a:lnTo>
                  <a:lnTo>
                    <a:pt x="9434" y="113921"/>
                  </a:lnTo>
                  <a:lnTo>
                    <a:pt x="0" y="82016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object 91"/>
            <p:cNvSpPr/>
            <p:nvPr/>
          </p:nvSpPr>
          <p:spPr>
            <a:xfrm>
              <a:off x="7747838" y="5767501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4">
                  <a:moveTo>
                    <a:pt x="0" y="83477"/>
                  </a:moveTo>
                  <a:lnTo>
                    <a:pt x="9434" y="50974"/>
                  </a:lnTo>
                  <a:lnTo>
                    <a:pt x="35166" y="24441"/>
                  </a:lnTo>
                  <a:lnTo>
                    <a:pt x="73337" y="6556"/>
                  </a:lnTo>
                  <a:lnTo>
                    <a:pt x="120091" y="0"/>
                  </a:lnTo>
                  <a:lnTo>
                    <a:pt x="166844" y="6556"/>
                  </a:lnTo>
                  <a:lnTo>
                    <a:pt x="205016" y="24441"/>
                  </a:lnTo>
                  <a:lnTo>
                    <a:pt x="230747" y="50974"/>
                  </a:lnTo>
                  <a:lnTo>
                    <a:pt x="240182" y="83477"/>
                  </a:lnTo>
                  <a:lnTo>
                    <a:pt x="230747" y="115979"/>
                  </a:lnTo>
                  <a:lnTo>
                    <a:pt x="205016" y="142513"/>
                  </a:lnTo>
                  <a:lnTo>
                    <a:pt x="166844" y="160397"/>
                  </a:lnTo>
                  <a:lnTo>
                    <a:pt x="120091" y="166954"/>
                  </a:lnTo>
                  <a:lnTo>
                    <a:pt x="73337" y="160397"/>
                  </a:lnTo>
                  <a:lnTo>
                    <a:pt x="35166" y="142513"/>
                  </a:lnTo>
                  <a:lnTo>
                    <a:pt x="9434" y="11597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object 92"/>
            <p:cNvSpPr/>
            <p:nvPr/>
          </p:nvSpPr>
          <p:spPr>
            <a:xfrm>
              <a:off x="6435648" y="2794558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5">
                  <a:moveTo>
                    <a:pt x="0" y="83477"/>
                  </a:moveTo>
                  <a:lnTo>
                    <a:pt x="9434" y="50974"/>
                  </a:lnTo>
                  <a:lnTo>
                    <a:pt x="35166" y="24441"/>
                  </a:lnTo>
                  <a:lnTo>
                    <a:pt x="73337" y="6556"/>
                  </a:lnTo>
                  <a:lnTo>
                    <a:pt x="120091" y="0"/>
                  </a:lnTo>
                  <a:lnTo>
                    <a:pt x="166844" y="6556"/>
                  </a:lnTo>
                  <a:lnTo>
                    <a:pt x="205016" y="24441"/>
                  </a:lnTo>
                  <a:lnTo>
                    <a:pt x="230747" y="50974"/>
                  </a:lnTo>
                  <a:lnTo>
                    <a:pt x="240182" y="83477"/>
                  </a:lnTo>
                  <a:lnTo>
                    <a:pt x="230747" y="115979"/>
                  </a:lnTo>
                  <a:lnTo>
                    <a:pt x="205016" y="142513"/>
                  </a:lnTo>
                  <a:lnTo>
                    <a:pt x="166844" y="160397"/>
                  </a:lnTo>
                  <a:lnTo>
                    <a:pt x="120091" y="166954"/>
                  </a:lnTo>
                  <a:lnTo>
                    <a:pt x="73337" y="160397"/>
                  </a:lnTo>
                  <a:lnTo>
                    <a:pt x="35166" y="142513"/>
                  </a:lnTo>
                  <a:lnTo>
                    <a:pt x="9434" y="11597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object 93"/>
            <p:cNvSpPr/>
            <p:nvPr/>
          </p:nvSpPr>
          <p:spPr>
            <a:xfrm>
              <a:off x="6435648" y="3233915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4">
                  <a:moveTo>
                    <a:pt x="0" y="83477"/>
                  </a:moveTo>
                  <a:lnTo>
                    <a:pt x="9434" y="50974"/>
                  </a:lnTo>
                  <a:lnTo>
                    <a:pt x="35166" y="24441"/>
                  </a:lnTo>
                  <a:lnTo>
                    <a:pt x="73337" y="6556"/>
                  </a:lnTo>
                  <a:lnTo>
                    <a:pt x="120091" y="0"/>
                  </a:lnTo>
                  <a:lnTo>
                    <a:pt x="166844" y="6556"/>
                  </a:lnTo>
                  <a:lnTo>
                    <a:pt x="205016" y="24441"/>
                  </a:lnTo>
                  <a:lnTo>
                    <a:pt x="230747" y="50974"/>
                  </a:lnTo>
                  <a:lnTo>
                    <a:pt x="240182" y="83477"/>
                  </a:lnTo>
                  <a:lnTo>
                    <a:pt x="230747" y="115979"/>
                  </a:lnTo>
                  <a:lnTo>
                    <a:pt x="205016" y="142513"/>
                  </a:lnTo>
                  <a:lnTo>
                    <a:pt x="166844" y="160397"/>
                  </a:lnTo>
                  <a:lnTo>
                    <a:pt x="120091" y="166954"/>
                  </a:lnTo>
                  <a:lnTo>
                    <a:pt x="73337" y="160397"/>
                  </a:lnTo>
                  <a:lnTo>
                    <a:pt x="35166" y="142513"/>
                  </a:lnTo>
                  <a:lnTo>
                    <a:pt x="9434" y="11597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object 94"/>
            <p:cNvSpPr/>
            <p:nvPr/>
          </p:nvSpPr>
          <p:spPr>
            <a:xfrm>
              <a:off x="6435648" y="4926876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016"/>
                  </a:moveTo>
                  <a:lnTo>
                    <a:pt x="9434" y="50111"/>
                  </a:lnTo>
                  <a:lnTo>
                    <a:pt x="35166" y="24039"/>
                  </a:lnTo>
                  <a:lnTo>
                    <a:pt x="73337" y="6451"/>
                  </a:lnTo>
                  <a:lnTo>
                    <a:pt x="120091" y="0"/>
                  </a:lnTo>
                  <a:lnTo>
                    <a:pt x="166844" y="6451"/>
                  </a:lnTo>
                  <a:lnTo>
                    <a:pt x="205016" y="24039"/>
                  </a:lnTo>
                  <a:lnTo>
                    <a:pt x="230747" y="50111"/>
                  </a:lnTo>
                  <a:lnTo>
                    <a:pt x="240182" y="82016"/>
                  </a:lnTo>
                  <a:lnTo>
                    <a:pt x="230747" y="113921"/>
                  </a:lnTo>
                  <a:lnTo>
                    <a:pt x="205016" y="139993"/>
                  </a:lnTo>
                  <a:lnTo>
                    <a:pt x="166844" y="157581"/>
                  </a:lnTo>
                  <a:lnTo>
                    <a:pt x="120091" y="164033"/>
                  </a:lnTo>
                  <a:lnTo>
                    <a:pt x="73337" y="157581"/>
                  </a:lnTo>
                  <a:lnTo>
                    <a:pt x="35166" y="139993"/>
                  </a:lnTo>
                  <a:lnTo>
                    <a:pt x="9434" y="113921"/>
                  </a:lnTo>
                  <a:lnTo>
                    <a:pt x="0" y="82016"/>
                  </a:lnTo>
                  <a:close/>
                </a:path>
              </a:pathLst>
            </a:custGeom>
            <a:ln w="14643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object 95"/>
            <p:cNvSpPr/>
            <p:nvPr/>
          </p:nvSpPr>
          <p:spPr>
            <a:xfrm>
              <a:off x="6435648" y="5342788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4">
                  <a:moveTo>
                    <a:pt x="0" y="83477"/>
                  </a:moveTo>
                  <a:lnTo>
                    <a:pt x="9434" y="50974"/>
                  </a:lnTo>
                  <a:lnTo>
                    <a:pt x="35166" y="24441"/>
                  </a:lnTo>
                  <a:lnTo>
                    <a:pt x="73337" y="6556"/>
                  </a:lnTo>
                  <a:lnTo>
                    <a:pt x="120091" y="0"/>
                  </a:lnTo>
                  <a:lnTo>
                    <a:pt x="166844" y="6556"/>
                  </a:lnTo>
                  <a:lnTo>
                    <a:pt x="205016" y="24441"/>
                  </a:lnTo>
                  <a:lnTo>
                    <a:pt x="230747" y="50974"/>
                  </a:lnTo>
                  <a:lnTo>
                    <a:pt x="240182" y="83477"/>
                  </a:lnTo>
                  <a:lnTo>
                    <a:pt x="230747" y="115979"/>
                  </a:lnTo>
                  <a:lnTo>
                    <a:pt x="205016" y="142513"/>
                  </a:lnTo>
                  <a:lnTo>
                    <a:pt x="166844" y="160397"/>
                  </a:lnTo>
                  <a:lnTo>
                    <a:pt x="120091" y="166954"/>
                  </a:lnTo>
                  <a:lnTo>
                    <a:pt x="73337" y="160397"/>
                  </a:lnTo>
                  <a:lnTo>
                    <a:pt x="35166" y="142513"/>
                  </a:lnTo>
                  <a:lnTo>
                    <a:pt x="9434" y="11597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object 96"/>
            <p:cNvSpPr/>
            <p:nvPr/>
          </p:nvSpPr>
          <p:spPr>
            <a:xfrm>
              <a:off x="6435648" y="5770422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4">
                  <a:moveTo>
                    <a:pt x="0" y="83477"/>
                  </a:moveTo>
                  <a:lnTo>
                    <a:pt x="9434" y="50974"/>
                  </a:lnTo>
                  <a:lnTo>
                    <a:pt x="35166" y="24441"/>
                  </a:lnTo>
                  <a:lnTo>
                    <a:pt x="73337" y="6556"/>
                  </a:lnTo>
                  <a:lnTo>
                    <a:pt x="120091" y="0"/>
                  </a:lnTo>
                  <a:lnTo>
                    <a:pt x="166844" y="6556"/>
                  </a:lnTo>
                  <a:lnTo>
                    <a:pt x="205016" y="24441"/>
                  </a:lnTo>
                  <a:lnTo>
                    <a:pt x="230747" y="50974"/>
                  </a:lnTo>
                  <a:lnTo>
                    <a:pt x="240182" y="83477"/>
                  </a:lnTo>
                  <a:lnTo>
                    <a:pt x="230747" y="115979"/>
                  </a:lnTo>
                  <a:lnTo>
                    <a:pt x="205016" y="142513"/>
                  </a:lnTo>
                  <a:lnTo>
                    <a:pt x="166844" y="160397"/>
                  </a:lnTo>
                  <a:lnTo>
                    <a:pt x="120091" y="166954"/>
                  </a:lnTo>
                  <a:lnTo>
                    <a:pt x="73337" y="160397"/>
                  </a:lnTo>
                  <a:lnTo>
                    <a:pt x="35166" y="142513"/>
                  </a:lnTo>
                  <a:lnTo>
                    <a:pt x="9434" y="11597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58328" y="6331102"/>
            <a:ext cx="251572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35" b="0" i="0" u="heavy" strike="noStrike" kern="0" cap="none" spc="176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6DBDD1"/>
                  </a:solidFill>
                </a:uFill>
                <a:latin typeface="Arial Narrow"/>
                <a:ea typeface="+mn-ea"/>
                <a:cs typeface="Arial Narrow"/>
              </a:rPr>
              <a:t> </a:t>
            </a:r>
            <a:r>
              <a:rPr kumimoji="0" sz="1235" b="0" i="0" u="heavy" strike="noStrike" kern="0" cap="none" spc="-110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6DBDD1"/>
                  </a:solidFill>
                </a:uFill>
                <a:latin typeface="Arial Narrow"/>
                <a:ea typeface="+mn-ea"/>
                <a:cs typeface="Arial Narrow"/>
              </a:rPr>
              <a:t>109</a:t>
            </a:r>
            <a:endParaRPr kumimoji="0" sz="123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44836" y="363219"/>
            <a:ext cx="5985299" cy="3507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761480">
              <a:spcBef>
                <a:spcPts val="88"/>
              </a:spcBef>
              <a:tabLst>
                <a:tab pos="4926369" algn="l"/>
              </a:tabLst>
            </a:pPr>
            <a:r>
              <a:rPr spc="247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LA</a:t>
            </a:r>
            <a:r>
              <a:rPr spc="190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 </a:t>
            </a:r>
            <a:r>
              <a:rPr spc="229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TECNOLOGÍA</a:t>
            </a:r>
            <a:r>
              <a:rPr spc="190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 Y </a:t>
            </a:r>
            <a:r>
              <a:rPr spc="137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YO</a:t>
            </a:r>
            <a:r>
              <a:rPr u="heavy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	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314945" y="1020218"/>
            <a:ext cx="7583581" cy="5361454"/>
            <a:chOff x="744004" y="1156246"/>
            <a:chExt cx="8594725" cy="6076315"/>
          </a:xfrm>
        </p:grpSpPr>
        <p:sp>
          <p:nvSpPr>
            <p:cNvPr id="5" name="object 5"/>
            <p:cNvSpPr/>
            <p:nvPr/>
          </p:nvSpPr>
          <p:spPr>
            <a:xfrm>
              <a:off x="744004" y="1156246"/>
              <a:ext cx="8594725" cy="6076315"/>
            </a:xfrm>
            <a:custGeom>
              <a:avLst/>
              <a:gdLst/>
              <a:ahLst/>
              <a:cxnLst/>
              <a:rect l="l" t="t" r="r" b="b"/>
              <a:pathLst>
                <a:path w="8594725" h="6076315">
                  <a:moveTo>
                    <a:pt x="8594394" y="0"/>
                  </a:moveTo>
                  <a:lnTo>
                    <a:pt x="0" y="0"/>
                  </a:lnTo>
                  <a:lnTo>
                    <a:pt x="0" y="6076149"/>
                  </a:lnTo>
                  <a:lnTo>
                    <a:pt x="8594394" y="6076149"/>
                  </a:lnTo>
                  <a:lnTo>
                    <a:pt x="85943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4081259" y="2648038"/>
              <a:ext cx="2244725" cy="3070860"/>
            </a:xfrm>
            <a:custGeom>
              <a:avLst/>
              <a:gdLst/>
              <a:ahLst/>
              <a:cxnLst/>
              <a:rect l="l" t="t" r="r" b="b"/>
              <a:pathLst>
                <a:path w="2244725" h="3070860">
                  <a:moveTo>
                    <a:pt x="249059" y="1854695"/>
                  </a:moveTo>
                  <a:lnTo>
                    <a:pt x="12" y="1854695"/>
                  </a:lnTo>
                  <a:lnTo>
                    <a:pt x="12" y="2144763"/>
                  </a:lnTo>
                  <a:lnTo>
                    <a:pt x="249059" y="2144763"/>
                  </a:lnTo>
                  <a:lnTo>
                    <a:pt x="249059" y="1854695"/>
                  </a:lnTo>
                  <a:close/>
                </a:path>
                <a:path w="2244725" h="3070860">
                  <a:moveTo>
                    <a:pt x="914171" y="2317635"/>
                  </a:moveTo>
                  <a:lnTo>
                    <a:pt x="12" y="2317635"/>
                  </a:lnTo>
                  <a:lnTo>
                    <a:pt x="12" y="2607703"/>
                  </a:lnTo>
                  <a:lnTo>
                    <a:pt x="914171" y="2607703"/>
                  </a:lnTo>
                  <a:lnTo>
                    <a:pt x="914171" y="2317635"/>
                  </a:lnTo>
                  <a:close/>
                </a:path>
                <a:path w="2244725" h="3070860">
                  <a:moveTo>
                    <a:pt x="996213" y="925880"/>
                  </a:moveTo>
                  <a:lnTo>
                    <a:pt x="12" y="925880"/>
                  </a:lnTo>
                  <a:lnTo>
                    <a:pt x="12" y="1215948"/>
                  </a:lnTo>
                  <a:lnTo>
                    <a:pt x="996213" y="1215948"/>
                  </a:lnTo>
                  <a:lnTo>
                    <a:pt x="996213" y="925880"/>
                  </a:lnTo>
                  <a:close/>
                </a:path>
                <a:path w="2244725" h="3070860">
                  <a:moveTo>
                    <a:pt x="996213" y="462940"/>
                  </a:moveTo>
                  <a:lnTo>
                    <a:pt x="12" y="462940"/>
                  </a:lnTo>
                  <a:lnTo>
                    <a:pt x="12" y="753008"/>
                  </a:lnTo>
                  <a:lnTo>
                    <a:pt x="996213" y="753008"/>
                  </a:lnTo>
                  <a:lnTo>
                    <a:pt x="996213" y="462940"/>
                  </a:lnTo>
                  <a:close/>
                </a:path>
                <a:path w="2244725" h="3070860">
                  <a:moveTo>
                    <a:pt x="1081176" y="2780576"/>
                  </a:moveTo>
                  <a:lnTo>
                    <a:pt x="0" y="2780576"/>
                  </a:lnTo>
                  <a:lnTo>
                    <a:pt x="0" y="3070644"/>
                  </a:lnTo>
                  <a:lnTo>
                    <a:pt x="1081176" y="3070644"/>
                  </a:lnTo>
                  <a:lnTo>
                    <a:pt x="1081176" y="2780576"/>
                  </a:lnTo>
                  <a:close/>
                </a:path>
                <a:path w="2244725" h="3070860">
                  <a:moveTo>
                    <a:pt x="1828330" y="1388821"/>
                  </a:moveTo>
                  <a:lnTo>
                    <a:pt x="12" y="1388821"/>
                  </a:lnTo>
                  <a:lnTo>
                    <a:pt x="12" y="1678889"/>
                  </a:lnTo>
                  <a:lnTo>
                    <a:pt x="1828330" y="1678889"/>
                  </a:lnTo>
                  <a:lnTo>
                    <a:pt x="1828330" y="1388821"/>
                  </a:lnTo>
                  <a:close/>
                </a:path>
                <a:path w="2244725" h="3070860">
                  <a:moveTo>
                    <a:pt x="2244394" y="0"/>
                  </a:moveTo>
                  <a:lnTo>
                    <a:pt x="12" y="0"/>
                  </a:lnTo>
                  <a:lnTo>
                    <a:pt x="12" y="290068"/>
                  </a:lnTo>
                  <a:lnTo>
                    <a:pt x="2244394" y="290068"/>
                  </a:lnTo>
                  <a:lnTo>
                    <a:pt x="2244394" y="0"/>
                  </a:lnTo>
                  <a:close/>
                </a:path>
              </a:pathLst>
            </a:custGeom>
            <a:solidFill>
              <a:srgbClr val="73BBD0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4081272" y="2560142"/>
              <a:ext cx="0" cy="3246755"/>
            </a:xfrm>
            <a:custGeom>
              <a:avLst/>
              <a:gdLst/>
              <a:ahLst/>
              <a:cxnLst/>
              <a:rect l="l" t="t" r="r" b="b"/>
              <a:pathLst>
                <a:path h="3246754">
                  <a:moveTo>
                    <a:pt x="0" y="0"/>
                  </a:moveTo>
                  <a:lnTo>
                    <a:pt x="0" y="3246437"/>
                  </a:lnTo>
                </a:path>
              </a:pathLst>
            </a:custGeom>
            <a:ln w="11722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13550" y="2698597"/>
              <a:ext cx="162610" cy="18750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65661" y="3162256"/>
              <a:ext cx="145035" cy="18752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65661" y="3625938"/>
              <a:ext cx="145034" cy="18750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98667" y="4089603"/>
              <a:ext cx="167004" cy="18751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16755" y="4553275"/>
              <a:ext cx="111340" cy="18752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84800" y="5016588"/>
              <a:ext cx="123050" cy="18787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48871" y="5480324"/>
              <a:ext cx="145035" cy="18752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98635" y="2693893"/>
              <a:ext cx="987557" cy="18752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70072" y="3157423"/>
              <a:ext cx="1021257" cy="18751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46601" y="3621239"/>
              <a:ext cx="345249" cy="18751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14485" y="4084911"/>
              <a:ext cx="1176262" cy="18752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926562" y="4548436"/>
              <a:ext cx="1062051" cy="18752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775661" y="5011747"/>
              <a:ext cx="1214163" cy="18788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719260" y="5475485"/>
              <a:ext cx="1266140" cy="18752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452969" y="2537142"/>
              <a:ext cx="472440" cy="0"/>
            </a:xfrm>
            <a:custGeom>
              <a:avLst/>
              <a:gdLst/>
              <a:ahLst/>
              <a:cxnLst/>
              <a:rect l="l" t="t" r="r" b="b"/>
              <a:pathLst>
                <a:path w="472440">
                  <a:moveTo>
                    <a:pt x="0" y="0"/>
                  </a:moveTo>
                  <a:lnTo>
                    <a:pt x="472173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7452969" y="3005505"/>
              <a:ext cx="472440" cy="0"/>
            </a:xfrm>
            <a:custGeom>
              <a:avLst/>
              <a:gdLst/>
              <a:ahLst/>
              <a:cxnLst/>
              <a:rect l="l" t="t" r="r" b="b"/>
              <a:pathLst>
                <a:path w="472440">
                  <a:moveTo>
                    <a:pt x="0" y="0"/>
                  </a:moveTo>
                  <a:lnTo>
                    <a:pt x="472173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7452969" y="3474008"/>
              <a:ext cx="472440" cy="0"/>
            </a:xfrm>
            <a:custGeom>
              <a:avLst/>
              <a:gdLst/>
              <a:ahLst/>
              <a:cxnLst/>
              <a:rect l="l" t="t" r="r" b="b"/>
              <a:pathLst>
                <a:path w="472440">
                  <a:moveTo>
                    <a:pt x="0" y="0"/>
                  </a:moveTo>
                  <a:lnTo>
                    <a:pt x="472173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7452969" y="3942372"/>
              <a:ext cx="472440" cy="0"/>
            </a:xfrm>
            <a:custGeom>
              <a:avLst/>
              <a:gdLst/>
              <a:ahLst/>
              <a:cxnLst/>
              <a:rect l="l" t="t" r="r" b="b"/>
              <a:pathLst>
                <a:path w="472440">
                  <a:moveTo>
                    <a:pt x="0" y="0"/>
                  </a:moveTo>
                  <a:lnTo>
                    <a:pt x="472173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7452969" y="4410722"/>
              <a:ext cx="472440" cy="0"/>
            </a:xfrm>
            <a:custGeom>
              <a:avLst/>
              <a:gdLst/>
              <a:ahLst/>
              <a:cxnLst/>
              <a:rect l="l" t="t" r="r" b="b"/>
              <a:pathLst>
                <a:path w="472440">
                  <a:moveTo>
                    <a:pt x="0" y="0"/>
                  </a:moveTo>
                  <a:lnTo>
                    <a:pt x="472173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7452969" y="4879238"/>
              <a:ext cx="472440" cy="0"/>
            </a:xfrm>
            <a:custGeom>
              <a:avLst/>
              <a:gdLst/>
              <a:ahLst/>
              <a:cxnLst/>
              <a:rect l="l" t="t" r="r" b="b"/>
              <a:pathLst>
                <a:path w="472440">
                  <a:moveTo>
                    <a:pt x="0" y="0"/>
                  </a:moveTo>
                  <a:lnTo>
                    <a:pt x="472173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7452969" y="5347601"/>
              <a:ext cx="472440" cy="0"/>
            </a:xfrm>
            <a:custGeom>
              <a:avLst/>
              <a:gdLst/>
              <a:ahLst/>
              <a:cxnLst/>
              <a:rect l="l" t="t" r="r" b="b"/>
              <a:pathLst>
                <a:path w="472440">
                  <a:moveTo>
                    <a:pt x="0" y="0"/>
                  </a:moveTo>
                  <a:lnTo>
                    <a:pt x="472173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7452969" y="5816104"/>
              <a:ext cx="472440" cy="0"/>
            </a:xfrm>
            <a:custGeom>
              <a:avLst/>
              <a:gdLst/>
              <a:ahLst/>
              <a:cxnLst/>
              <a:rect l="l" t="t" r="r" b="b"/>
              <a:pathLst>
                <a:path w="472440">
                  <a:moveTo>
                    <a:pt x="0" y="0"/>
                  </a:moveTo>
                  <a:lnTo>
                    <a:pt x="472173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581150" y="2151844"/>
              <a:ext cx="260183" cy="18752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639761" y="2685841"/>
              <a:ext cx="149428" cy="18750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648549" y="3154210"/>
              <a:ext cx="127454" cy="18750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645616" y="3622342"/>
              <a:ext cx="136245" cy="187886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636827" y="4091363"/>
              <a:ext cx="162614" cy="18752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666126" y="4559947"/>
              <a:ext cx="99618" cy="187871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642682" y="5028661"/>
              <a:ext cx="140639" cy="18752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645616" y="5497177"/>
              <a:ext cx="136245" cy="18752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613383" y="5933306"/>
              <a:ext cx="203151" cy="17579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500581" y="1648917"/>
              <a:ext cx="386753" cy="518604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772207" y="1581523"/>
              <a:ext cx="483438" cy="64752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436116" y="5945327"/>
              <a:ext cx="93764" cy="140627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8637130" y="5877052"/>
              <a:ext cx="0" cy="263525"/>
            </a:xfrm>
            <a:custGeom>
              <a:avLst/>
              <a:gdLst/>
              <a:ahLst/>
              <a:cxnLst/>
              <a:rect l="l" t="t" r="r" b="b"/>
              <a:pathLst>
                <a:path h="263525">
                  <a:moveTo>
                    <a:pt x="0" y="0"/>
                  </a:moveTo>
                  <a:lnTo>
                    <a:pt x="0" y="263258"/>
                  </a:lnTo>
                </a:path>
              </a:pathLst>
            </a:custGeom>
            <a:ln w="146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8876512" y="5877052"/>
              <a:ext cx="0" cy="263525"/>
            </a:xfrm>
            <a:custGeom>
              <a:avLst/>
              <a:gdLst/>
              <a:ahLst/>
              <a:cxnLst/>
              <a:rect l="l" t="t" r="r" b="b"/>
              <a:pathLst>
                <a:path h="263525">
                  <a:moveTo>
                    <a:pt x="0" y="0"/>
                  </a:moveTo>
                  <a:lnTo>
                    <a:pt x="0" y="263258"/>
                  </a:lnTo>
                </a:path>
              </a:pathLst>
            </a:custGeom>
            <a:ln w="146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8629802" y="5884367"/>
              <a:ext cx="254635" cy="0"/>
            </a:xfrm>
            <a:custGeom>
              <a:avLst/>
              <a:gdLst/>
              <a:ahLst/>
              <a:cxnLst/>
              <a:rect l="l" t="t" r="r" b="b"/>
              <a:pathLst>
                <a:path w="254634">
                  <a:moveTo>
                    <a:pt x="0" y="0"/>
                  </a:moveTo>
                  <a:lnTo>
                    <a:pt x="254025" y="0"/>
                  </a:lnTo>
                </a:path>
              </a:pathLst>
            </a:custGeom>
            <a:ln w="146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8629802" y="6132982"/>
              <a:ext cx="254635" cy="0"/>
            </a:xfrm>
            <a:custGeom>
              <a:avLst/>
              <a:gdLst/>
              <a:ahLst/>
              <a:cxnLst/>
              <a:rect l="l" t="t" r="r" b="b"/>
              <a:pathLst>
                <a:path w="254634">
                  <a:moveTo>
                    <a:pt x="0" y="0"/>
                  </a:moveTo>
                  <a:lnTo>
                    <a:pt x="254025" y="0"/>
                  </a:lnTo>
                </a:path>
              </a:pathLst>
            </a:custGeom>
            <a:ln w="146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6" name="object 4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783917" y="5945327"/>
              <a:ext cx="93764" cy="140627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865452" y="6927305"/>
              <a:ext cx="4793487" cy="14063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613524" y="6927305"/>
              <a:ext cx="1219260" cy="140639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8766492" y="2537142"/>
              <a:ext cx="472440" cy="0"/>
            </a:xfrm>
            <a:custGeom>
              <a:avLst/>
              <a:gdLst/>
              <a:ahLst/>
              <a:cxnLst/>
              <a:rect l="l" t="t" r="r" b="b"/>
              <a:pathLst>
                <a:path w="472440">
                  <a:moveTo>
                    <a:pt x="0" y="0"/>
                  </a:moveTo>
                  <a:lnTo>
                    <a:pt x="472173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8766492" y="3005505"/>
              <a:ext cx="472440" cy="0"/>
            </a:xfrm>
            <a:custGeom>
              <a:avLst/>
              <a:gdLst/>
              <a:ahLst/>
              <a:cxnLst/>
              <a:rect l="l" t="t" r="r" b="b"/>
              <a:pathLst>
                <a:path w="472440">
                  <a:moveTo>
                    <a:pt x="0" y="0"/>
                  </a:moveTo>
                  <a:lnTo>
                    <a:pt x="472173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8766492" y="3474008"/>
              <a:ext cx="472440" cy="0"/>
            </a:xfrm>
            <a:custGeom>
              <a:avLst/>
              <a:gdLst/>
              <a:ahLst/>
              <a:cxnLst/>
              <a:rect l="l" t="t" r="r" b="b"/>
              <a:pathLst>
                <a:path w="472440">
                  <a:moveTo>
                    <a:pt x="0" y="0"/>
                  </a:moveTo>
                  <a:lnTo>
                    <a:pt x="472173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8766492" y="3942372"/>
              <a:ext cx="472440" cy="0"/>
            </a:xfrm>
            <a:custGeom>
              <a:avLst/>
              <a:gdLst/>
              <a:ahLst/>
              <a:cxnLst/>
              <a:rect l="l" t="t" r="r" b="b"/>
              <a:pathLst>
                <a:path w="472440">
                  <a:moveTo>
                    <a:pt x="0" y="0"/>
                  </a:moveTo>
                  <a:lnTo>
                    <a:pt x="472173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8766492" y="4410722"/>
              <a:ext cx="472440" cy="0"/>
            </a:xfrm>
            <a:custGeom>
              <a:avLst/>
              <a:gdLst/>
              <a:ahLst/>
              <a:cxnLst/>
              <a:rect l="l" t="t" r="r" b="b"/>
              <a:pathLst>
                <a:path w="472440">
                  <a:moveTo>
                    <a:pt x="0" y="0"/>
                  </a:moveTo>
                  <a:lnTo>
                    <a:pt x="472173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8766492" y="4879238"/>
              <a:ext cx="472440" cy="0"/>
            </a:xfrm>
            <a:custGeom>
              <a:avLst/>
              <a:gdLst/>
              <a:ahLst/>
              <a:cxnLst/>
              <a:rect l="l" t="t" r="r" b="b"/>
              <a:pathLst>
                <a:path w="472440">
                  <a:moveTo>
                    <a:pt x="0" y="0"/>
                  </a:moveTo>
                  <a:lnTo>
                    <a:pt x="472173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8766492" y="5347601"/>
              <a:ext cx="472440" cy="0"/>
            </a:xfrm>
            <a:custGeom>
              <a:avLst/>
              <a:gdLst/>
              <a:ahLst/>
              <a:cxnLst/>
              <a:rect l="l" t="t" r="r" b="b"/>
              <a:pathLst>
                <a:path w="472440">
                  <a:moveTo>
                    <a:pt x="0" y="0"/>
                  </a:moveTo>
                  <a:lnTo>
                    <a:pt x="472173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8766492" y="5816104"/>
              <a:ext cx="472440" cy="0"/>
            </a:xfrm>
            <a:custGeom>
              <a:avLst/>
              <a:gdLst/>
              <a:ahLst/>
              <a:cxnLst/>
              <a:rect l="l" t="t" r="r" b="b"/>
              <a:pathLst>
                <a:path w="472440">
                  <a:moveTo>
                    <a:pt x="0" y="0"/>
                  </a:moveTo>
                  <a:lnTo>
                    <a:pt x="472173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7" name="object 5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894965" y="2151844"/>
              <a:ext cx="260623" cy="18752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950490" y="2685841"/>
              <a:ext cx="158220" cy="187520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968219" y="3154210"/>
              <a:ext cx="105473" cy="187502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979788" y="3622342"/>
              <a:ext cx="93760" cy="187886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953563" y="4091363"/>
              <a:ext cx="149429" cy="187520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979788" y="4559947"/>
              <a:ext cx="99618" cy="187871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962212" y="5028666"/>
              <a:ext cx="127444" cy="187515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962212" y="5497177"/>
              <a:ext cx="127444" cy="187507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941854" y="5933306"/>
              <a:ext cx="164067" cy="175799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865452" y="1156246"/>
              <a:ext cx="3185795" cy="198196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865452" y="1655502"/>
              <a:ext cx="352024" cy="175799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1891093" y="6730993"/>
              <a:ext cx="299085" cy="164465"/>
            </a:xfrm>
            <a:custGeom>
              <a:avLst/>
              <a:gdLst/>
              <a:ahLst/>
              <a:cxnLst/>
              <a:rect l="l" t="t" r="r" b="b"/>
              <a:pathLst>
                <a:path w="299085" h="164465">
                  <a:moveTo>
                    <a:pt x="0" y="82041"/>
                  </a:moveTo>
                  <a:lnTo>
                    <a:pt x="11743" y="50106"/>
                  </a:lnTo>
                  <a:lnTo>
                    <a:pt x="43767" y="24028"/>
                  </a:lnTo>
                  <a:lnTo>
                    <a:pt x="91264" y="6446"/>
                  </a:lnTo>
                  <a:lnTo>
                    <a:pt x="149428" y="0"/>
                  </a:lnTo>
                  <a:lnTo>
                    <a:pt x="207591" y="6446"/>
                  </a:lnTo>
                  <a:lnTo>
                    <a:pt x="255089" y="24028"/>
                  </a:lnTo>
                  <a:lnTo>
                    <a:pt x="287113" y="50106"/>
                  </a:lnTo>
                  <a:lnTo>
                    <a:pt x="298856" y="82041"/>
                  </a:lnTo>
                  <a:lnTo>
                    <a:pt x="287113" y="113977"/>
                  </a:lnTo>
                  <a:lnTo>
                    <a:pt x="255089" y="140055"/>
                  </a:lnTo>
                  <a:lnTo>
                    <a:pt x="207591" y="157637"/>
                  </a:lnTo>
                  <a:lnTo>
                    <a:pt x="149428" y="164083"/>
                  </a:lnTo>
                  <a:lnTo>
                    <a:pt x="91264" y="157637"/>
                  </a:lnTo>
                  <a:lnTo>
                    <a:pt x="43767" y="140055"/>
                  </a:lnTo>
                  <a:lnTo>
                    <a:pt x="11743" y="113977"/>
                  </a:lnTo>
                  <a:lnTo>
                    <a:pt x="0" y="82041"/>
                  </a:lnTo>
                  <a:close/>
                </a:path>
              </a:pathLst>
            </a:custGeom>
            <a:ln w="14655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object 69"/>
            <p:cNvSpPr/>
            <p:nvPr/>
          </p:nvSpPr>
          <p:spPr>
            <a:xfrm>
              <a:off x="1891093" y="6643096"/>
              <a:ext cx="299085" cy="167005"/>
            </a:xfrm>
            <a:custGeom>
              <a:avLst/>
              <a:gdLst/>
              <a:ahLst/>
              <a:cxnLst/>
              <a:rect l="l" t="t" r="r" b="b"/>
              <a:pathLst>
                <a:path w="299085" h="167004">
                  <a:moveTo>
                    <a:pt x="0" y="83502"/>
                  </a:moveTo>
                  <a:lnTo>
                    <a:pt x="11743" y="51001"/>
                  </a:lnTo>
                  <a:lnTo>
                    <a:pt x="43767" y="24458"/>
                  </a:lnTo>
                  <a:lnTo>
                    <a:pt x="91264" y="6562"/>
                  </a:lnTo>
                  <a:lnTo>
                    <a:pt x="149428" y="0"/>
                  </a:lnTo>
                  <a:lnTo>
                    <a:pt x="207591" y="6562"/>
                  </a:lnTo>
                  <a:lnTo>
                    <a:pt x="255089" y="24458"/>
                  </a:lnTo>
                  <a:lnTo>
                    <a:pt x="287113" y="51001"/>
                  </a:lnTo>
                  <a:lnTo>
                    <a:pt x="298856" y="83502"/>
                  </a:lnTo>
                  <a:lnTo>
                    <a:pt x="287113" y="116003"/>
                  </a:lnTo>
                  <a:lnTo>
                    <a:pt x="255089" y="142546"/>
                  </a:lnTo>
                  <a:lnTo>
                    <a:pt x="207591" y="160442"/>
                  </a:lnTo>
                  <a:lnTo>
                    <a:pt x="149428" y="167005"/>
                  </a:lnTo>
                  <a:lnTo>
                    <a:pt x="91264" y="160442"/>
                  </a:lnTo>
                  <a:lnTo>
                    <a:pt x="43767" y="142546"/>
                  </a:lnTo>
                  <a:lnTo>
                    <a:pt x="11743" y="116003"/>
                  </a:lnTo>
                  <a:lnTo>
                    <a:pt x="0" y="83502"/>
                  </a:lnTo>
                  <a:close/>
                </a:path>
              </a:pathLst>
            </a:custGeom>
            <a:ln w="14655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0" name="object 7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255583" y="6701695"/>
              <a:ext cx="884215" cy="140639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8876220" y="3622268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041"/>
                  </a:moveTo>
                  <a:lnTo>
                    <a:pt x="9438" y="50127"/>
                  </a:lnTo>
                  <a:lnTo>
                    <a:pt x="35180" y="24047"/>
                  </a:lnTo>
                  <a:lnTo>
                    <a:pt x="73364" y="6453"/>
                  </a:lnTo>
                  <a:lnTo>
                    <a:pt x="120129" y="0"/>
                  </a:lnTo>
                  <a:lnTo>
                    <a:pt x="166899" y="6453"/>
                  </a:lnTo>
                  <a:lnTo>
                    <a:pt x="205082" y="24047"/>
                  </a:lnTo>
                  <a:lnTo>
                    <a:pt x="230821" y="50127"/>
                  </a:lnTo>
                  <a:lnTo>
                    <a:pt x="240258" y="82041"/>
                  </a:lnTo>
                  <a:lnTo>
                    <a:pt x="230821" y="113956"/>
                  </a:lnTo>
                  <a:lnTo>
                    <a:pt x="205082" y="140036"/>
                  </a:lnTo>
                  <a:lnTo>
                    <a:pt x="166899" y="157630"/>
                  </a:lnTo>
                  <a:lnTo>
                    <a:pt x="120129" y="164083"/>
                  </a:lnTo>
                  <a:lnTo>
                    <a:pt x="73364" y="157630"/>
                  </a:lnTo>
                  <a:lnTo>
                    <a:pt x="35180" y="140036"/>
                  </a:lnTo>
                  <a:lnTo>
                    <a:pt x="9438" y="113956"/>
                  </a:lnTo>
                  <a:lnTo>
                    <a:pt x="0" y="82041"/>
                  </a:lnTo>
                  <a:close/>
                </a:path>
              </a:pathLst>
            </a:custGeom>
            <a:ln w="14655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2558" y="6331102"/>
            <a:ext cx="251572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35" b="0" i="0" u="heavy" strike="noStrike" kern="0" cap="none" spc="-22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6DBDD1"/>
                  </a:solidFill>
                </a:uFill>
                <a:latin typeface="Arial Narrow"/>
                <a:ea typeface="+mn-ea"/>
                <a:cs typeface="Arial Narrow"/>
              </a:rPr>
              <a:t>110</a:t>
            </a:r>
            <a:r>
              <a:rPr kumimoji="0" sz="1235" b="0" i="0" u="heavy" strike="noStrike" kern="0" cap="none" spc="441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6DBDD1"/>
                  </a:solidFill>
                </a:uFill>
                <a:latin typeface="Arial Narrow"/>
                <a:ea typeface="+mn-ea"/>
                <a:cs typeface="Arial Narrow"/>
              </a:rPr>
              <a:t> </a:t>
            </a:r>
            <a:endParaRPr kumimoji="0" sz="123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47266" y="403703"/>
            <a:ext cx="4182035" cy="3507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  <a:tabLst>
                <a:tab pos="697043" algn="l"/>
              </a:tabLst>
            </a:pPr>
            <a:r>
              <a:rPr u="heavy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	</a:t>
            </a:r>
            <a:r>
              <a:rPr spc="247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LA</a:t>
            </a:r>
            <a:r>
              <a:rPr spc="190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 </a:t>
            </a:r>
            <a:r>
              <a:rPr spc="229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TECNOLOGÍA</a:t>
            </a:r>
            <a:r>
              <a:rPr spc="190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 Y </a:t>
            </a:r>
            <a:r>
              <a:rPr spc="137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YO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293766" y="1020218"/>
            <a:ext cx="7763435" cy="5361454"/>
            <a:chOff x="720001" y="1156246"/>
            <a:chExt cx="8798560" cy="6076315"/>
          </a:xfrm>
        </p:grpSpPr>
        <p:sp>
          <p:nvSpPr>
            <p:cNvPr id="5" name="object 5"/>
            <p:cNvSpPr/>
            <p:nvPr/>
          </p:nvSpPr>
          <p:spPr>
            <a:xfrm>
              <a:off x="720001" y="1156246"/>
              <a:ext cx="8798560" cy="6076315"/>
            </a:xfrm>
            <a:custGeom>
              <a:avLst/>
              <a:gdLst/>
              <a:ahLst/>
              <a:cxnLst/>
              <a:rect l="l" t="t" r="r" b="b"/>
              <a:pathLst>
                <a:path w="8798560" h="6076315">
                  <a:moveTo>
                    <a:pt x="8798407" y="0"/>
                  </a:moveTo>
                  <a:lnTo>
                    <a:pt x="0" y="0"/>
                  </a:lnTo>
                  <a:lnTo>
                    <a:pt x="0" y="6076149"/>
                  </a:lnTo>
                  <a:lnTo>
                    <a:pt x="8798407" y="6076149"/>
                  </a:lnTo>
                  <a:lnTo>
                    <a:pt x="87984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7267308" y="4036212"/>
              <a:ext cx="880744" cy="1397000"/>
            </a:xfrm>
            <a:custGeom>
              <a:avLst/>
              <a:gdLst/>
              <a:ahLst/>
              <a:cxnLst/>
              <a:rect l="l" t="t" r="r" b="b"/>
              <a:pathLst>
                <a:path w="880745" h="1397000">
                  <a:moveTo>
                    <a:pt x="880198" y="0"/>
                  </a:moveTo>
                  <a:lnTo>
                    <a:pt x="0" y="0"/>
                  </a:lnTo>
                  <a:lnTo>
                    <a:pt x="0" y="501688"/>
                  </a:lnTo>
                  <a:lnTo>
                    <a:pt x="0" y="501700"/>
                  </a:lnTo>
                  <a:lnTo>
                    <a:pt x="0" y="1396860"/>
                  </a:lnTo>
                  <a:lnTo>
                    <a:pt x="880198" y="1396860"/>
                  </a:lnTo>
                  <a:lnTo>
                    <a:pt x="880198" y="501688"/>
                  </a:lnTo>
                  <a:lnTo>
                    <a:pt x="880198" y="0"/>
                  </a:lnTo>
                  <a:close/>
                </a:path>
              </a:pathLst>
            </a:custGeom>
            <a:solidFill>
              <a:srgbClr val="F6F4F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6387109" y="4036199"/>
              <a:ext cx="0" cy="1108075"/>
            </a:xfrm>
            <a:custGeom>
              <a:avLst/>
              <a:gdLst/>
              <a:ahLst/>
              <a:cxnLst/>
              <a:rect l="l" t="t" r="r" b="b"/>
              <a:pathLst>
                <a:path h="1108075">
                  <a:moveTo>
                    <a:pt x="0" y="0"/>
                  </a:moveTo>
                  <a:lnTo>
                    <a:pt x="0" y="1107732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7267308" y="4036199"/>
              <a:ext cx="0" cy="1108075"/>
            </a:xfrm>
            <a:custGeom>
              <a:avLst/>
              <a:gdLst/>
              <a:ahLst/>
              <a:cxnLst/>
              <a:rect l="l" t="t" r="r" b="b"/>
              <a:pathLst>
                <a:path h="1108075">
                  <a:moveTo>
                    <a:pt x="0" y="0"/>
                  </a:moveTo>
                  <a:lnTo>
                    <a:pt x="0" y="1107732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8147519" y="4036199"/>
              <a:ext cx="0" cy="1108075"/>
            </a:xfrm>
            <a:custGeom>
              <a:avLst/>
              <a:gdLst/>
              <a:ahLst/>
              <a:cxnLst/>
              <a:rect l="l" t="t" r="r" b="b"/>
              <a:pathLst>
                <a:path h="1108075">
                  <a:moveTo>
                    <a:pt x="0" y="0"/>
                  </a:moveTo>
                  <a:lnTo>
                    <a:pt x="0" y="1107732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5506910" y="4537913"/>
              <a:ext cx="3521075" cy="0"/>
            </a:xfrm>
            <a:custGeom>
              <a:avLst/>
              <a:gdLst/>
              <a:ahLst/>
              <a:cxnLst/>
              <a:rect l="l" t="t" r="r" b="b"/>
              <a:pathLst>
                <a:path w="3521075">
                  <a:moveTo>
                    <a:pt x="0" y="0"/>
                  </a:moveTo>
                  <a:lnTo>
                    <a:pt x="3520795" y="0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5506910" y="4839970"/>
              <a:ext cx="3521075" cy="0"/>
            </a:xfrm>
            <a:custGeom>
              <a:avLst/>
              <a:gdLst/>
              <a:ahLst/>
              <a:cxnLst/>
              <a:rect l="l" t="t" r="r" b="b"/>
              <a:pathLst>
                <a:path w="3521075">
                  <a:moveTo>
                    <a:pt x="0" y="0"/>
                  </a:moveTo>
                  <a:lnTo>
                    <a:pt x="3520795" y="0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5506910" y="5142026"/>
              <a:ext cx="3521075" cy="0"/>
            </a:xfrm>
            <a:custGeom>
              <a:avLst/>
              <a:gdLst/>
              <a:ahLst/>
              <a:cxnLst/>
              <a:rect l="l" t="t" r="r" b="b"/>
              <a:pathLst>
                <a:path w="3521075">
                  <a:moveTo>
                    <a:pt x="0" y="0"/>
                  </a:moveTo>
                  <a:lnTo>
                    <a:pt x="3520795" y="0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19989" y="4201833"/>
              <a:ext cx="260526" cy="18776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88681" y="4201833"/>
              <a:ext cx="127622" cy="18776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73771" y="4201833"/>
              <a:ext cx="88020" cy="18776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17929" y="4201833"/>
              <a:ext cx="358775" cy="18776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54656" y="4201833"/>
              <a:ext cx="132029" cy="18776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42680" y="4201833"/>
              <a:ext cx="88010" cy="18776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86685" y="4201833"/>
              <a:ext cx="388960" cy="18776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09894" y="4603414"/>
              <a:ext cx="118827" cy="18814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78802" y="4603414"/>
              <a:ext cx="149633" cy="18814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682331" y="4603414"/>
              <a:ext cx="111492" cy="18814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536558" y="4603414"/>
              <a:ext cx="158436" cy="18814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89358" y="4905921"/>
              <a:ext cx="180428" cy="18813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781596" y="4905921"/>
              <a:ext cx="145211" cy="18813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652994" y="4905916"/>
              <a:ext cx="167237" cy="18814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548293" y="4905916"/>
              <a:ext cx="123227" cy="18814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895225" y="5259095"/>
              <a:ext cx="162836" cy="17603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725843" y="5259095"/>
              <a:ext cx="246456" cy="17603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603261" y="5259095"/>
              <a:ext cx="253936" cy="17603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498420" y="5259095"/>
              <a:ext cx="221805" cy="176034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2759951" y="2693606"/>
              <a:ext cx="1704975" cy="1572895"/>
            </a:xfrm>
            <a:custGeom>
              <a:avLst/>
              <a:gdLst/>
              <a:ahLst/>
              <a:cxnLst/>
              <a:rect l="l" t="t" r="r" b="b"/>
              <a:pathLst>
                <a:path w="1704975" h="1572895">
                  <a:moveTo>
                    <a:pt x="0" y="0"/>
                  </a:moveTo>
                  <a:lnTo>
                    <a:pt x="0" y="867727"/>
                  </a:lnTo>
                  <a:lnTo>
                    <a:pt x="47782" y="869030"/>
                  </a:lnTo>
                  <a:lnTo>
                    <a:pt x="94969" y="872896"/>
                  </a:lnTo>
                  <a:lnTo>
                    <a:pt x="141483" y="879265"/>
                  </a:lnTo>
                  <a:lnTo>
                    <a:pt x="187251" y="888072"/>
                  </a:lnTo>
                  <a:lnTo>
                    <a:pt x="232195" y="899257"/>
                  </a:lnTo>
                  <a:lnTo>
                    <a:pt x="276242" y="912756"/>
                  </a:lnTo>
                  <a:lnTo>
                    <a:pt x="319314" y="928507"/>
                  </a:lnTo>
                  <a:lnTo>
                    <a:pt x="361338" y="946448"/>
                  </a:lnTo>
                  <a:lnTo>
                    <a:pt x="402237" y="966517"/>
                  </a:lnTo>
                  <a:lnTo>
                    <a:pt x="441935" y="988650"/>
                  </a:lnTo>
                  <a:lnTo>
                    <a:pt x="480359" y="1012787"/>
                  </a:lnTo>
                  <a:lnTo>
                    <a:pt x="517431" y="1038864"/>
                  </a:lnTo>
                  <a:lnTo>
                    <a:pt x="553077" y="1066819"/>
                  </a:lnTo>
                  <a:lnTo>
                    <a:pt x="587220" y="1096589"/>
                  </a:lnTo>
                  <a:lnTo>
                    <a:pt x="619787" y="1128113"/>
                  </a:lnTo>
                  <a:lnTo>
                    <a:pt x="650700" y="1161328"/>
                  </a:lnTo>
                  <a:lnTo>
                    <a:pt x="679885" y="1196172"/>
                  </a:lnTo>
                  <a:lnTo>
                    <a:pt x="707266" y="1232582"/>
                  </a:lnTo>
                  <a:lnTo>
                    <a:pt x="732768" y="1270496"/>
                  </a:lnTo>
                  <a:lnTo>
                    <a:pt x="756315" y="1309852"/>
                  </a:lnTo>
                  <a:lnTo>
                    <a:pt x="777832" y="1350587"/>
                  </a:lnTo>
                  <a:lnTo>
                    <a:pt x="797243" y="1392638"/>
                  </a:lnTo>
                  <a:lnTo>
                    <a:pt x="814473" y="1435945"/>
                  </a:lnTo>
                  <a:lnTo>
                    <a:pt x="829447" y="1480443"/>
                  </a:lnTo>
                  <a:lnTo>
                    <a:pt x="842088" y="1526072"/>
                  </a:lnTo>
                  <a:lnTo>
                    <a:pt x="852322" y="1572768"/>
                  </a:lnTo>
                  <a:lnTo>
                    <a:pt x="1704505" y="1410220"/>
                  </a:lnTo>
                  <a:lnTo>
                    <a:pt x="1694681" y="1362350"/>
                  </a:lnTo>
                  <a:lnTo>
                    <a:pt x="1683588" y="1315018"/>
                  </a:lnTo>
                  <a:lnTo>
                    <a:pt x="1671244" y="1268241"/>
                  </a:lnTo>
                  <a:lnTo>
                    <a:pt x="1657669" y="1222036"/>
                  </a:lnTo>
                  <a:lnTo>
                    <a:pt x="1642885" y="1176419"/>
                  </a:lnTo>
                  <a:lnTo>
                    <a:pt x="1626909" y="1131407"/>
                  </a:lnTo>
                  <a:lnTo>
                    <a:pt x="1609764" y="1087017"/>
                  </a:lnTo>
                  <a:lnTo>
                    <a:pt x="1591468" y="1043264"/>
                  </a:lnTo>
                  <a:lnTo>
                    <a:pt x="1572041" y="1000166"/>
                  </a:lnTo>
                  <a:lnTo>
                    <a:pt x="1551504" y="957739"/>
                  </a:lnTo>
                  <a:lnTo>
                    <a:pt x="1529876" y="915999"/>
                  </a:lnTo>
                  <a:lnTo>
                    <a:pt x="1507178" y="874963"/>
                  </a:lnTo>
                  <a:lnTo>
                    <a:pt x="1483430" y="834648"/>
                  </a:lnTo>
                  <a:lnTo>
                    <a:pt x="1458651" y="795070"/>
                  </a:lnTo>
                  <a:lnTo>
                    <a:pt x="1432861" y="756246"/>
                  </a:lnTo>
                  <a:lnTo>
                    <a:pt x="1406080" y="718192"/>
                  </a:lnTo>
                  <a:lnTo>
                    <a:pt x="1378330" y="680925"/>
                  </a:lnTo>
                  <a:lnTo>
                    <a:pt x="1349628" y="644460"/>
                  </a:lnTo>
                  <a:lnTo>
                    <a:pt x="1319996" y="608816"/>
                  </a:lnTo>
                  <a:lnTo>
                    <a:pt x="1289453" y="574008"/>
                  </a:lnTo>
                  <a:lnTo>
                    <a:pt x="1258020" y="540053"/>
                  </a:lnTo>
                  <a:lnTo>
                    <a:pt x="1225716" y="506967"/>
                  </a:lnTo>
                  <a:lnTo>
                    <a:pt x="1192561" y="474767"/>
                  </a:lnTo>
                  <a:lnTo>
                    <a:pt x="1158576" y="443470"/>
                  </a:lnTo>
                  <a:lnTo>
                    <a:pt x="1123780" y="413092"/>
                  </a:lnTo>
                  <a:lnTo>
                    <a:pt x="1088193" y="383649"/>
                  </a:lnTo>
                  <a:lnTo>
                    <a:pt x="1051835" y="355158"/>
                  </a:lnTo>
                  <a:lnTo>
                    <a:pt x="1014727" y="327636"/>
                  </a:lnTo>
                  <a:lnTo>
                    <a:pt x="976888" y="301099"/>
                  </a:lnTo>
                  <a:lnTo>
                    <a:pt x="938338" y="275564"/>
                  </a:lnTo>
                  <a:lnTo>
                    <a:pt x="899098" y="251047"/>
                  </a:lnTo>
                  <a:lnTo>
                    <a:pt x="859186" y="227565"/>
                  </a:lnTo>
                  <a:lnTo>
                    <a:pt x="818624" y="205134"/>
                  </a:lnTo>
                  <a:lnTo>
                    <a:pt x="777431" y="183771"/>
                  </a:lnTo>
                  <a:lnTo>
                    <a:pt x="735627" y="163492"/>
                  </a:lnTo>
                  <a:lnTo>
                    <a:pt x="693232" y="144314"/>
                  </a:lnTo>
                  <a:lnTo>
                    <a:pt x="650267" y="126254"/>
                  </a:lnTo>
                  <a:lnTo>
                    <a:pt x="606750" y="109327"/>
                  </a:lnTo>
                  <a:lnTo>
                    <a:pt x="562703" y="93552"/>
                  </a:lnTo>
                  <a:lnTo>
                    <a:pt x="518145" y="78943"/>
                  </a:lnTo>
                  <a:lnTo>
                    <a:pt x="473095" y="65517"/>
                  </a:lnTo>
                  <a:lnTo>
                    <a:pt x="427575" y="53292"/>
                  </a:lnTo>
                  <a:lnTo>
                    <a:pt x="381604" y="42284"/>
                  </a:lnTo>
                  <a:lnTo>
                    <a:pt x="335202" y="32508"/>
                  </a:lnTo>
                  <a:lnTo>
                    <a:pt x="288389" y="23983"/>
                  </a:lnTo>
                  <a:lnTo>
                    <a:pt x="241185" y="16723"/>
                  </a:lnTo>
                  <a:lnTo>
                    <a:pt x="193610" y="10747"/>
                  </a:lnTo>
                  <a:lnTo>
                    <a:pt x="145684" y="6070"/>
                  </a:lnTo>
                  <a:lnTo>
                    <a:pt x="97427" y="2708"/>
                  </a:lnTo>
                  <a:lnTo>
                    <a:pt x="48859" y="6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160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2759951" y="2693606"/>
              <a:ext cx="1704975" cy="1572895"/>
            </a:xfrm>
            <a:custGeom>
              <a:avLst/>
              <a:gdLst/>
              <a:ahLst/>
              <a:cxnLst/>
              <a:rect l="l" t="t" r="r" b="b"/>
              <a:pathLst>
                <a:path w="1704975" h="1572895">
                  <a:moveTo>
                    <a:pt x="0" y="0"/>
                  </a:moveTo>
                  <a:lnTo>
                    <a:pt x="48859" y="679"/>
                  </a:lnTo>
                  <a:lnTo>
                    <a:pt x="97427" y="2708"/>
                  </a:lnTo>
                  <a:lnTo>
                    <a:pt x="145684" y="6070"/>
                  </a:lnTo>
                  <a:lnTo>
                    <a:pt x="193610" y="10747"/>
                  </a:lnTo>
                  <a:lnTo>
                    <a:pt x="241185" y="16723"/>
                  </a:lnTo>
                  <a:lnTo>
                    <a:pt x="288389" y="23983"/>
                  </a:lnTo>
                  <a:lnTo>
                    <a:pt x="335202" y="32508"/>
                  </a:lnTo>
                  <a:lnTo>
                    <a:pt x="381604" y="42284"/>
                  </a:lnTo>
                  <a:lnTo>
                    <a:pt x="427575" y="53292"/>
                  </a:lnTo>
                  <a:lnTo>
                    <a:pt x="473095" y="65517"/>
                  </a:lnTo>
                  <a:lnTo>
                    <a:pt x="518145" y="78943"/>
                  </a:lnTo>
                  <a:lnTo>
                    <a:pt x="562703" y="93552"/>
                  </a:lnTo>
                  <a:lnTo>
                    <a:pt x="606750" y="109327"/>
                  </a:lnTo>
                  <a:lnTo>
                    <a:pt x="650267" y="126254"/>
                  </a:lnTo>
                  <a:lnTo>
                    <a:pt x="693232" y="144314"/>
                  </a:lnTo>
                  <a:lnTo>
                    <a:pt x="735627" y="163492"/>
                  </a:lnTo>
                  <a:lnTo>
                    <a:pt x="777431" y="183771"/>
                  </a:lnTo>
                  <a:lnTo>
                    <a:pt x="818624" y="205134"/>
                  </a:lnTo>
                  <a:lnTo>
                    <a:pt x="859186" y="227565"/>
                  </a:lnTo>
                  <a:lnTo>
                    <a:pt x="899098" y="251047"/>
                  </a:lnTo>
                  <a:lnTo>
                    <a:pt x="938338" y="275564"/>
                  </a:lnTo>
                  <a:lnTo>
                    <a:pt x="976888" y="301099"/>
                  </a:lnTo>
                  <a:lnTo>
                    <a:pt x="1014727" y="327636"/>
                  </a:lnTo>
                  <a:lnTo>
                    <a:pt x="1051835" y="355158"/>
                  </a:lnTo>
                  <a:lnTo>
                    <a:pt x="1088193" y="383649"/>
                  </a:lnTo>
                  <a:lnTo>
                    <a:pt x="1123780" y="413092"/>
                  </a:lnTo>
                  <a:lnTo>
                    <a:pt x="1158576" y="443470"/>
                  </a:lnTo>
                  <a:lnTo>
                    <a:pt x="1192561" y="474767"/>
                  </a:lnTo>
                  <a:lnTo>
                    <a:pt x="1225716" y="506967"/>
                  </a:lnTo>
                  <a:lnTo>
                    <a:pt x="1258020" y="540053"/>
                  </a:lnTo>
                  <a:lnTo>
                    <a:pt x="1289453" y="574008"/>
                  </a:lnTo>
                  <a:lnTo>
                    <a:pt x="1319996" y="608816"/>
                  </a:lnTo>
                  <a:lnTo>
                    <a:pt x="1349628" y="644460"/>
                  </a:lnTo>
                  <a:lnTo>
                    <a:pt x="1378330" y="680925"/>
                  </a:lnTo>
                  <a:lnTo>
                    <a:pt x="1406080" y="718192"/>
                  </a:lnTo>
                  <a:lnTo>
                    <a:pt x="1432861" y="756246"/>
                  </a:lnTo>
                  <a:lnTo>
                    <a:pt x="1458651" y="795070"/>
                  </a:lnTo>
                  <a:lnTo>
                    <a:pt x="1483430" y="834648"/>
                  </a:lnTo>
                  <a:lnTo>
                    <a:pt x="1507178" y="874963"/>
                  </a:lnTo>
                  <a:lnTo>
                    <a:pt x="1529876" y="915999"/>
                  </a:lnTo>
                  <a:lnTo>
                    <a:pt x="1551504" y="957739"/>
                  </a:lnTo>
                  <a:lnTo>
                    <a:pt x="1572041" y="1000166"/>
                  </a:lnTo>
                  <a:lnTo>
                    <a:pt x="1591468" y="1043264"/>
                  </a:lnTo>
                  <a:lnTo>
                    <a:pt x="1609764" y="1087017"/>
                  </a:lnTo>
                  <a:lnTo>
                    <a:pt x="1626909" y="1131407"/>
                  </a:lnTo>
                  <a:lnTo>
                    <a:pt x="1642885" y="1176419"/>
                  </a:lnTo>
                  <a:lnTo>
                    <a:pt x="1657669" y="1222036"/>
                  </a:lnTo>
                  <a:lnTo>
                    <a:pt x="1671244" y="1268241"/>
                  </a:lnTo>
                  <a:lnTo>
                    <a:pt x="1683588" y="1315018"/>
                  </a:lnTo>
                  <a:lnTo>
                    <a:pt x="1694681" y="1362350"/>
                  </a:lnTo>
                  <a:lnTo>
                    <a:pt x="1704505" y="1410220"/>
                  </a:lnTo>
                  <a:lnTo>
                    <a:pt x="852322" y="1572768"/>
                  </a:lnTo>
                  <a:lnTo>
                    <a:pt x="842088" y="1526072"/>
                  </a:lnTo>
                  <a:lnTo>
                    <a:pt x="829447" y="1480443"/>
                  </a:lnTo>
                  <a:lnTo>
                    <a:pt x="814473" y="1435945"/>
                  </a:lnTo>
                  <a:lnTo>
                    <a:pt x="797243" y="1392638"/>
                  </a:lnTo>
                  <a:lnTo>
                    <a:pt x="777832" y="1350587"/>
                  </a:lnTo>
                  <a:lnTo>
                    <a:pt x="756315" y="1309852"/>
                  </a:lnTo>
                  <a:lnTo>
                    <a:pt x="732768" y="1270496"/>
                  </a:lnTo>
                  <a:lnTo>
                    <a:pt x="707266" y="1232582"/>
                  </a:lnTo>
                  <a:lnTo>
                    <a:pt x="679885" y="1196172"/>
                  </a:lnTo>
                  <a:lnTo>
                    <a:pt x="650700" y="1161328"/>
                  </a:lnTo>
                  <a:lnTo>
                    <a:pt x="619787" y="1128113"/>
                  </a:lnTo>
                  <a:lnTo>
                    <a:pt x="587220" y="1096589"/>
                  </a:lnTo>
                  <a:lnTo>
                    <a:pt x="553077" y="1066819"/>
                  </a:lnTo>
                  <a:lnTo>
                    <a:pt x="517431" y="1038864"/>
                  </a:lnTo>
                  <a:lnTo>
                    <a:pt x="480359" y="1012787"/>
                  </a:lnTo>
                  <a:lnTo>
                    <a:pt x="441935" y="988650"/>
                  </a:lnTo>
                  <a:lnTo>
                    <a:pt x="402237" y="966517"/>
                  </a:lnTo>
                  <a:lnTo>
                    <a:pt x="361338" y="946448"/>
                  </a:lnTo>
                  <a:lnTo>
                    <a:pt x="319314" y="928507"/>
                  </a:lnTo>
                  <a:lnTo>
                    <a:pt x="276242" y="912756"/>
                  </a:lnTo>
                  <a:lnTo>
                    <a:pt x="232195" y="899257"/>
                  </a:lnTo>
                  <a:lnTo>
                    <a:pt x="187251" y="888072"/>
                  </a:lnTo>
                  <a:lnTo>
                    <a:pt x="141483" y="879265"/>
                  </a:lnTo>
                  <a:lnTo>
                    <a:pt x="94969" y="872896"/>
                  </a:lnTo>
                  <a:lnTo>
                    <a:pt x="47782" y="869030"/>
                  </a:lnTo>
                  <a:lnTo>
                    <a:pt x="0" y="867727"/>
                  </a:lnTo>
                  <a:lnTo>
                    <a:pt x="0" y="0"/>
                  </a:lnTo>
                  <a:close/>
                </a:path>
              </a:pathLst>
            </a:custGeom>
            <a:ln w="234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1024247" y="2693606"/>
              <a:ext cx="3471545" cy="3471545"/>
            </a:xfrm>
            <a:custGeom>
              <a:avLst/>
              <a:gdLst/>
              <a:ahLst/>
              <a:cxnLst/>
              <a:rect l="l" t="t" r="r" b="b"/>
              <a:pathLst>
                <a:path w="3471545" h="3471545">
                  <a:moveTo>
                    <a:pt x="1735716" y="0"/>
                  </a:moveTo>
                  <a:lnTo>
                    <a:pt x="1681174" y="854"/>
                  </a:lnTo>
                  <a:lnTo>
                    <a:pt x="1626718" y="3415"/>
                  </a:lnTo>
                  <a:lnTo>
                    <a:pt x="1572384" y="7680"/>
                  </a:lnTo>
                  <a:lnTo>
                    <a:pt x="1518209" y="13644"/>
                  </a:lnTo>
                  <a:lnTo>
                    <a:pt x="1464229" y="21304"/>
                  </a:lnTo>
                  <a:lnTo>
                    <a:pt x="1410481" y="30657"/>
                  </a:lnTo>
                  <a:lnTo>
                    <a:pt x="1362896" y="40420"/>
                  </a:lnTo>
                  <a:lnTo>
                    <a:pt x="1315883" y="51418"/>
                  </a:lnTo>
                  <a:lnTo>
                    <a:pt x="1269455" y="63632"/>
                  </a:lnTo>
                  <a:lnTo>
                    <a:pt x="1223627" y="77042"/>
                  </a:lnTo>
                  <a:lnTo>
                    <a:pt x="1178412" y="91627"/>
                  </a:lnTo>
                  <a:lnTo>
                    <a:pt x="1133824" y="107367"/>
                  </a:lnTo>
                  <a:lnTo>
                    <a:pt x="1089877" y="124241"/>
                  </a:lnTo>
                  <a:lnTo>
                    <a:pt x="1046585" y="142229"/>
                  </a:lnTo>
                  <a:lnTo>
                    <a:pt x="1003962" y="161311"/>
                  </a:lnTo>
                  <a:lnTo>
                    <a:pt x="962021" y="181466"/>
                  </a:lnTo>
                  <a:lnTo>
                    <a:pt x="920776" y="202675"/>
                  </a:lnTo>
                  <a:lnTo>
                    <a:pt x="880242" y="224916"/>
                  </a:lnTo>
                  <a:lnTo>
                    <a:pt x="840432" y="248170"/>
                  </a:lnTo>
                  <a:lnTo>
                    <a:pt x="801359" y="272415"/>
                  </a:lnTo>
                  <a:lnTo>
                    <a:pt x="763038" y="297633"/>
                  </a:lnTo>
                  <a:lnTo>
                    <a:pt x="725483" y="323802"/>
                  </a:lnTo>
                  <a:lnTo>
                    <a:pt x="688706" y="350902"/>
                  </a:lnTo>
                  <a:lnTo>
                    <a:pt x="652724" y="378912"/>
                  </a:lnTo>
                  <a:lnTo>
                    <a:pt x="617548" y="407814"/>
                  </a:lnTo>
                  <a:lnTo>
                    <a:pt x="583192" y="437585"/>
                  </a:lnTo>
                  <a:lnTo>
                    <a:pt x="549672" y="468206"/>
                  </a:lnTo>
                  <a:lnTo>
                    <a:pt x="517000" y="499656"/>
                  </a:lnTo>
                  <a:lnTo>
                    <a:pt x="485190" y="531916"/>
                  </a:lnTo>
                  <a:lnTo>
                    <a:pt x="454257" y="564964"/>
                  </a:lnTo>
                  <a:lnTo>
                    <a:pt x="424213" y="598780"/>
                  </a:lnTo>
                  <a:lnTo>
                    <a:pt x="395073" y="633345"/>
                  </a:lnTo>
                  <a:lnTo>
                    <a:pt x="366851" y="668637"/>
                  </a:lnTo>
                  <a:lnTo>
                    <a:pt x="339560" y="704637"/>
                  </a:lnTo>
                  <a:lnTo>
                    <a:pt x="313215" y="741324"/>
                  </a:lnTo>
                  <a:lnTo>
                    <a:pt x="287829" y="778677"/>
                  </a:lnTo>
                  <a:lnTo>
                    <a:pt x="263416" y="816677"/>
                  </a:lnTo>
                  <a:lnTo>
                    <a:pt x="239990" y="855303"/>
                  </a:lnTo>
                  <a:lnTo>
                    <a:pt x="217564" y="894534"/>
                  </a:lnTo>
                  <a:lnTo>
                    <a:pt x="196153" y="934351"/>
                  </a:lnTo>
                  <a:lnTo>
                    <a:pt x="175770" y="974733"/>
                  </a:lnTo>
                  <a:lnTo>
                    <a:pt x="156429" y="1015660"/>
                  </a:lnTo>
                  <a:lnTo>
                    <a:pt x="138145" y="1057111"/>
                  </a:lnTo>
                  <a:lnTo>
                    <a:pt x="120930" y="1099066"/>
                  </a:lnTo>
                  <a:lnTo>
                    <a:pt x="104798" y="1141505"/>
                  </a:lnTo>
                  <a:lnTo>
                    <a:pt x="89765" y="1184407"/>
                  </a:lnTo>
                  <a:lnTo>
                    <a:pt x="75842" y="1227752"/>
                  </a:lnTo>
                  <a:lnTo>
                    <a:pt x="63045" y="1271520"/>
                  </a:lnTo>
                  <a:lnTo>
                    <a:pt x="51387" y="1315690"/>
                  </a:lnTo>
                  <a:lnTo>
                    <a:pt x="40881" y="1360242"/>
                  </a:lnTo>
                  <a:lnTo>
                    <a:pt x="31543" y="1405156"/>
                  </a:lnTo>
                  <a:lnTo>
                    <a:pt x="23384" y="1450411"/>
                  </a:lnTo>
                  <a:lnTo>
                    <a:pt x="16420" y="1495987"/>
                  </a:lnTo>
                  <a:lnTo>
                    <a:pt x="10664" y="1541864"/>
                  </a:lnTo>
                  <a:lnTo>
                    <a:pt x="6131" y="1588021"/>
                  </a:lnTo>
                  <a:lnTo>
                    <a:pt x="2833" y="1634438"/>
                  </a:lnTo>
                  <a:lnTo>
                    <a:pt x="784" y="1681095"/>
                  </a:lnTo>
                  <a:lnTo>
                    <a:pt x="0" y="1727971"/>
                  </a:lnTo>
                  <a:lnTo>
                    <a:pt x="492" y="1775046"/>
                  </a:lnTo>
                  <a:lnTo>
                    <a:pt x="2276" y="1822300"/>
                  </a:lnTo>
                  <a:lnTo>
                    <a:pt x="5364" y="1869712"/>
                  </a:lnTo>
                  <a:lnTo>
                    <a:pt x="9772" y="1917262"/>
                  </a:lnTo>
                  <a:lnTo>
                    <a:pt x="15512" y="1964930"/>
                  </a:lnTo>
                  <a:lnTo>
                    <a:pt x="22599" y="2012694"/>
                  </a:lnTo>
                  <a:lnTo>
                    <a:pt x="31045" y="2060536"/>
                  </a:lnTo>
                  <a:lnTo>
                    <a:pt x="40802" y="2108122"/>
                  </a:lnTo>
                  <a:lnTo>
                    <a:pt x="51794" y="2155135"/>
                  </a:lnTo>
                  <a:lnTo>
                    <a:pt x="64003" y="2201562"/>
                  </a:lnTo>
                  <a:lnTo>
                    <a:pt x="77408" y="2247391"/>
                  </a:lnTo>
                  <a:lnTo>
                    <a:pt x="91988" y="2292605"/>
                  </a:lnTo>
                  <a:lnTo>
                    <a:pt x="107724" y="2337193"/>
                  </a:lnTo>
                  <a:lnTo>
                    <a:pt x="124594" y="2381139"/>
                  </a:lnTo>
                  <a:lnTo>
                    <a:pt x="142579" y="2424431"/>
                  </a:lnTo>
                  <a:lnTo>
                    <a:pt x="161658" y="2467054"/>
                  </a:lnTo>
                  <a:lnTo>
                    <a:pt x="181810" y="2508994"/>
                  </a:lnTo>
                  <a:lnTo>
                    <a:pt x="203016" y="2550238"/>
                  </a:lnTo>
                  <a:lnTo>
                    <a:pt x="225255" y="2590772"/>
                  </a:lnTo>
                  <a:lnTo>
                    <a:pt x="248507" y="2630582"/>
                  </a:lnTo>
                  <a:lnTo>
                    <a:pt x="272751" y="2669654"/>
                  </a:lnTo>
                  <a:lnTo>
                    <a:pt x="297967" y="2707974"/>
                  </a:lnTo>
                  <a:lnTo>
                    <a:pt x="324135" y="2745529"/>
                  </a:lnTo>
                  <a:lnTo>
                    <a:pt x="351234" y="2782304"/>
                  </a:lnTo>
                  <a:lnTo>
                    <a:pt x="379243" y="2818287"/>
                  </a:lnTo>
                  <a:lnTo>
                    <a:pt x="408144" y="2853462"/>
                  </a:lnTo>
                  <a:lnTo>
                    <a:pt x="437915" y="2887816"/>
                  </a:lnTo>
                  <a:lnTo>
                    <a:pt x="468535" y="2921336"/>
                  </a:lnTo>
                  <a:lnTo>
                    <a:pt x="499985" y="2954007"/>
                  </a:lnTo>
                  <a:lnTo>
                    <a:pt x="532244" y="2985816"/>
                  </a:lnTo>
                  <a:lnTo>
                    <a:pt x="565293" y="3016749"/>
                  </a:lnTo>
                  <a:lnTo>
                    <a:pt x="599109" y="3046792"/>
                  </a:lnTo>
                  <a:lnTo>
                    <a:pt x="633674" y="3075931"/>
                  </a:lnTo>
                  <a:lnTo>
                    <a:pt x="668966" y="3104152"/>
                  </a:lnTo>
                  <a:lnTo>
                    <a:pt x="704966" y="3131442"/>
                  </a:lnTo>
                  <a:lnTo>
                    <a:pt x="741653" y="3157787"/>
                  </a:lnTo>
                  <a:lnTo>
                    <a:pt x="779007" y="3183173"/>
                  </a:lnTo>
                  <a:lnTo>
                    <a:pt x="817007" y="3207585"/>
                  </a:lnTo>
                  <a:lnTo>
                    <a:pt x="855633" y="3231011"/>
                  </a:lnTo>
                  <a:lnTo>
                    <a:pt x="894864" y="3253436"/>
                  </a:lnTo>
                  <a:lnTo>
                    <a:pt x="934681" y="3274847"/>
                  </a:lnTo>
                  <a:lnTo>
                    <a:pt x="975063" y="3295229"/>
                  </a:lnTo>
                  <a:lnTo>
                    <a:pt x="1015989" y="3314569"/>
                  </a:lnTo>
                  <a:lnTo>
                    <a:pt x="1057440" y="3332853"/>
                  </a:lnTo>
                  <a:lnTo>
                    <a:pt x="1099395" y="3350068"/>
                  </a:lnTo>
                  <a:lnTo>
                    <a:pt x="1141833" y="3366199"/>
                  </a:lnTo>
                  <a:lnTo>
                    <a:pt x="1184734" y="3381232"/>
                  </a:lnTo>
                  <a:lnTo>
                    <a:pt x="1228079" y="3395154"/>
                  </a:lnTo>
                  <a:lnTo>
                    <a:pt x="1271845" y="3407952"/>
                  </a:lnTo>
                  <a:lnTo>
                    <a:pt x="1316014" y="3419610"/>
                  </a:lnTo>
                  <a:lnTo>
                    <a:pt x="1360565" y="3430115"/>
                  </a:lnTo>
                  <a:lnTo>
                    <a:pt x="1405477" y="3439454"/>
                  </a:lnTo>
                  <a:lnTo>
                    <a:pt x="1450730" y="3447612"/>
                  </a:lnTo>
                  <a:lnTo>
                    <a:pt x="1496303" y="3454576"/>
                  </a:lnTo>
                  <a:lnTo>
                    <a:pt x="1542178" y="3460332"/>
                  </a:lnTo>
                  <a:lnTo>
                    <a:pt x="1588332" y="3464866"/>
                  </a:lnTo>
                  <a:lnTo>
                    <a:pt x="1634746" y="3468165"/>
                  </a:lnTo>
                  <a:lnTo>
                    <a:pt x="1681399" y="3470214"/>
                  </a:lnTo>
                  <a:lnTo>
                    <a:pt x="1728271" y="3470999"/>
                  </a:lnTo>
                  <a:lnTo>
                    <a:pt x="1775342" y="3470507"/>
                  </a:lnTo>
                  <a:lnTo>
                    <a:pt x="1822591" y="3468724"/>
                  </a:lnTo>
                  <a:lnTo>
                    <a:pt x="1869998" y="3465636"/>
                  </a:lnTo>
                  <a:lnTo>
                    <a:pt x="1917542" y="3461230"/>
                  </a:lnTo>
                  <a:lnTo>
                    <a:pt x="1965204" y="3455491"/>
                  </a:lnTo>
                  <a:lnTo>
                    <a:pt x="2012963" y="3448405"/>
                  </a:lnTo>
                  <a:lnTo>
                    <a:pt x="2060798" y="3439960"/>
                  </a:lnTo>
                  <a:lnTo>
                    <a:pt x="2108390" y="3430205"/>
                  </a:lnTo>
                  <a:lnTo>
                    <a:pt x="2155411" y="3419213"/>
                  </a:lnTo>
                  <a:lnTo>
                    <a:pt x="2201846" y="3407005"/>
                  </a:lnTo>
                  <a:lnTo>
                    <a:pt x="2247680" y="3393602"/>
                  </a:lnTo>
                  <a:lnTo>
                    <a:pt x="2292902" y="3379022"/>
                  </a:lnTo>
                  <a:lnTo>
                    <a:pt x="2337495" y="3363288"/>
                  </a:lnTo>
                  <a:lnTo>
                    <a:pt x="2381448" y="3346419"/>
                  </a:lnTo>
                  <a:lnTo>
                    <a:pt x="2424745" y="3328435"/>
                  </a:lnTo>
                  <a:lnTo>
                    <a:pt x="2467373" y="3309357"/>
                  </a:lnTo>
                  <a:lnTo>
                    <a:pt x="2509319" y="3289205"/>
                  </a:lnTo>
                  <a:lnTo>
                    <a:pt x="2550568" y="3268000"/>
                  </a:lnTo>
                  <a:lnTo>
                    <a:pt x="2591106" y="3245761"/>
                  </a:lnTo>
                  <a:lnTo>
                    <a:pt x="2630920" y="3222510"/>
                  </a:lnTo>
                  <a:lnTo>
                    <a:pt x="2669996" y="3198267"/>
                  </a:lnTo>
                  <a:lnTo>
                    <a:pt x="2708320" y="3173051"/>
                  </a:lnTo>
                  <a:lnTo>
                    <a:pt x="2745878" y="3146884"/>
                  </a:lnTo>
                  <a:lnTo>
                    <a:pt x="2782657" y="3119785"/>
                  </a:lnTo>
                  <a:lnTo>
                    <a:pt x="2818642" y="3091776"/>
                  </a:lnTo>
                  <a:lnTo>
                    <a:pt x="2853820" y="3062876"/>
                  </a:lnTo>
                  <a:lnTo>
                    <a:pt x="2888177" y="3033105"/>
                  </a:lnTo>
                  <a:lnTo>
                    <a:pt x="2921699" y="3002485"/>
                  </a:lnTo>
                  <a:lnTo>
                    <a:pt x="2954372" y="2971035"/>
                  </a:lnTo>
                  <a:lnTo>
                    <a:pt x="2986183" y="2938776"/>
                  </a:lnTo>
                  <a:lnTo>
                    <a:pt x="3017117" y="2905728"/>
                  </a:lnTo>
                  <a:lnTo>
                    <a:pt x="3047161" y="2871912"/>
                  </a:lnTo>
                  <a:lnTo>
                    <a:pt x="3076301" y="2837347"/>
                  </a:lnTo>
                  <a:lnTo>
                    <a:pt x="3104523" y="2802055"/>
                  </a:lnTo>
                  <a:lnTo>
                    <a:pt x="3131813" y="2766055"/>
                  </a:lnTo>
                  <a:lnTo>
                    <a:pt x="3158158" y="2729368"/>
                  </a:lnTo>
                  <a:lnTo>
                    <a:pt x="3183543" y="2692014"/>
                  </a:lnTo>
                  <a:lnTo>
                    <a:pt x="3207955" y="2654014"/>
                  </a:lnTo>
                  <a:lnTo>
                    <a:pt x="3231380" y="2615388"/>
                  </a:lnTo>
                  <a:lnTo>
                    <a:pt x="3253804" y="2576157"/>
                  </a:lnTo>
                  <a:lnTo>
                    <a:pt x="3275214" y="2536340"/>
                  </a:lnTo>
                  <a:lnTo>
                    <a:pt x="3295595" y="2495958"/>
                  </a:lnTo>
                  <a:lnTo>
                    <a:pt x="3314934" y="2455031"/>
                  </a:lnTo>
                  <a:lnTo>
                    <a:pt x="3333216" y="2413580"/>
                  </a:lnTo>
                  <a:lnTo>
                    <a:pt x="3350428" y="2371625"/>
                  </a:lnTo>
                  <a:lnTo>
                    <a:pt x="3366557" y="2329187"/>
                  </a:lnTo>
                  <a:lnTo>
                    <a:pt x="3381588" y="2286286"/>
                  </a:lnTo>
                  <a:lnTo>
                    <a:pt x="3395507" y="2242941"/>
                  </a:lnTo>
                  <a:lnTo>
                    <a:pt x="3408301" y="2199175"/>
                  </a:lnTo>
                  <a:lnTo>
                    <a:pt x="3419956" y="2155006"/>
                  </a:lnTo>
                  <a:lnTo>
                    <a:pt x="3430458" y="2110455"/>
                  </a:lnTo>
                  <a:lnTo>
                    <a:pt x="3439793" y="2065543"/>
                  </a:lnTo>
                  <a:lnTo>
                    <a:pt x="3447947" y="2020289"/>
                  </a:lnTo>
                  <a:lnTo>
                    <a:pt x="3454907" y="1974715"/>
                  </a:lnTo>
                  <a:lnTo>
                    <a:pt x="3460658" y="1928841"/>
                  </a:lnTo>
                  <a:lnTo>
                    <a:pt x="3465188" y="1882687"/>
                  </a:lnTo>
                  <a:lnTo>
                    <a:pt x="3468481" y="1836273"/>
                  </a:lnTo>
                  <a:lnTo>
                    <a:pt x="3470525" y="1789619"/>
                  </a:lnTo>
                  <a:lnTo>
                    <a:pt x="3471305" y="1742747"/>
                  </a:lnTo>
                  <a:lnTo>
                    <a:pt x="3470807" y="1695676"/>
                  </a:lnTo>
                  <a:lnTo>
                    <a:pt x="3469018" y="1648427"/>
                  </a:lnTo>
                  <a:lnTo>
                    <a:pt x="3465924" y="1601020"/>
                  </a:lnTo>
                  <a:lnTo>
                    <a:pt x="3461511" y="1553476"/>
                  </a:lnTo>
                  <a:lnTo>
                    <a:pt x="3455766" y="1505814"/>
                  </a:lnTo>
                  <a:lnTo>
                    <a:pt x="3448673" y="1458055"/>
                  </a:lnTo>
                  <a:lnTo>
                    <a:pt x="3440221" y="1410220"/>
                  </a:lnTo>
                  <a:lnTo>
                    <a:pt x="2588038" y="1572768"/>
                  </a:lnTo>
                  <a:lnTo>
                    <a:pt x="2594691" y="1613078"/>
                  </a:lnTo>
                  <a:lnTo>
                    <a:pt x="2599460" y="1653649"/>
                  </a:lnTo>
                  <a:lnTo>
                    <a:pt x="2602331" y="1694413"/>
                  </a:lnTo>
                  <a:lnTo>
                    <a:pt x="2603291" y="1735302"/>
                  </a:lnTo>
                  <a:lnTo>
                    <a:pt x="2602007" y="1782916"/>
                  </a:lnTo>
                  <a:lnTo>
                    <a:pt x="2598200" y="1829858"/>
                  </a:lnTo>
                  <a:lnTo>
                    <a:pt x="2591935" y="1876062"/>
                  </a:lnTo>
                  <a:lnTo>
                    <a:pt x="2583279" y="1921463"/>
                  </a:lnTo>
                  <a:lnTo>
                    <a:pt x="2572298" y="1965993"/>
                  </a:lnTo>
                  <a:lnTo>
                    <a:pt x="2559059" y="2009588"/>
                  </a:lnTo>
                  <a:lnTo>
                    <a:pt x="2543626" y="2052180"/>
                  </a:lnTo>
                  <a:lnTo>
                    <a:pt x="2526067" y="2093704"/>
                  </a:lnTo>
                  <a:lnTo>
                    <a:pt x="2506448" y="2134093"/>
                  </a:lnTo>
                  <a:lnTo>
                    <a:pt x="2484835" y="2173282"/>
                  </a:lnTo>
                  <a:lnTo>
                    <a:pt x="2461294" y="2211204"/>
                  </a:lnTo>
                  <a:lnTo>
                    <a:pt x="2435891" y="2247792"/>
                  </a:lnTo>
                  <a:lnTo>
                    <a:pt x="2408692" y="2282982"/>
                  </a:lnTo>
                  <a:lnTo>
                    <a:pt x="2379764" y="2316706"/>
                  </a:lnTo>
                  <a:lnTo>
                    <a:pt x="2349173" y="2348899"/>
                  </a:lnTo>
                  <a:lnTo>
                    <a:pt x="2316985" y="2379495"/>
                  </a:lnTo>
                  <a:lnTo>
                    <a:pt x="2283266" y="2408426"/>
                  </a:lnTo>
                  <a:lnTo>
                    <a:pt x="2248082" y="2435628"/>
                  </a:lnTo>
                  <a:lnTo>
                    <a:pt x="2211500" y="2461034"/>
                  </a:lnTo>
                  <a:lnTo>
                    <a:pt x="2173585" y="2484578"/>
                  </a:lnTo>
                  <a:lnTo>
                    <a:pt x="2134404" y="2506193"/>
                  </a:lnTo>
                  <a:lnTo>
                    <a:pt x="2094023" y="2525814"/>
                  </a:lnTo>
                  <a:lnTo>
                    <a:pt x="2052508" y="2543374"/>
                  </a:lnTo>
                  <a:lnTo>
                    <a:pt x="2009926" y="2558807"/>
                  </a:lnTo>
                  <a:lnTo>
                    <a:pt x="1966342" y="2572048"/>
                  </a:lnTo>
                  <a:lnTo>
                    <a:pt x="1921822" y="2583030"/>
                  </a:lnTo>
                  <a:lnTo>
                    <a:pt x="1876434" y="2591686"/>
                  </a:lnTo>
                  <a:lnTo>
                    <a:pt x="1830243" y="2597951"/>
                  </a:lnTo>
                  <a:lnTo>
                    <a:pt x="1783314" y="2601758"/>
                  </a:lnTo>
                  <a:lnTo>
                    <a:pt x="1735716" y="2603042"/>
                  </a:lnTo>
                  <a:lnTo>
                    <a:pt x="1688102" y="2601758"/>
                  </a:lnTo>
                  <a:lnTo>
                    <a:pt x="1641160" y="2597951"/>
                  </a:lnTo>
                  <a:lnTo>
                    <a:pt x="1594956" y="2591686"/>
                  </a:lnTo>
                  <a:lnTo>
                    <a:pt x="1549556" y="2583030"/>
                  </a:lnTo>
                  <a:lnTo>
                    <a:pt x="1505025" y="2572048"/>
                  </a:lnTo>
                  <a:lnTo>
                    <a:pt x="1461431" y="2558807"/>
                  </a:lnTo>
                  <a:lnTo>
                    <a:pt x="1418840" y="2543374"/>
                  </a:lnTo>
                  <a:lnTo>
                    <a:pt x="1377316" y="2525814"/>
                  </a:lnTo>
                  <a:lnTo>
                    <a:pt x="1336927" y="2506193"/>
                  </a:lnTo>
                  <a:lnTo>
                    <a:pt x="1297739" y="2484578"/>
                  </a:lnTo>
                  <a:lnTo>
                    <a:pt x="1259818" y="2461034"/>
                  </a:lnTo>
                  <a:lnTo>
                    <a:pt x="1223230" y="2435628"/>
                  </a:lnTo>
                  <a:lnTo>
                    <a:pt x="1188041" y="2408426"/>
                  </a:lnTo>
                  <a:lnTo>
                    <a:pt x="1154317" y="2379495"/>
                  </a:lnTo>
                  <a:lnTo>
                    <a:pt x="1122125" y="2348899"/>
                  </a:lnTo>
                  <a:lnTo>
                    <a:pt x="1091530" y="2316706"/>
                  </a:lnTo>
                  <a:lnTo>
                    <a:pt x="1062599" y="2282982"/>
                  </a:lnTo>
                  <a:lnTo>
                    <a:pt x="1035398" y="2247792"/>
                  </a:lnTo>
                  <a:lnTo>
                    <a:pt x="1009993" y="2211204"/>
                  </a:lnTo>
                  <a:lnTo>
                    <a:pt x="986450" y="2173282"/>
                  </a:lnTo>
                  <a:lnTo>
                    <a:pt x="964835" y="2134093"/>
                  </a:lnTo>
                  <a:lnTo>
                    <a:pt x="945214" y="2093704"/>
                  </a:lnTo>
                  <a:lnTo>
                    <a:pt x="927655" y="2052180"/>
                  </a:lnTo>
                  <a:lnTo>
                    <a:pt x="912222" y="2009588"/>
                  </a:lnTo>
                  <a:lnTo>
                    <a:pt x="898981" y="1965993"/>
                  </a:lnTo>
                  <a:lnTo>
                    <a:pt x="888000" y="1921463"/>
                  </a:lnTo>
                  <a:lnTo>
                    <a:pt x="879344" y="1876062"/>
                  </a:lnTo>
                  <a:lnTo>
                    <a:pt x="873079" y="1829858"/>
                  </a:lnTo>
                  <a:lnTo>
                    <a:pt x="869272" y="1782916"/>
                  </a:lnTo>
                  <a:lnTo>
                    <a:pt x="867988" y="1735302"/>
                  </a:lnTo>
                  <a:lnTo>
                    <a:pt x="869272" y="1687703"/>
                  </a:lnTo>
                  <a:lnTo>
                    <a:pt x="873079" y="1640775"/>
                  </a:lnTo>
                  <a:lnTo>
                    <a:pt x="879344" y="1594584"/>
                  </a:lnTo>
                  <a:lnTo>
                    <a:pt x="888000" y="1549195"/>
                  </a:lnTo>
                  <a:lnTo>
                    <a:pt x="898981" y="1504676"/>
                  </a:lnTo>
                  <a:lnTo>
                    <a:pt x="912222" y="1461092"/>
                  </a:lnTo>
                  <a:lnTo>
                    <a:pt x="927655" y="1418510"/>
                  </a:lnTo>
                  <a:lnTo>
                    <a:pt x="945214" y="1376995"/>
                  </a:lnTo>
                  <a:lnTo>
                    <a:pt x="964835" y="1336614"/>
                  </a:lnTo>
                  <a:lnTo>
                    <a:pt x="986450" y="1297433"/>
                  </a:lnTo>
                  <a:lnTo>
                    <a:pt x="1009993" y="1259518"/>
                  </a:lnTo>
                  <a:lnTo>
                    <a:pt x="1035398" y="1222936"/>
                  </a:lnTo>
                  <a:lnTo>
                    <a:pt x="1062599" y="1187752"/>
                  </a:lnTo>
                  <a:lnTo>
                    <a:pt x="1091530" y="1154033"/>
                  </a:lnTo>
                  <a:lnTo>
                    <a:pt x="1122125" y="1121844"/>
                  </a:lnTo>
                  <a:lnTo>
                    <a:pt x="1154317" y="1091253"/>
                  </a:lnTo>
                  <a:lnTo>
                    <a:pt x="1188041" y="1062325"/>
                  </a:lnTo>
                  <a:lnTo>
                    <a:pt x="1223230" y="1035127"/>
                  </a:lnTo>
                  <a:lnTo>
                    <a:pt x="1259818" y="1009724"/>
                  </a:lnTo>
                  <a:lnTo>
                    <a:pt x="1297739" y="986183"/>
                  </a:lnTo>
                  <a:lnTo>
                    <a:pt x="1336927" y="964570"/>
                  </a:lnTo>
                  <a:lnTo>
                    <a:pt x="1377316" y="944950"/>
                  </a:lnTo>
                  <a:lnTo>
                    <a:pt x="1418840" y="927392"/>
                  </a:lnTo>
                  <a:lnTo>
                    <a:pt x="1461431" y="911959"/>
                  </a:lnTo>
                  <a:lnTo>
                    <a:pt x="1505025" y="898720"/>
                  </a:lnTo>
                  <a:lnTo>
                    <a:pt x="1549556" y="887739"/>
                  </a:lnTo>
                  <a:lnTo>
                    <a:pt x="1594956" y="879083"/>
                  </a:lnTo>
                  <a:lnTo>
                    <a:pt x="1641160" y="872818"/>
                  </a:lnTo>
                  <a:lnTo>
                    <a:pt x="1688102" y="869011"/>
                  </a:lnTo>
                  <a:lnTo>
                    <a:pt x="1735716" y="867727"/>
                  </a:lnTo>
                  <a:lnTo>
                    <a:pt x="1735716" y="0"/>
                  </a:lnTo>
                  <a:close/>
                </a:path>
              </a:pathLst>
            </a:custGeom>
            <a:solidFill>
              <a:srgbClr val="9B84AE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1024247" y="2693606"/>
              <a:ext cx="3471545" cy="3471545"/>
            </a:xfrm>
            <a:custGeom>
              <a:avLst/>
              <a:gdLst/>
              <a:ahLst/>
              <a:cxnLst/>
              <a:rect l="l" t="t" r="r" b="b"/>
              <a:pathLst>
                <a:path w="3471545" h="3471545">
                  <a:moveTo>
                    <a:pt x="3440221" y="1410220"/>
                  </a:moveTo>
                  <a:lnTo>
                    <a:pt x="3448673" y="1458055"/>
                  </a:lnTo>
                  <a:lnTo>
                    <a:pt x="3455766" y="1505814"/>
                  </a:lnTo>
                  <a:lnTo>
                    <a:pt x="3461511" y="1553476"/>
                  </a:lnTo>
                  <a:lnTo>
                    <a:pt x="3465924" y="1601020"/>
                  </a:lnTo>
                  <a:lnTo>
                    <a:pt x="3469018" y="1648427"/>
                  </a:lnTo>
                  <a:lnTo>
                    <a:pt x="3470807" y="1695676"/>
                  </a:lnTo>
                  <a:lnTo>
                    <a:pt x="3471305" y="1742747"/>
                  </a:lnTo>
                  <a:lnTo>
                    <a:pt x="3470525" y="1789619"/>
                  </a:lnTo>
                  <a:lnTo>
                    <a:pt x="3468481" y="1836273"/>
                  </a:lnTo>
                  <a:lnTo>
                    <a:pt x="3465188" y="1882687"/>
                  </a:lnTo>
                  <a:lnTo>
                    <a:pt x="3460658" y="1928841"/>
                  </a:lnTo>
                  <a:lnTo>
                    <a:pt x="3454907" y="1974715"/>
                  </a:lnTo>
                  <a:lnTo>
                    <a:pt x="3447947" y="2020289"/>
                  </a:lnTo>
                  <a:lnTo>
                    <a:pt x="3439793" y="2065543"/>
                  </a:lnTo>
                  <a:lnTo>
                    <a:pt x="3430458" y="2110455"/>
                  </a:lnTo>
                  <a:lnTo>
                    <a:pt x="3419956" y="2155006"/>
                  </a:lnTo>
                  <a:lnTo>
                    <a:pt x="3408301" y="2199175"/>
                  </a:lnTo>
                  <a:lnTo>
                    <a:pt x="3395507" y="2242941"/>
                  </a:lnTo>
                  <a:lnTo>
                    <a:pt x="3381588" y="2286286"/>
                  </a:lnTo>
                  <a:lnTo>
                    <a:pt x="3366557" y="2329187"/>
                  </a:lnTo>
                  <a:lnTo>
                    <a:pt x="3350428" y="2371625"/>
                  </a:lnTo>
                  <a:lnTo>
                    <a:pt x="3333216" y="2413580"/>
                  </a:lnTo>
                  <a:lnTo>
                    <a:pt x="3314934" y="2455031"/>
                  </a:lnTo>
                  <a:lnTo>
                    <a:pt x="3295595" y="2495958"/>
                  </a:lnTo>
                  <a:lnTo>
                    <a:pt x="3275214" y="2536340"/>
                  </a:lnTo>
                  <a:lnTo>
                    <a:pt x="3253804" y="2576157"/>
                  </a:lnTo>
                  <a:lnTo>
                    <a:pt x="3231380" y="2615388"/>
                  </a:lnTo>
                  <a:lnTo>
                    <a:pt x="3207955" y="2654014"/>
                  </a:lnTo>
                  <a:lnTo>
                    <a:pt x="3183543" y="2692014"/>
                  </a:lnTo>
                  <a:lnTo>
                    <a:pt x="3158158" y="2729368"/>
                  </a:lnTo>
                  <a:lnTo>
                    <a:pt x="3131813" y="2766055"/>
                  </a:lnTo>
                  <a:lnTo>
                    <a:pt x="3104523" y="2802055"/>
                  </a:lnTo>
                  <a:lnTo>
                    <a:pt x="3076301" y="2837347"/>
                  </a:lnTo>
                  <a:lnTo>
                    <a:pt x="3047161" y="2871912"/>
                  </a:lnTo>
                  <a:lnTo>
                    <a:pt x="3017117" y="2905728"/>
                  </a:lnTo>
                  <a:lnTo>
                    <a:pt x="2986183" y="2938776"/>
                  </a:lnTo>
                  <a:lnTo>
                    <a:pt x="2954372" y="2971035"/>
                  </a:lnTo>
                  <a:lnTo>
                    <a:pt x="2921699" y="3002485"/>
                  </a:lnTo>
                  <a:lnTo>
                    <a:pt x="2888177" y="3033105"/>
                  </a:lnTo>
                  <a:lnTo>
                    <a:pt x="2853820" y="3062876"/>
                  </a:lnTo>
                  <a:lnTo>
                    <a:pt x="2818642" y="3091776"/>
                  </a:lnTo>
                  <a:lnTo>
                    <a:pt x="2782657" y="3119785"/>
                  </a:lnTo>
                  <a:lnTo>
                    <a:pt x="2745878" y="3146884"/>
                  </a:lnTo>
                  <a:lnTo>
                    <a:pt x="2708320" y="3173051"/>
                  </a:lnTo>
                  <a:lnTo>
                    <a:pt x="2669996" y="3198267"/>
                  </a:lnTo>
                  <a:lnTo>
                    <a:pt x="2630920" y="3222510"/>
                  </a:lnTo>
                  <a:lnTo>
                    <a:pt x="2591106" y="3245761"/>
                  </a:lnTo>
                  <a:lnTo>
                    <a:pt x="2550568" y="3268000"/>
                  </a:lnTo>
                  <a:lnTo>
                    <a:pt x="2509319" y="3289205"/>
                  </a:lnTo>
                  <a:lnTo>
                    <a:pt x="2467373" y="3309357"/>
                  </a:lnTo>
                  <a:lnTo>
                    <a:pt x="2424745" y="3328435"/>
                  </a:lnTo>
                  <a:lnTo>
                    <a:pt x="2381448" y="3346419"/>
                  </a:lnTo>
                  <a:lnTo>
                    <a:pt x="2337495" y="3363288"/>
                  </a:lnTo>
                  <a:lnTo>
                    <a:pt x="2292902" y="3379022"/>
                  </a:lnTo>
                  <a:lnTo>
                    <a:pt x="2247680" y="3393602"/>
                  </a:lnTo>
                  <a:lnTo>
                    <a:pt x="2201846" y="3407005"/>
                  </a:lnTo>
                  <a:lnTo>
                    <a:pt x="2155411" y="3419213"/>
                  </a:lnTo>
                  <a:lnTo>
                    <a:pt x="2108390" y="3430205"/>
                  </a:lnTo>
                  <a:lnTo>
                    <a:pt x="2060798" y="3439960"/>
                  </a:lnTo>
                  <a:lnTo>
                    <a:pt x="2012963" y="3448405"/>
                  </a:lnTo>
                  <a:lnTo>
                    <a:pt x="1965204" y="3455491"/>
                  </a:lnTo>
                  <a:lnTo>
                    <a:pt x="1917542" y="3461230"/>
                  </a:lnTo>
                  <a:lnTo>
                    <a:pt x="1869998" y="3465636"/>
                  </a:lnTo>
                  <a:lnTo>
                    <a:pt x="1822591" y="3468724"/>
                  </a:lnTo>
                  <a:lnTo>
                    <a:pt x="1775342" y="3470507"/>
                  </a:lnTo>
                  <a:lnTo>
                    <a:pt x="1728271" y="3470999"/>
                  </a:lnTo>
                  <a:lnTo>
                    <a:pt x="1681399" y="3470214"/>
                  </a:lnTo>
                  <a:lnTo>
                    <a:pt x="1634746" y="3468165"/>
                  </a:lnTo>
                  <a:lnTo>
                    <a:pt x="1588332" y="3464866"/>
                  </a:lnTo>
                  <a:lnTo>
                    <a:pt x="1542178" y="3460332"/>
                  </a:lnTo>
                  <a:lnTo>
                    <a:pt x="1496303" y="3454576"/>
                  </a:lnTo>
                  <a:lnTo>
                    <a:pt x="1450730" y="3447612"/>
                  </a:lnTo>
                  <a:lnTo>
                    <a:pt x="1405477" y="3439454"/>
                  </a:lnTo>
                  <a:lnTo>
                    <a:pt x="1360565" y="3430115"/>
                  </a:lnTo>
                  <a:lnTo>
                    <a:pt x="1316014" y="3419610"/>
                  </a:lnTo>
                  <a:lnTo>
                    <a:pt x="1271845" y="3407952"/>
                  </a:lnTo>
                  <a:lnTo>
                    <a:pt x="1228079" y="3395154"/>
                  </a:lnTo>
                  <a:lnTo>
                    <a:pt x="1184734" y="3381232"/>
                  </a:lnTo>
                  <a:lnTo>
                    <a:pt x="1141833" y="3366199"/>
                  </a:lnTo>
                  <a:lnTo>
                    <a:pt x="1099395" y="3350068"/>
                  </a:lnTo>
                  <a:lnTo>
                    <a:pt x="1057440" y="3332853"/>
                  </a:lnTo>
                  <a:lnTo>
                    <a:pt x="1015989" y="3314569"/>
                  </a:lnTo>
                  <a:lnTo>
                    <a:pt x="975063" y="3295229"/>
                  </a:lnTo>
                  <a:lnTo>
                    <a:pt x="934681" y="3274847"/>
                  </a:lnTo>
                  <a:lnTo>
                    <a:pt x="894864" y="3253436"/>
                  </a:lnTo>
                  <a:lnTo>
                    <a:pt x="855633" y="3231011"/>
                  </a:lnTo>
                  <a:lnTo>
                    <a:pt x="817007" y="3207585"/>
                  </a:lnTo>
                  <a:lnTo>
                    <a:pt x="779007" y="3183173"/>
                  </a:lnTo>
                  <a:lnTo>
                    <a:pt x="741653" y="3157787"/>
                  </a:lnTo>
                  <a:lnTo>
                    <a:pt x="704966" y="3131442"/>
                  </a:lnTo>
                  <a:lnTo>
                    <a:pt x="668966" y="3104152"/>
                  </a:lnTo>
                  <a:lnTo>
                    <a:pt x="633674" y="3075931"/>
                  </a:lnTo>
                  <a:lnTo>
                    <a:pt x="599109" y="3046792"/>
                  </a:lnTo>
                  <a:lnTo>
                    <a:pt x="565293" y="3016749"/>
                  </a:lnTo>
                  <a:lnTo>
                    <a:pt x="532244" y="2985816"/>
                  </a:lnTo>
                  <a:lnTo>
                    <a:pt x="499985" y="2954007"/>
                  </a:lnTo>
                  <a:lnTo>
                    <a:pt x="468535" y="2921336"/>
                  </a:lnTo>
                  <a:lnTo>
                    <a:pt x="437915" y="2887816"/>
                  </a:lnTo>
                  <a:lnTo>
                    <a:pt x="408144" y="2853462"/>
                  </a:lnTo>
                  <a:lnTo>
                    <a:pt x="379243" y="2818287"/>
                  </a:lnTo>
                  <a:lnTo>
                    <a:pt x="351234" y="2782304"/>
                  </a:lnTo>
                  <a:lnTo>
                    <a:pt x="324135" y="2745529"/>
                  </a:lnTo>
                  <a:lnTo>
                    <a:pt x="297967" y="2707974"/>
                  </a:lnTo>
                  <a:lnTo>
                    <a:pt x="272751" y="2669654"/>
                  </a:lnTo>
                  <a:lnTo>
                    <a:pt x="248507" y="2630582"/>
                  </a:lnTo>
                  <a:lnTo>
                    <a:pt x="225255" y="2590772"/>
                  </a:lnTo>
                  <a:lnTo>
                    <a:pt x="203016" y="2550238"/>
                  </a:lnTo>
                  <a:lnTo>
                    <a:pt x="181810" y="2508994"/>
                  </a:lnTo>
                  <a:lnTo>
                    <a:pt x="161658" y="2467054"/>
                  </a:lnTo>
                  <a:lnTo>
                    <a:pt x="142579" y="2424431"/>
                  </a:lnTo>
                  <a:lnTo>
                    <a:pt x="124594" y="2381139"/>
                  </a:lnTo>
                  <a:lnTo>
                    <a:pt x="107724" y="2337193"/>
                  </a:lnTo>
                  <a:lnTo>
                    <a:pt x="91988" y="2292605"/>
                  </a:lnTo>
                  <a:lnTo>
                    <a:pt x="77408" y="2247391"/>
                  </a:lnTo>
                  <a:lnTo>
                    <a:pt x="64003" y="2201562"/>
                  </a:lnTo>
                  <a:lnTo>
                    <a:pt x="51794" y="2155135"/>
                  </a:lnTo>
                  <a:lnTo>
                    <a:pt x="40802" y="2108122"/>
                  </a:lnTo>
                  <a:lnTo>
                    <a:pt x="31045" y="2060536"/>
                  </a:lnTo>
                  <a:lnTo>
                    <a:pt x="22599" y="2012694"/>
                  </a:lnTo>
                  <a:lnTo>
                    <a:pt x="15512" y="1964930"/>
                  </a:lnTo>
                  <a:lnTo>
                    <a:pt x="9772" y="1917262"/>
                  </a:lnTo>
                  <a:lnTo>
                    <a:pt x="5364" y="1869712"/>
                  </a:lnTo>
                  <a:lnTo>
                    <a:pt x="2276" y="1822300"/>
                  </a:lnTo>
                  <a:lnTo>
                    <a:pt x="492" y="1775046"/>
                  </a:lnTo>
                  <a:lnTo>
                    <a:pt x="0" y="1727971"/>
                  </a:lnTo>
                  <a:lnTo>
                    <a:pt x="784" y="1681095"/>
                  </a:lnTo>
                  <a:lnTo>
                    <a:pt x="2833" y="1634438"/>
                  </a:lnTo>
                  <a:lnTo>
                    <a:pt x="6131" y="1588021"/>
                  </a:lnTo>
                  <a:lnTo>
                    <a:pt x="10664" y="1541864"/>
                  </a:lnTo>
                  <a:lnTo>
                    <a:pt x="16420" y="1495987"/>
                  </a:lnTo>
                  <a:lnTo>
                    <a:pt x="23384" y="1450411"/>
                  </a:lnTo>
                  <a:lnTo>
                    <a:pt x="31543" y="1405156"/>
                  </a:lnTo>
                  <a:lnTo>
                    <a:pt x="40881" y="1360242"/>
                  </a:lnTo>
                  <a:lnTo>
                    <a:pt x="51387" y="1315690"/>
                  </a:lnTo>
                  <a:lnTo>
                    <a:pt x="63045" y="1271520"/>
                  </a:lnTo>
                  <a:lnTo>
                    <a:pt x="75842" y="1227752"/>
                  </a:lnTo>
                  <a:lnTo>
                    <a:pt x="89765" y="1184407"/>
                  </a:lnTo>
                  <a:lnTo>
                    <a:pt x="104798" y="1141505"/>
                  </a:lnTo>
                  <a:lnTo>
                    <a:pt x="120930" y="1099066"/>
                  </a:lnTo>
                  <a:lnTo>
                    <a:pt x="138145" y="1057111"/>
                  </a:lnTo>
                  <a:lnTo>
                    <a:pt x="156429" y="1015660"/>
                  </a:lnTo>
                  <a:lnTo>
                    <a:pt x="175770" y="974733"/>
                  </a:lnTo>
                  <a:lnTo>
                    <a:pt x="196153" y="934351"/>
                  </a:lnTo>
                  <a:lnTo>
                    <a:pt x="217564" y="894534"/>
                  </a:lnTo>
                  <a:lnTo>
                    <a:pt x="239990" y="855303"/>
                  </a:lnTo>
                  <a:lnTo>
                    <a:pt x="263416" y="816677"/>
                  </a:lnTo>
                  <a:lnTo>
                    <a:pt x="287829" y="778677"/>
                  </a:lnTo>
                  <a:lnTo>
                    <a:pt x="313215" y="741324"/>
                  </a:lnTo>
                  <a:lnTo>
                    <a:pt x="339560" y="704637"/>
                  </a:lnTo>
                  <a:lnTo>
                    <a:pt x="366851" y="668637"/>
                  </a:lnTo>
                  <a:lnTo>
                    <a:pt x="395073" y="633345"/>
                  </a:lnTo>
                  <a:lnTo>
                    <a:pt x="424213" y="598780"/>
                  </a:lnTo>
                  <a:lnTo>
                    <a:pt x="454257" y="564964"/>
                  </a:lnTo>
                  <a:lnTo>
                    <a:pt x="485190" y="531916"/>
                  </a:lnTo>
                  <a:lnTo>
                    <a:pt x="517000" y="499656"/>
                  </a:lnTo>
                  <a:lnTo>
                    <a:pt x="549672" y="468206"/>
                  </a:lnTo>
                  <a:lnTo>
                    <a:pt x="583192" y="437585"/>
                  </a:lnTo>
                  <a:lnTo>
                    <a:pt x="617548" y="407814"/>
                  </a:lnTo>
                  <a:lnTo>
                    <a:pt x="652724" y="378912"/>
                  </a:lnTo>
                  <a:lnTo>
                    <a:pt x="688706" y="350902"/>
                  </a:lnTo>
                  <a:lnTo>
                    <a:pt x="725483" y="323802"/>
                  </a:lnTo>
                  <a:lnTo>
                    <a:pt x="763038" y="297633"/>
                  </a:lnTo>
                  <a:lnTo>
                    <a:pt x="801359" y="272415"/>
                  </a:lnTo>
                  <a:lnTo>
                    <a:pt x="840432" y="248170"/>
                  </a:lnTo>
                  <a:lnTo>
                    <a:pt x="880242" y="224916"/>
                  </a:lnTo>
                  <a:lnTo>
                    <a:pt x="920776" y="202675"/>
                  </a:lnTo>
                  <a:lnTo>
                    <a:pt x="962021" y="181466"/>
                  </a:lnTo>
                  <a:lnTo>
                    <a:pt x="1003962" y="161311"/>
                  </a:lnTo>
                  <a:lnTo>
                    <a:pt x="1046585" y="142229"/>
                  </a:lnTo>
                  <a:lnTo>
                    <a:pt x="1089877" y="124241"/>
                  </a:lnTo>
                  <a:lnTo>
                    <a:pt x="1133824" y="107367"/>
                  </a:lnTo>
                  <a:lnTo>
                    <a:pt x="1178412" y="91627"/>
                  </a:lnTo>
                  <a:lnTo>
                    <a:pt x="1223627" y="77042"/>
                  </a:lnTo>
                  <a:lnTo>
                    <a:pt x="1269455" y="63632"/>
                  </a:lnTo>
                  <a:lnTo>
                    <a:pt x="1315883" y="51418"/>
                  </a:lnTo>
                  <a:lnTo>
                    <a:pt x="1362896" y="40420"/>
                  </a:lnTo>
                  <a:lnTo>
                    <a:pt x="1410481" y="30657"/>
                  </a:lnTo>
                  <a:lnTo>
                    <a:pt x="1464229" y="21304"/>
                  </a:lnTo>
                  <a:lnTo>
                    <a:pt x="1518209" y="13644"/>
                  </a:lnTo>
                  <a:lnTo>
                    <a:pt x="1572384" y="7680"/>
                  </a:lnTo>
                  <a:lnTo>
                    <a:pt x="1626718" y="3415"/>
                  </a:lnTo>
                  <a:lnTo>
                    <a:pt x="1681174" y="854"/>
                  </a:lnTo>
                  <a:lnTo>
                    <a:pt x="1735716" y="0"/>
                  </a:lnTo>
                  <a:lnTo>
                    <a:pt x="1735716" y="867727"/>
                  </a:lnTo>
                  <a:lnTo>
                    <a:pt x="1688102" y="869011"/>
                  </a:lnTo>
                  <a:lnTo>
                    <a:pt x="1641160" y="872818"/>
                  </a:lnTo>
                  <a:lnTo>
                    <a:pt x="1594956" y="879083"/>
                  </a:lnTo>
                  <a:lnTo>
                    <a:pt x="1549556" y="887739"/>
                  </a:lnTo>
                  <a:lnTo>
                    <a:pt x="1505025" y="898720"/>
                  </a:lnTo>
                  <a:lnTo>
                    <a:pt x="1461431" y="911959"/>
                  </a:lnTo>
                  <a:lnTo>
                    <a:pt x="1418840" y="927392"/>
                  </a:lnTo>
                  <a:lnTo>
                    <a:pt x="1377316" y="944950"/>
                  </a:lnTo>
                  <a:lnTo>
                    <a:pt x="1336927" y="964570"/>
                  </a:lnTo>
                  <a:lnTo>
                    <a:pt x="1297739" y="986183"/>
                  </a:lnTo>
                  <a:lnTo>
                    <a:pt x="1259818" y="1009724"/>
                  </a:lnTo>
                  <a:lnTo>
                    <a:pt x="1223230" y="1035127"/>
                  </a:lnTo>
                  <a:lnTo>
                    <a:pt x="1188041" y="1062325"/>
                  </a:lnTo>
                  <a:lnTo>
                    <a:pt x="1154317" y="1091253"/>
                  </a:lnTo>
                  <a:lnTo>
                    <a:pt x="1122125" y="1121844"/>
                  </a:lnTo>
                  <a:lnTo>
                    <a:pt x="1091530" y="1154033"/>
                  </a:lnTo>
                  <a:lnTo>
                    <a:pt x="1062599" y="1187752"/>
                  </a:lnTo>
                  <a:lnTo>
                    <a:pt x="1035398" y="1222936"/>
                  </a:lnTo>
                  <a:lnTo>
                    <a:pt x="1009993" y="1259518"/>
                  </a:lnTo>
                  <a:lnTo>
                    <a:pt x="986450" y="1297433"/>
                  </a:lnTo>
                  <a:lnTo>
                    <a:pt x="964835" y="1336614"/>
                  </a:lnTo>
                  <a:lnTo>
                    <a:pt x="945214" y="1376995"/>
                  </a:lnTo>
                  <a:lnTo>
                    <a:pt x="927655" y="1418510"/>
                  </a:lnTo>
                  <a:lnTo>
                    <a:pt x="912222" y="1461092"/>
                  </a:lnTo>
                  <a:lnTo>
                    <a:pt x="898981" y="1504676"/>
                  </a:lnTo>
                  <a:lnTo>
                    <a:pt x="888000" y="1549195"/>
                  </a:lnTo>
                  <a:lnTo>
                    <a:pt x="879344" y="1594584"/>
                  </a:lnTo>
                  <a:lnTo>
                    <a:pt x="873079" y="1640775"/>
                  </a:lnTo>
                  <a:lnTo>
                    <a:pt x="869272" y="1687703"/>
                  </a:lnTo>
                  <a:lnTo>
                    <a:pt x="867988" y="1735302"/>
                  </a:lnTo>
                  <a:lnTo>
                    <a:pt x="869272" y="1782916"/>
                  </a:lnTo>
                  <a:lnTo>
                    <a:pt x="873079" y="1829858"/>
                  </a:lnTo>
                  <a:lnTo>
                    <a:pt x="879344" y="1876062"/>
                  </a:lnTo>
                  <a:lnTo>
                    <a:pt x="888000" y="1921463"/>
                  </a:lnTo>
                  <a:lnTo>
                    <a:pt x="898981" y="1965993"/>
                  </a:lnTo>
                  <a:lnTo>
                    <a:pt x="912222" y="2009588"/>
                  </a:lnTo>
                  <a:lnTo>
                    <a:pt x="927655" y="2052180"/>
                  </a:lnTo>
                  <a:lnTo>
                    <a:pt x="945214" y="2093704"/>
                  </a:lnTo>
                  <a:lnTo>
                    <a:pt x="964835" y="2134093"/>
                  </a:lnTo>
                  <a:lnTo>
                    <a:pt x="986450" y="2173282"/>
                  </a:lnTo>
                  <a:lnTo>
                    <a:pt x="1009993" y="2211204"/>
                  </a:lnTo>
                  <a:lnTo>
                    <a:pt x="1035398" y="2247792"/>
                  </a:lnTo>
                  <a:lnTo>
                    <a:pt x="1062599" y="2282982"/>
                  </a:lnTo>
                  <a:lnTo>
                    <a:pt x="1091530" y="2316706"/>
                  </a:lnTo>
                  <a:lnTo>
                    <a:pt x="1122125" y="2348899"/>
                  </a:lnTo>
                  <a:lnTo>
                    <a:pt x="1154317" y="2379495"/>
                  </a:lnTo>
                  <a:lnTo>
                    <a:pt x="1188041" y="2408426"/>
                  </a:lnTo>
                  <a:lnTo>
                    <a:pt x="1223230" y="2435628"/>
                  </a:lnTo>
                  <a:lnTo>
                    <a:pt x="1259818" y="2461034"/>
                  </a:lnTo>
                  <a:lnTo>
                    <a:pt x="1297739" y="2484578"/>
                  </a:lnTo>
                  <a:lnTo>
                    <a:pt x="1336927" y="2506193"/>
                  </a:lnTo>
                  <a:lnTo>
                    <a:pt x="1377316" y="2525814"/>
                  </a:lnTo>
                  <a:lnTo>
                    <a:pt x="1418840" y="2543374"/>
                  </a:lnTo>
                  <a:lnTo>
                    <a:pt x="1461431" y="2558807"/>
                  </a:lnTo>
                  <a:lnTo>
                    <a:pt x="1505025" y="2572048"/>
                  </a:lnTo>
                  <a:lnTo>
                    <a:pt x="1549556" y="2583030"/>
                  </a:lnTo>
                  <a:lnTo>
                    <a:pt x="1594956" y="2591686"/>
                  </a:lnTo>
                  <a:lnTo>
                    <a:pt x="1641160" y="2597951"/>
                  </a:lnTo>
                  <a:lnTo>
                    <a:pt x="1688102" y="2601758"/>
                  </a:lnTo>
                  <a:lnTo>
                    <a:pt x="1735716" y="2603042"/>
                  </a:lnTo>
                  <a:lnTo>
                    <a:pt x="1783314" y="2601758"/>
                  </a:lnTo>
                  <a:lnTo>
                    <a:pt x="1830243" y="2597951"/>
                  </a:lnTo>
                  <a:lnTo>
                    <a:pt x="1876434" y="2591686"/>
                  </a:lnTo>
                  <a:lnTo>
                    <a:pt x="1921822" y="2583030"/>
                  </a:lnTo>
                  <a:lnTo>
                    <a:pt x="1966342" y="2572048"/>
                  </a:lnTo>
                  <a:lnTo>
                    <a:pt x="2009926" y="2558807"/>
                  </a:lnTo>
                  <a:lnTo>
                    <a:pt x="2052508" y="2543374"/>
                  </a:lnTo>
                  <a:lnTo>
                    <a:pt x="2094023" y="2525814"/>
                  </a:lnTo>
                  <a:lnTo>
                    <a:pt x="2134404" y="2506193"/>
                  </a:lnTo>
                  <a:lnTo>
                    <a:pt x="2173585" y="2484578"/>
                  </a:lnTo>
                  <a:lnTo>
                    <a:pt x="2211500" y="2461034"/>
                  </a:lnTo>
                  <a:lnTo>
                    <a:pt x="2248082" y="2435628"/>
                  </a:lnTo>
                  <a:lnTo>
                    <a:pt x="2283266" y="2408426"/>
                  </a:lnTo>
                  <a:lnTo>
                    <a:pt x="2316985" y="2379495"/>
                  </a:lnTo>
                  <a:lnTo>
                    <a:pt x="2349173" y="2348899"/>
                  </a:lnTo>
                  <a:lnTo>
                    <a:pt x="2379764" y="2316706"/>
                  </a:lnTo>
                  <a:lnTo>
                    <a:pt x="2408692" y="2282982"/>
                  </a:lnTo>
                  <a:lnTo>
                    <a:pt x="2435891" y="2247792"/>
                  </a:lnTo>
                  <a:lnTo>
                    <a:pt x="2461294" y="2211204"/>
                  </a:lnTo>
                  <a:lnTo>
                    <a:pt x="2484835" y="2173282"/>
                  </a:lnTo>
                  <a:lnTo>
                    <a:pt x="2506448" y="2134093"/>
                  </a:lnTo>
                  <a:lnTo>
                    <a:pt x="2526067" y="2093704"/>
                  </a:lnTo>
                  <a:lnTo>
                    <a:pt x="2543626" y="2052180"/>
                  </a:lnTo>
                  <a:lnTo>
                    <a:pt x="2559059" y="2009588"/>
                  </a:lnTo>
                  <a:lnTo>
                    <a:pt x="2572298" y="1965993"/>
                  </a:lnTo>
                  <a:lnTo>
                    <a:pt x="2583279" y="1921463"/>
                  </a:lnTo>
                  <a:lnTo>
                    <a:pt x="2591935" y="1876062"/>
                  </a:lnTo>
                  <a:lnTo>
                    <a:pt x="2598200" y="1829858"/>
                  </a:lnTo>
                  <a:lnTo>
                    <a:pt x="2602007" y="1782916"/>
                  </a:lnTo>
                  <a:lnTo>
                    <a:pt x="2603291" y="1735302"/>
                  </a:lnTo>
                  <a:lnTo>
                    <a:pt x="2602331" y="1694413"/>
                  </a:lnTo>
                  <a:lnTo>
                    <a:pt x="2599460" y="1653649"/>
                  </a:lnTo>
                  <a:lnTo>
                    <a:pt x="2594691" y="1613078"/>
                  </a:lnTo>
                  <a:lnTo>
                    <a:pt x="2588038" y="1572768"/>
                  </a:lnTo>
                  <a:lnTo>
                    <a:pt x="3440221" y="1410220"/>
                  </a:lnTo>
                  <a:close/>
                </a:path>
              </a:pathLst>
            </a:custGeom>
            <a:ln w="234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6" name="object 3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534829" y="3332187"/>
              <a:ext cx="167233" cy="18776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857755" y="5382615"/>
              <a:ext cx="171639" cy="187769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2256332" y="2271547"/>
              <a:ext cx="85090" cy="85090"/>
            </a:xfrm>
            <a:custGeom>
              <a:avLst/>
              <a:gdLst/>
              <a:ahLst/>
              <a:cxnLst/>
              <a:rect l="l" t="t" r="r" b="b"/>
              <a:pathLst>
                <a:path w="85089" h="85089">
                  <a:moveTo>
                    <a:pt x="85089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85089" y="85089"/>
                  </a:lnTo>
                  <a:lnTo>
                    <a:pt x="85089" y="0"/>
                  </a:lnTo>
                  <a:close/>
                </a:path>
              </a:pathLst>
            </a:custGeom>
            <a:solidFill>
              <a:srgbClr val="FFE160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2256332" y="2271547"/>
              <a:ext cx="85090" cy="85090"/>
            </a:xfrm>
            <a:custGeom>
              <a:avLst/>
              <a:gdLst/>
              <a:ahLst/>
              <a:cxnLst/>
              <a:rect l="l" t="t" r="r" b="b"/>
              <a:pathLst>
                <a:path w="85089" h="85089">
                  <a:moveTo>
                    <a:pt x="0" y="85089"/>
                  </a:moveTo>
                  <a:lnTo>
                    <a:pt x="85090" y="85089"/>
                  </a:lnTo>
                  <a:lnTo>
                    <a:pt x="85090" y="0"/>
                  </a:lnTo>
                  <a:lnTo>
                    <a:pt x="0" y="0"/>
                  </a:lnTo>
                  <a:lnTo>
                    <a:pt x="0" y="85089"/>
                  </a:lnTo>
                  <a:close/>
                </a:path>
              </a:pathLst>
            </a:custGeom>
            <a:ln w="234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0" name="object 4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377808" y="2211400"/>
              <a:ext cx="127622" cy="187769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2725775" y="2271547"/>
              <a:ext cx="82550" cy="85090"/>
            </a:xfrm>
            <a:custGeom>
              <a:avLst/>
              <a:gdLst/>
              <a:ahLst/>
              <a:cxnLst/>
              <a:rect l="l" t="t" r="r" b="b"/>
              <a:pathLst>
                <a:path w="82550" h="85089">
                  <a:moveTo>
                    <a:pt x="82156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82156" y="85089"/>
                  </a:lnTo>
                  <a:lnTo>
                    <a:pt x="82156" y="0"/>
                  </a:lnTo>
                  <a:close/>
                </a:path>
              </a:pathLst>
            </a:custGeom>
            <a:solidFill>
              <a:srgbClr val="9B84AE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2725775" y="2271547"/>
              <a:ext cx="82550" cy="85090"/>
            </a:xfrm>
            <a:custGeom>
              <a:avLst/>
              <a:gdLst/>
              <a:ahLst/>
              <a:cxnLst/>
              <a:rect l="l" t="t" r="r" b="b"/>
              <a:pathLst>
                <a:path w="82550" h="85089">
                  <a:moveTo>
                    <a:pt x="0" y="85089"/>
                  </a:moveTo>
                  <a:lnTo>
                    <a:pt x="82156" y="85089"/>
                  </a:lnTo>
                  <a:lnTo>
                    <a:pt x="82156" y="0"/>
                  </a:lnTo>
                  <a:lnTo>
                    <a:pt x="0" y="0"/>
                  </a:lnTo>
                  <a:lnTo>
                    <a:pt x="0" y="85089"/>
                  </a:lnTo>
                  <a:close/>
                </a:path>
              </a:pathLst>
            </a:custGeom>
            <a:ln w="234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3" name="object 4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845041" y="2211400"/>
              <a:ext cx="198043" cy="187769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7270547" y="2236787"/>
              <a:ext cx="880744" cy="1397000"/>
            </a:xfrm>
            <a:custGeom>
              <a:avLst/>
              <a:gdLst/>
              <a:ahLst/>
              <a:cxnLst/>
              <a:rect l="l" t="t" r="r" b="b"/>
              <a:pathLst>
                <a:path w="880745" h="1397000">
                  <a:moveTo>
                    <a:pt x="880198" y="0"/>
                  </a:moveTo>
                  <a:lnTo>
                    <a:pt x="0" y="0"/>
                  </a:lnTo>
                  <a:lnTo>
                    <a:pt x="0" y="501688"/>
                  </a:lnTo>
                  <a:lnTo>
                    <a:pt x="0" y="501700"/>
                  </a:lnTo>
                  <a:lnTo>
                    <a:pt x="0" y="1396873"/>
                  </a:lnTo>
                  <a:lnTo>
                    <a:pt x="880198" y="1396873"/>
                  </a:lnTo>
                  <a:lnTo>
                    <a:pt x="880198" y="501688"/>
                  </a:lnTo>
                  <a:lnTo>
                    <a:pt x="880198" y="0"/>
                  </a:lnTo>
                  <a:close/>
                </a:path>
              </a:pathLst>
            </a:custGeom>
            <a:solidFill>
              <a:srgbClr val="F6F4F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6390348" y="2236774"/>
              <a:ext cx="0" cy="1108075"/>
            </a:xfrm>
            <a:custGeom>
              <a:avLst/>
              <a:gdLst/>
              <a:ahLst/>
              <a:cxnLst/>
              <a:rect l="l" t="t" r="r" b="b"/>
              <a:pathLst>
                <a:path h="1108075">
                  <a:moveTo>
                    <a:pt x="0" y="0"/>
                  </a:moveTo>
                  <a:lnTo>
                    <a:pt x="0" y="1107579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7270547" y="2236774"/>
              <a:ext cx="0" cy="1108075"/>
            </a:xfrm>
            <a:custGeom>
              <a:avLst/>
              <a:gdLst/>
              <a:ahLst/>
              <a:cxnLst/>
              <a:rect l="l" t="t" r="r" b="b"/>
              <a:pathLst>
                <a:path h="1108075">
                  <a:moveTo>
                    <a:pt x="0" y="0"/>
                  </a:moveTo>
                  <a:lnTo>
                    <a:pt x="0" y="1107579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8150745" y="2236774"/>
              <a:ext cx="0" cy="1108075"/>
            </a:xfrm>
            <a:custGeom>
              <a:avLst/>
              <a:gdLst/>
              <a:ahLst/>
              <a:cxnLst/>
              <a:rect l="l" t="t" r="r" b="b"/>
              <a:pathLst>
                <a:path h="1108075">
                  <a:moveTo>
                    <a:pt x="0" y="0"/>
                  </a:moveTo>
                  <a:lnTo>
                    <a:pt x="0" y="1107579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5510149" y="2738488"/>
              <a:ext cx="3521075" cy="0"/>
            </a:xfrm>
            <a:custGeom>
              <a:avLst/>
              <a:gdLst/>
              <a:ahLst/>
              <a:cxnLst/>
              <a:rect l="l" t="t" r="r" b="b"/>
              <a:pathLst>
                <a:path w="3521075">
                  <a:moveTo>
                    <a:pt x="0" y="0"/>
                  </a:moveTo>
                  <a:lnTo>
                    <a:pt x="3520795" y="0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5510149" y="3040545"/>
              <a:ext cx="3521075" cy="0"/>
            </a:xfrm>
            <a:custGeom>
              <a:avLst/>
              <a:gdLst/>
              <a:ahLst/>
              <a:cxnLst/>
              <a:rect l="l" t="t" r="r" b="b"/>
              <a:pathLst>
                <a:path w="3521075">
                  <a:moveTo>
                    <a:pt x="0" y="0"/>
                  </a:moveTo>
                  <a:lnTo>
                    <a:pt x="3520795" y="0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5510149" y="3342601"/>
              <a:ext cx="3521075" cy="0"/>
            </a:xfrm>
            <a:custGeom>
              <a:avLst/>
              <a:gdLst/>
              <a:ahLst/>
              <a:cxnLst/>
              <a:rect l="l" t="t" r="r" b="b"/>
              <a:pathLst>
                <a:path w="3521075">
                  <a:moveTo>
                    <a:pt x="0" y="0"/>
                  </a:moveTo>
                  <a:lnTo>
                    <a:pt x="3520795" y="0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1" name="object 5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23354" y="2401824"/>
              <a:ext cx="260539" cy="187769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92059" y="2401824"/>
              <a:ext cx="127622" cy="187769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77149" y="2401824"/>
              <a:ext cx="88011" cy="187769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621155" y="2401824"/>
              <a:ext cx="359206" cy="187769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58034" y="2401824"/>
              <a:ext cx="132016" cy="187769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45906" y="2401824"/>
              <a:ext cx="88020" cy="187769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90064" y="2401824"/>
              <a:ext cx="388950" cy="187769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13132" y="2803639"/>
              <a:ext cx="118821" cy="187769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790842" y="2803639"/>
              <a:ext cx="127615" cy="187769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668094" y="2803639"/>
              <a:ext cx="136423" cy="187769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542718" y="2803639"/>
              <a:ext cx="149631" cy="187769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92584" y="3105981"/>
              <a:ext cx="180441" cy="187763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782041" y="3105981"/>
              <a:ext cx="154021" cy="187763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659293" y="3105981"/>
              <a:ext cx="163385" cy="187763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545664" y="3105981"/>
              <a:ext cx="140830" cy="187763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898451" y="3459086"/>
              <a:ext cx="162836" cy="176034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702818" y="3459086"/>
              <a:ext cx="301218" cy="176034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600619" y="3459086"/>
              <a:ext cx="268020" cy="176034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481263" y="3459086"/>
              <a:ext cx="267576" cy="176034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733124" y="4002608"/>
              <a:ext cx="484110" cy="648411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7585951" y="3118002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156"/>
                  </a:moveTo>
                  <a:lnTo>
                    <a:pt x="9450" y="50197"/>
                  </a:lnTo>
                  <a:lnTo>
                    <a:pt x="35225" y="24080"/>
                  </a:lnTo>
                  <a:lnTo>
                    <a:pt x="73460" y="6462"/>
                  </a:lnTo>
                  <a:lnTo>
                    <a:pt x="120294" y="0"/>
                  </a:lnTo>
                  <a:lnTo>
                    <a:pt x="167127" y="6462"/>
                  </a:lnTo>
                  <a:lnTo>
                    <a:pt x="205363" y="24080"/>
                  </a:lnTo>
                  <a:lnTo>
                    <a:pt x="231138" y="50197"/>
                  </a:lnTo>
                  <a:lnTo>
                    <a:pt x="240588" y="82156"/>
                  </a:lnTo>
                  <a:lnTo>
                    <a:pt x="231138" y="114115"/>
                  </a:lnTo>
                  <a:lnTo>
                    <a:pt x="205363" y="140231"/>
                  </a:lnTo>
                  <a:lnTo>
                    <a:pt x="167127" y="157849"/>
                  </a:lnTo>
                  <a:lnTo>
                    <a:pt x="120294" y="164312"/>
                  </a:lnTo>
                  <a:lnTo>
                    <a:pt x="73460" y="157849"/>
                  </a:lnTo>
                  <a:lnTo>
                    <a:pt x="35225" y="140231"/>
                  </a:lnTo>
                  <a:lnTo>
                    <a:pt x="9450" y="114115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7585951" y="4614341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156"/>
                  </a:moveTo>
                  <a:lnTo>
                    <a:pt x="9450" y="50197"/>
                  </a:lnTo>
                  <a:lnTo>
                    <a:pt x="35225" y="24080"/>
                  </a:lnTo>
                  <a:lnTo>
                    <a:pt x="73460" y="6462"/>
                  </a:lnTo>
                  <a:lnTo>
                    <a:pt x="120294" y="0"/>
                  </a:lnTo>
                  <a:lnTo>
                    <a:pt x="167127" y="6462"/>
                  </a:lnTo>
                  <a:lnTo>
                    <a:pt x="205363" y="24080"/>
                  </a:lnTo>
                  <a:lnTo>
                    <a:pt x="231138" y="50197"/>
                  </a:lnTo>
                  <a:lnTo>
                    <a:pt x="240588" y="82156"/>
                  </a:lnTo>
                  <a:lnTo>
                    <a:pt x="231138" y="114115"/>
                  </a:lnTo>
                  <a:lnTo>
                    <a:pt x="205363" y="140231"/>
                  </a:lnTo>
                  <a:lnTo>
                    <a:pt x="167127" y="157849"/>
                  </a:lnTo>
                  <a:lnTo>
                    <a:pt x="120294" y="164312"/>
                  </a:lnTo>
                  <a:lnTo>
                    <a:pt x="73460" y="157849"/>
                  </a:lnTo>
                  <a:lnTo>
                    <a:pt x="35225" y="140231"/>
                  </a:lnTo>
                  <a:lnTo>
                    <a:pt x="9450" y="114115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object 73"/>
            <p:cNvSpPr/>
            <p:nvPr/>
          </p:nvSpPr>
          <p:spPr>
            <a:xfrm>
              <a:off x="8472017" y="4614341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156"/>
                  </a:moveTo>
                  <a:lnTo>
                    <a:pt x="9450" y="50197"/>
                  </a:lnTo>
                  <a:lnTo>
                    <a:pt x="35225" y="24080"/>
                  </a:lnTo>
                  <a:lnTo>
                    <a:pt x="73460" y="6462"/>
                  </a:lnTo>
                  <a:lnTo>
                    <a:pt x="120294" y="0"/>
                  </a:lnTo>
                  <a:lnTo>
                    <a:pt x="167127" y="6462"/>
                  </a:lnTo>
                  <a:lnTo>
                    <a:pt x="205363" y="24080"/>
                  </a:lnTo>
                  <a:lnTo>
                    <a:pt x="231138" y="50197"/>
                  </a:lnTo>
                  <a:lnTo>
                    <a:pt x="240588" y="82156"/>
                  </a:lnTo>
                  <a:lnTo>
                    <a:pt x="231138" y="114115"/>
                  </a:lnTo>
                  <a:lnTo>
                    <a:pt x="205363" y="140231"/>
                  </a:lnTo>
                  <a:lnTo>
                    <a:pt x="167127" y="157849"/>
                  </a:lnTo>
                  <a:lnTo>
                    <a:pt x="120294" y="164312"/>
                  </a:lnTo>
                  <a:lnTo>
                    <a:pt x="73460" y="157849"/>
                  </a:lnTo>
                  <a:lnTo>
                    <a:pt x="35225" y="140231"/>
                  </a:lnTo>
                  <a:lnTo>
                    <a:pt x="9450" y="114115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object 74"/>
            <p:cNvSpPr/>
            <p:nvPr/>
          </p:nvSpPr>
          <p:spPr>
            <a:xfrm>
              <a:off x="8472017" y="4913604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156"/>
                  </a:moveTo>
                  <a:lnTo>
                    <a:pt x="9450" y="50197"/>
                  </a:lnTo>
                  <a:lnTo>
                    <a:pt x="35225" y="24080"/>
                  </a:lnTo>
                  <a:lnTo>
                    <a:pt x="73460" y="6462"/>
                  </a:lnTo>
                  <a:lnTo>
                    <a:pt x="120294" y="0"/>
                  </a:lnTo>
                  <a:lnTo>
                    <a:pt x="167127" y="6462"/>
                  </a:lnTo>
                  <a:lnTo>
                    <a:pt x="205363" y="24080"/>
                  </a:lnTo>
                  <a:lnTo>
                    <a:pt x="231138" y="50197"/>
                  </a:lnTo>
                  <a:lnTo>
                    <a:pt x="240588" y="82156"/>
                  </a:lnTo>
                  <a:lnTo>
                    <a:pt x="231138" y="114115"/>
                  </a:lnTo>
                  <a:lnTo>
                    <a:pt x="205363" y="140231"/>
                  </a:lnTo>
                  <a:lnTo>
                    <a:pt x="167127" y="157849"/>
                  </a:lnTo>
                  <a:lnTo>
                    <a:pt x="120294" y="164312"/>
                  </a:lnTo>
                  <a:lnTo>
                    <a:pt x="73460" y="157849"/>
                  </a:lnTo>
                  <a:lnTo>
                    <a:pt x="35225" y="140231"/>
                  </a:lnTo>
                  <a:lnTo>
                    <a:pt x="9450" y="114115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7585951" y="2809925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156"/>
                  </a:moveTo>
                  <a:lnTo>
                    <a:pt x="9450" y="50197"/>
                  </a:lnTo>
                  <a:lnTo>
                    <a:pt x="35225" y="24080"/>
                  </a:lnTo>
                  <a:lnTo>
                    <a:pt x="73460" y="6462"/>
                  </a:lnTo>
                  <a:lnTo>
                    <a:pt x="120294" y="0"/>
                  </a:lnTo>
                  <a:lnTo>
                    <a:pt x="167127" y="6462"/>
                  </a:lnTo>
                  <a:lnTo>
                    <a:pt x="205363" y="24080"/>
                  </a:lnTo>
                  <a:lnTo>
                    <a:pt x="231138" y="50197"/>
                  </a:lnTo>
                  <a:lnTo>
                    <a:pt x="240588" y="82156"/>
                  </a:lnTo>
                  <a:lnTo>
                    <a:pt x="231138" y="114115"/>
                  </a:lnTo>
                  <a:lnTo>
                    <a:pt x="205363" y="140231"/>
                  </a:lnTo>
                  <a:lnTo>
                    <a:pt x="167127" y="157849"/>
                  </a:lnTo>
                  <a:lnTo>
                    <a:pt x="120294" y="164312"/>
                  </a:lnTo>
                  <a:lnTo>
                    <a:pt x="73460" y="157849"/>
                  </a:lnTo>
                  <a:lnTo>
                    <a:pt x="35225" y="140231"/>
                  </a:lnTo>
                  <a:lnTo>
                    <a:pt x="9450" y="114115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6" name="object 7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26998" y="1156246"/>
              <a:ext cx="6821388" cy="198424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780074" y="2271544"/>
              <a:ext cx="390221" cy="519318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7585951" y="4913604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156"/>
                  </a:moveTo>
                  <a:lnTo>
                    <a:pt x="9450" y="50197"/>
                  </a:lnTo>
                  <a:lnTo>
                    <a:pt x="35225" y="24080"/>
                  </a:lnTo>
                  <a:lnTo>
                    <a:pt x="73460" y="6462"/>
                  </a:lnTo>
                  <a:lnTo>
                    <a:pt x="120294" y="0"/>
                  </a:lnTo>
                  <a:lnTo>
                    <a:pt x="167127" y="6462"/>
                  </a:lnTo>
                  <a:lnTo>
                    <a:pt x="205363" y="24080"/>
                  </a:lnTo>
                  <a:lnTo>
                    <a:pt x="231138" y="50197"/>
                  </a:lnTo>
                  <a:lnTo>
                    <a:pt x="240588" y="82156"/>
                  </a:lnTo>
                  <a:lnTo>
                    <a:pt x="231138" y="114115"/>
                  </a:lnTo>
                  <a:lnTo>
                    <a:pt x="205363" y="140231"/>
                  </a:lnTo>
                  <a:lnTo>
                    <a:pt x="167127" y="157849"/>
                  </a:lnTo>
                  <a:lnTo>
                    <a:pt x="120294" y="164312"/>
                  </a:lnTo>
                  <a:lnTo>
                    <a:pt x="73460" y="157849"/>
                  </a:lnTo>
                  <a:lnTo>
                    <a:pt x="35225" y="140231"/>
                  </a:lnTo>
                  <a:lnTo>
                    <a:pt x="9450" y="114115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object 79"/>
            <p:cNvSpPr/>
            <p:nvPr/>
          </p:nvSpPr>
          <p:spPr>
            <a:xfrm>
              <a:off x="752661" y="6926333"/>
              <a:ext cx="299720" cy="164465"/>
            </a:xfrm>
            <a:custGeom>
              <a:avLst/>
              <a:gdLst/>
              <a:ahLst/>
              <a:cxnLst/>
              <a:rect l="l" t="t" r="r" b="b"/>
              <a:pathLst>
                <a:path w="299719" h="164465">
                  <a:moveTo>
                    <a:pt x="0" y="82156"/>
                  </a:moveTo>
                  <a:lnTo>
                    <a:pt x="11758" y="50175"/>
                  </a:lnTo>
                  <a:lnTo>
                    <a:pt x="43826" y="24061"/>
                  </a:lnTo>
                  <a:lnTo>
                    <a:pt x="91388" y="6455"/>
                  </a:lnTo>
                  <a:lnTo>
                    <a:pt x="149631" y="0"/>
                  </a:lnTo>
                  <a:lnTo>
                    <a:pt x="207874" y="6455"/>
                  </a:lnTo>
                  <a:lnTo>
                    <a:pt x="255436" y="24061"/>
                  </a:lnTo>
                  <a:lnTo>
                    <a:pt x="287503" y="50175"/>
                  </a:lnTo>
                  <a:lnTo>
                    <a:pt x="299262" y="82156"/>
                  </a:lnTo>
                  <a:lnTo>
                    <a:pt x="287503" y="114136"/>
                  </a:lnTo>
                  <a:lnTo>
                    <a:pt x="255436" y="140250"/>
                  </a:lnTo>
                  <a:lnTo>
                    <a:pt x="207874" y="157856"/>
                  </a:lnTo>
                  <a:lnTo>
                    <a:pt x="149631" y="164312"/>
                  </a:lnTo>
                  <a:lnTo>
                    <a:pt x="91388" y="157856"/>
                  </a:lnTo>
                  <a:lnTo>
                    <a:pt x="43826" y="140250"/>
                  </a:lnTo>
                  <a:lnTo>
                    <a:pt x="11758" y="114136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object 80"/>
            <p:cNvSpPr/>
            <p:nvPr/>
          </p:nvSpPr>
          <p:spPr>
            <a:xfrm>
              <a:off x="752661" y="6838313"/>
              <a:ext cx="299720" cy="164465"/>
            </a:xfrm>
            <a:custGeom>
              <a:avLst/>
              <a:gdLst/>
              <a:ahLst/>
              <a:cxnLst/>
              <a:rect l="l" t="t" r="r" b="b"/>
              <a:pathLst>
                <a:path w="299719" h="164465">
                  <a:moveTo>
                    <a:pt x="0" y="82156"/>
                  </a:moveTo>
                  <a:lnTo>
                    <a:pt x="11758" y="50175"/>
                  </a:lnTo>
                  <a:lnTo>
                    <a:pt x="43826" y="24061"/>
                  </a:lnTo>
                  <a:lnTo>
                    <a:pt x="91388" y="6455"/>
                  </a:lnTo>
                  <a:lnTo>
                    <a:pt x="149631" y="0"/>
                  </a:lnTo>
                  <a:lnTo>
                    <a:pt x="207874" y="6455"/>
                  </a:lnTo>
                  <a:lnTo>
                    <a:pt x="255436" y="24061"/>
                  </a:lnTo>
                  <a:lnTo>
                    <a:pt x="287503" y="50175"/>
                  </a:lnTo>
                  <a:lnTo>
                    <a:pt x="299262" y="82156"/>
                  </a:lnTo>
                  <a:lnTo>
                    <a:pt x="287503" y="114136"/>
                  </a:lnTo>
                  <a:lnTo>
                    <a:pt x="255436" y="140250"/>
                  </a:lnTo>
                  <a:lnTo>
                    <a:pt x="207874" y="157856"/>
                  </a:lnTo>
                  <a:lnTo>
                    <a:pt x="149631" y="164312"/>
                  </a:lnTo>
                  <a:lnTo>
                    <a:pt x="91388" y="157856"/>
                  </a:lnTo>
                  <a:lnTo>
                    <a:pt x="43826" y="140250"/>
                  </a:lnTo>
                  <a:lnTo>
                    <a:pt x="11758" y="114136"/>
                  </a:lnTo>
                  <a:lnTo>
                    <a:pt x="0" y="82156"/>
                  </a:lnTo>
                  <a:close/>
                </a:path>
              </a:pathLst>
            </a:custGeom>
            <a:ln w="14668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81" name="object 8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117650" y="6895531"/>
              <a:ext cx="885422" cy="141198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26988" y="1656138"/>
              <a:ext cx="416304" cy="176039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701351" y="4607007"/>
              <a:ext cx="252323" cy="178981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701351" y="4906270"/>
              <a:ext cx="252323" cy="17898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58328" y="6331102"/>
            <a:ext cx="251572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35" b="0" i="0" u="heavy" strike="noStrike" kern="0" cap="none" spc="93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6DBDD1"/>
                  </a:solidFill>
                </a:uFill>
                <a:latin typeface="Arial Narrow"/>
                <a:ea typeface="+mn-ea"/>
                <a:cs typeface="Arial Narrow"/>
              </a:rPr>
              <a:t>  </a:t>
            </a:r>
            <a:r>
              <a:rPr kumimoji="0" sz="1235" b="0" i="0" u="heavy" strike="noStrike" kern="0" cap="none" spc="-296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6DBDD1"/>
                  </a:solidFill>
                </a:uFill>
                <a:latin typeface="Arial Narrow"/>
                <a:ea typeface="+mn-ea"/>
                <a:cs typeface="Arial Narrow"/>
              </a:rPr>
              <a:t>111</a:t>
            </a:r>
            <a:endParaRPr kumimoji="0" sz="123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44836" y="363219"/>
            <a:ext cx="5985299" cy="3507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761480">
              <a:spcBef>
                <a:spcPts val="88"/>
              </a:spcBef>
              <a:tabLst>
                <a:tab pos="4926369" algn="l"/>
              </a:tabLst>
            </a:pPr>
            <a:r>
              <a:rPr spc="247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LA</a:t>
            </a:r>
            <a:r>
              <a:rPr spc="190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 </a:t>
            </a:r>
            <a:r>
              <a:rPr spc="229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TECNOLOGÍA</a:t>
            </a:r>
            <a:r>
              <a:rPr spc="190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 Y </a:t>
            </a:r>
            <a:r>
              <a:rPr spc="137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YO</a:t>
            </a:r>
            <a:r>
              <a:rPr u="heavy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	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134945" y="1020218"/>
            <a:ext cx="7763435" cy="5361454"/>
            <a:chOff x="540004" y="1156246"/>
            <a:chExt cx="8798560" cy="6076315"/>
          </a:xfrm>
        </p:grpSpPr>
        <p:sp>
          <p:nvSpPr>
            <p:cNvPr id="5" name="object 5"/>
            <p:cNvSpPr/>
            <p:nvPr/>
          </p:nvSpPr>
          <p:spPr>
            <a:xfrm>
              <a:off x="540004" y="1156246"/>
              <a:ext cx="8798560" cy="6076315"/>
            </a:xfrm>
            <a:custGeom>
              <a:avLst/>
              <a:gdLst/>
              <a:ahLst/>
              <a:cxnLst/>
              <a:rect l="l" t="t" r="r" b="b"/>
              <a:pathLst>
                <a:path w="8798560" h="6076315">
                  <a:moveTo>
                    <a:pt x="8798407" y="0"/>
                  </a:moveTo>
                  <a:lnTo>
                    <a:pt x="0" y="0"/>
                  </a:lnTo>
                  <a:lnTo>
                    <a:pt x="0" y="6076149"/>
                  </a:lnTo>
                  <a:lnTo>
                    <a:pt x="8798407" y="6076149"/>
                  </a:lnTo>
                  <a:lnTo>
                    <a:pt x="87984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127150" y="5820536"/>
              <a:ext cx="8004175" cy="287020"/>
            </a:xfrm>
            <a:custGeom>
              <a:avLst/>
              <a:gdLst/>
              <a:ahLst/>
              <a:cxnLst/>
              <a:rect l="l" t="t" r="r" b="b"/>
              <a:pathLst>
                <a:path w="8004175" h="287020">
                  <a:moveTo>
                    <a:pt x="1028611" y="0"/>
                  </a:moveTo>
                  <a:lnTo>
                    <a:pt x="514311" y="0"/>
                  </a:lnTo>
                  <a:lnTo>
                    <a:pt x="0" y="0"/>
                  </a:lnTo>
                  <a:lnTo>
                    <a:pt x="0" y="286981"/>
                  </a:lnTo>
                  <a:lnTo>
                    <a:pt x="514286" y="286981"/>
                  </a:lnTo>
                  <a:lnTo>
                    <a:pt x="1028611" y="286981"/>
                  </a:lnTo>
                  <a:lnTo>
                    <a:pt x="1028611" y="0"/>
                  </a:lnTo>
                  <a:close/>
                </a:path>
                <a:path w="8004175" h="287020">
                  <a:moveTo>
                    <a:pt x="8003692" y="0"/>
                  </a:moveTo>
                  <a:lnTo>
                    <a:pt x="8003692" y="0"/>
                  </a:lnTo>
                  <a:lnTo>
                    <a:pt x="1028661" y="0"/>
                  </a:lnTo>
                  <a:lnTo>
                    <a:pt x="1028661" y="286981"/>
                  </a:lnTo>
                  <a:lnTo>
                    <a:pt x="8003692" y="286981"/>
                  </a:lnTo>
                  <a:lnTo>
                    <a:pt x="8003692" y="0"/>
                  </a:lnTo>
                  <a:close/>
                </a:path>
              </a:pathLst>
            </a:custGeom>
            <a:solidFill>
              <a:srgbClr val="F6F4F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641449" y="5533428"/>
              <a:ext cx="0" cy="861060"/>
            </a:xfrm>
            <a:custGeom>
              <a:avLst/>
              <a:gdLst/>
              <a:ahLst/>
              <a:cxnLst/>
              <a:rect l="l" t="t" r="r" b="b"/>
              <a:pathLst>
                <a:path h="861060">
                  <a:moveTo>
                    <a:pt x="0" y="0"/>
                  </a:moveTo>
                  <a:lnTo>
                    <a:pt x="0" y="861009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2155812" y="5533428"/>
              <a:ext cx="0" cy="861060"/>
            </a:xfrm>
            <a:custGeom>
              <a:avLst/>
              <a:gdLst/>
              <a:ahLst/>
              <a:cxnLst/>
              <a:rect l="l" t="t" r="r" b="b"/>
              <a:pathLst>
                <a:path h="861060">
                  <a:moveTo>
                    <a:pt x="0" y="0"/>
                  </a:moveTo>
                  <a:lnTo>
                    <a:pt x="0" y="861009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3550818" y="5533428"/>
              <a:ext cx="0" cy="861060"/>
            </a:xfrm>
            <a:custGeom>
              <a:avLst/>
              <a:gdLst/>
              <a:ahLst/>
              <a:cxnLst/>
              <a:rect l="l" t="t" r="r" b="b"/>
              <a:pathLst>
                <a:path h="861060">
                  <a:moveTo>
                    <a:pt x="0" y="0"/>
                  </a:moveTo>
                  <a:lnTo>
                    <a:pt x="0" y="861009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4945824" y="5533428"/>
              <a:ext cx="0" cy="861060"/>
            </a:xfrm>
            <a:custGeom>
              <a:avLst/>
              <a:gdLst/>
              <a:ahLst/>
              <a:cxnLst/>
              <a:rect l="l" t="t" r="r" b="b"/>
              <a:pathLst>
                <a:path h="861060">
                  <a:moveTo>
                    <a:pt x="0" y="0"/>
                  </a:moveTo>
                  <a:lnTo>
                    <a:pt x="0" y="861009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6340830" y="5533428"/>
              <a:ext cx="0" cy="861060"/>
            </a:xfrm>
            <a:custGeom>
              <a:avLst/>
              <a:gdLst/>
              <a:ahLst/>
              <a:cxnLst/>
              <a:rect l="l" t="t" r="r" b="b"/>
              <a:pathLst>
                <a:path h="861060">
                  <a:moveTo>
                    <a:pt x="0" y="0"/>
                  </a:moveTo>
                  <a:lnTo>
                    <a:pt x="0" y="861009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7735836" y="5533428"/>
              <a:ext cx="0" cy="861060"/>
            </a:xfrm>
            <a:custGeom>
              <a:avLst/>
              <a:gdLst/>
              <a:ahLst/>
              <a:cxnLst/>
              <a:rect l="l" t="t" r="r" b="b"/>
              <a:pathLst>
                <a:path h="861060">
                  <a:moveTo>
                    <a:pt x="0" y="0"/>
                  </a:moveTo>
                  <a:lnTo>
                    <a:pt x="0" y="861009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1127151" y="5820473"/>
              <a:ext cx="8004175" cy="0"/>
            </a:xfrm>
            <a:custGeom>
              <a:avLst/>
              <a:gdLst/>
              <a:ahLst/>
              <a:cxnLst/>
              <a:rect l="l" t="t" r="r" b="b"/>
              <a:pathLst>
                <a:path w="8004175">
                  <a:moveTo>
                    <a:pt x="0" y="0"/>
                  </a:moveTo>
                  <a:lnTo>
                    <a:pt x="8003692" y="0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1127151" y="6107519"/>
              <a:ext cx="8004175" cy="0"/>
            </a:xfrm>
            <a:custGeom>
              <a:avLst/>
              <a:gdLst/>
              <a:ahLst/>
              <a:cxnLst/>
              <a:rect l="l" t="t" r="r" b="b"/>
              <a:pathLst>
                <a:path w="8004175">
                  <a:moveTo>
                    <a:pt x="0" y="0"/>
                  </a:moveTo>
                  <a:lnTo>
                    <a:pt x="8003692" y="0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2725" y="5596686"/>
              <a:ext cx="243014" cy="17608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88642" y="5588985"/>
              <a:ext cx="260628" cy="18820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96082" y="5592285"/>
              <a:ext cx="171691" cy="18782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97540" y="5592285"/>
              <a:ext cx="154087" cy="18784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01500" y="5592285"/>
              <a:ext cx="127673" cy="18784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97242" y="5592285"/>
              <a:ext cx="127673" cy="18784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12937" y="5592285"/>
              <a:ext cx="93920" cy="18784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26743" y="5883578"/>
              <a:ext cx="156537" cy="17609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77111" y="5876676"/>
              <a:ext cx="127673" cy="18784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62226" y="5876676"/>
              <a:ext cx="88049" cy="18784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06257" y="5876676"/>
              <a:ext cx="349986" cy="18784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799016" y="5879256"/>
              <a:ext cx="167294" cy="18820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200474" y="5879256"/>
              <a:ext cx="149684" cy="18820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595772" y="5879256"/>
              <a:ext cx="149684" cy="18820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997242" y="5879256"/>
              <a:ext cx="127673" cy="18820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389455" y="5879256"/>
              <a:ext cx="136478" cy="18820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88592" y="6170840"/>
              <a:ext cx="232451" cy="17609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62429" y="6163873"/>
              <a:ext cx="132074" cy="18784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50491" y="6163873"/>
              <a:ext cx="88049" cy="18782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794509" y="6163873"/>
              <a:ext cx="361734" cy="18782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807817" y="6166439"/>
              <a:ext cx="136478" cy="18784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97540" y="6166439"/>
              <a:ext cx="154087" cy="18784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01500" y="6166439"/>
              <a:ext cx="127673" cy="18784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97242" y="6166439"/>
              <a:ext cx="127673" cy="18784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12937" y="6166439"/>
              <a:ext cx="93920" cy="187840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2411590" y="2126043"/>
              <a:ext cx="6366510" cy="798830"/>
            </a:xfrm>
            <a:custGeom>
              <a:avLst/>
              <a:gdLst/>
              <a:ahLst/>
              <a:cxnLst/>
              <a:rect l="l" t="t" r="r" b="b"/>
              <a:pathLst>
                <a:path w="6366509" h="798830">
                  <a:moveTo>
                    <a:pt x="859942" y="0"/>
                  </a:moveTo>
                  <a:lnTo>
                    <a:pt x="0" y="0"/>
                  </a:lnTo>
                  <a:lnTo>
                    <a:pt x="0" y="798322"/>
                  </a:lnTo>
                  <a:lnTo>
                    <a:pt x="859942" y="798322"/>
                  </a:lnTo>
                  <a:lnTo>
                    <a:pt x="859942" y="0"/>
                  </a:lnTo>
                  <a:close/>
                </a:path>
                <a:path w="6366509" h="798830">
                  <a:moveTo>
                    <a:pt x="2236470" y="451993"/>
                  </a:moveTo>
                  <a:lnTo>
                    <a:pt x="1376514" y="451993"/>
                  </a:lnTo>
                  <a:lnTo>
                    <a:pt x="1376514" y="798322"/>
                  </a:lnTo>
                  <a:lnTo>
                    <a:pt x="2236470" y="798322"/>
                  </a:lnTo>
                  <a:lnTo>
                    <a:pt x="2236470" y="451993"/>
                  </a:lnTo>
                  <a:close/>
                </a:path>
                <a:path w="6366509" h="798830">
                  <a:moveTo>
                    <a:pt x="3612985" y="463727"/>
                  </a:moveTo>
                  <a:lnTo>
                    <a:pt x="2753029" y="463727"/>
                  </a:lnTo>
                  <a:lnTo>
                    <a:pt x="2753029" y="798322"/>
                  </a:lnTo>
                  <a:lnTo>
                    <a:pt x="3612985" y="798322"/>
                  </a:lnTo>
                  <a:lnTo>
                    <a:pt x="3612985" y="463727"/>
                  </a:lnTo>
                  <a:close/>
                </a:path>
                <a:path w="6366509" h="798830">
                  <a:moveTo>
                    <a:pt x="4989487" y="657440"/>
                  </a:moveTo>
                  <a:lnTo>
                    <a:pt x="4129532" y="657440"/>
                  </a:lnTo>
                  <a:lnTo>
                    <a:pt x="4129532" y="798334"/>
                  </a:lnTo>
                  <a:lnTo>
                    <a:pt x="4989487" y="798334"/>
                  </a:lnTo>
                  <a:lnTo>
                    <a:pt x="4989487" y="657440"/>
                  </a:lnTo>
                  <a:close/>
                </a:path>
                <a:path w="6366509" h="798830">
                  <a:moveTo>
                    <a:pt x="6366015" y="695591"/>
                  </a:moveTo>
                  <a:lnTo>
                    <a:pt x="5506059" y="695591"/>
                  </a:lnTo>
                  <a:lnTo>
                    <a:pt x="5506059" y="798322"/>
                  </a:lnTo>
                  <a:lnTo>
                    <a:pt x="6366015" y="798322"/>
                  </a:lnTo>
                  <a:lnTo>
                    <a:pt x="6366015" y="695591"/>
                  </a:lnTo>
                  <a:close/>
                </a:path>
              </a:pathLst>
            </a:custGeom>
            <a:solidFill>
              <a:srgbClr val="F46A89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2153310" y="2924365"/>
              <a:ext cx="6882765" cy="0"/>
            </a:xfrm>
            <a:custGeom>
              <a:avLst/>
              <a:gdLst/>
              <a:ahLst/>
              <a:cxnLst/>
              <a:rect l="l" t="t" r="r" b="b"/>
              <a:pathLst>
                <a:path w="6882765">
                  <a:moveTo>
                    <a:pt x="0" y="0"/>
                  </a:moveTo>
                  <a:lnTo>
                    <a:pt x="6882574" y="0"/>
                  </a:lnTo>
                </a:path>
              </a:pathLst>
            </a:custGeom>
            <a:ln w="11734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2782138" y="1873343"/>
              <a:ext cx="176530" cy="187960"/>
            </a:xfrm>
            <a:custGeom>
              <a:avLst/>
              <a:gdLst/>
              <a:ahLst/>
              <a:cxnLst/>
              <a:rect l="l" t="t" r="r" b="b"/>
              <a:pathLst>
                <a:path w="176530" h="187960">
                  <a:moveTo>
                    <a:pt x="0" y="187840"/>
                  </a:moveTo>
                  <a:lnTo>
                    <a:pt x="176099" y="187840"/>
                  </a:lnTo>
                  <a:lnTo>
                    <a:pt x="176099" y="0"/>
                  </a:lnTo>
                  <a:lnTo>
                    <a:pt x="0" y="0"/>
                  </a:lnTo>
                  <a:lnTo>
                    <a:pt x="0" y="18784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3" name="object 4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164964" y="2324600"/>
              <a:ext cx="162892" cy="18784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536349" y="2337003"/>
              <a:ext cx="176085" cy="188201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930758" y="2531076"/>
              <a:ext cx="123270" cy="187840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8319744" y="2569672"/>
              <a:ext cx="123825" cy="187960"/>
            </a:xfrm>
            <a:custGeom>
              <a:avLst/>
              <a:gdLst/>
              <a:ahLst/>
              <a:cxnLst/>
              <a:rect l="l" t="t" r="r" b="b"/>
              <a:pathLst>
                <a:path w="123825" h="187960">
                  <a:moveTo>
                    <a:pt x="0" y="187840"/>
                  </a:moveTo>
                  <a:lnTo>
                    <a:pt x="123270" y="187840"/>
                  </a:lnTo>
                  <a:lnTo>
                    <a:pt x="123270" y="0"/>
                  </a:lnTo>
                  <a:lnTo>
                    <a:pt x="0" y="0"/>
                  </a:lnTo>
                  <a:lnTo>
                    <a:pt x="0" y="18784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7" name="object 4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627020" y="3022681"/>
              <a:ext cx="485368" cy="187840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639159" y="3022681"/>
              <a:ext cx="1212404" cy="187840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650907" y="3207593"/>
              <a:ext cx="1185595" cy="18784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560648" y="3392500"/>
              <a:ext cx="1367002" cy="187833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988522" y="3022681"/>
              <a:ext cx="1264075" cy="18784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135562" y="3207593"/>
              <a:ext cx="972790" cy="18784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367870" y="3392500"/>
              <a:ext cx="508736" cy="187833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378244" y="3022681"/>
              <a:ext cx="1241637" cy="372752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222894" y="3022681"/>
              <a:ext cx="306414" cy="187840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1127150" y="4629060"/>
              <a:ext cx="8004175" cy="287020"/>
            </a:xfrm>
            <a:custGeom>
              <a:avLst/>
              <a:gdLst/>
              <a:ahLst/>
              <a:cxnLst/>
              <a:rect l="l" t="t" r="r" b="b"/>
              <a:pathLst>
                <a:path w="8004175" h="287020">
                  <a:moveTo>
                    <a:pt x="1029042" y="0"/>
                  </a:moveTo>
                  <a:lnTo>
                    <a:pt x="497027" y="0"/>
                  </a:lnTo>
                  <a:lnTo>
                    <a:pt x="0" y="0"/>
                  </a:lnTo>
                  <a:lnTo>
                    <a:pt x="0" y="286994"/>
                  </a:lnTo>
                  <a:lnTo>
                    <a:pt x="496989" y="286994"/>
                  </a:lnTo>
                  <a:lnTo>
                    <a:pt x="1029042" y="286994"/>
                  </a:lnTo>
                  <a:lnTo>
                    <a:pt x="1029042" y="0"/>
                  </a:lnTo>
                  <a:close/>
                </a:path>
                <a:path w="8004175" h="287020">
                  <a:moveTo>
                    <a:pt x="6605587" y="0"/>
                  </a:moveTo>
                  <a:lnTo>
                    <a:pt x="5211470" y="0"/>
                  </a:lnTo>
                  <a:lnTo>
                    <a:pt x="3810012" y="0"/>
                  </a:lnTo>
                  <a:lnTo>
                    <a:pt x="2415883" y="0"/>
                  </a:lnTo>
                  <a:lnTo>
                    <a:pt x="1029093" y="0"/>
                  </a:lnTo>
                  <a:lnTo>
                    <a:pt x="1029093" y="286994"/>
                  </a:lnTo>
                  <a:lnTo>
                    <a:pt x="2415883" y="286994"/>
                  </a:lnTo>
                  <a:lnTo>
                    <a:pt x="3810012" y="286994"/>
                  </a:lnTo>
                  <a:lnTo>
                    <a:pt x="5211470" y="286994"/>
                  </a:lnTo>
                  <a:lnTo>
                    <a:pt x="6605587" y="286994"/>
                  </a:lnTo>
                  <a:lnTo>
                    <a:pt x="6605587" y="0"/>
                  </a:lnTo>
                  <a:close/>
                </a:path>
                <a:path w="8004175" h="287020">
                  <a:moveTo>
                    <a:pt x="8003629" y="0"/>
                  </a:moveTo>
                  <a:lnTo>
                    <a:pt x="6605600" y="0"/>
                  </a:lnTo>
                  <a:lnTo>
                    <a:pt x="6605600" y="286994"/>
                  </a:lnTo>
                  <a:lnTo>
                    <a:pt x="8003629" y="286994"/>
                  </a:lnTo>
                  <a:lnTo>
                    <a:pt x="8003629" y="0"/>
                  </a:lnTo>
                  <a:close/>
                </a:path>
              </a:pathLst>
            </a:custGeom>
            <a:solidFill>
              <a:srgbClr val="F6F4F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1624139" y="4342117"/>
              <a:ext cx="0" cy="861060"/>
            </a:xfrm>
            <a:custGeom>
              <a:avLst/>
              <a:gdLst/>
              <a:ahLst/>
              <a:cxnLst/>
              <a:rect l="l" t="t" r="r" b="b"/>
              <a:pathLst>
                <a:path h="861060">
                  <a:moveTo>
                    <a:pt x="0" y="0"/>
                  </a:moveTo>
                  <a:lnTo>
                    <a:pt x="0" y="860983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2156244" y="4342117"/>
              <a:ext cx="0" cy="861060"/>
            </a:xfrm>
            <a:custGeom>
              <a:avLst/>
              <a:gdLst/>
              <a:ahLst/>
              <a:cxnLst/>
              <a:rect l="l" t="t" r="r" b="b"/>
              <a:pathLst>
                <a:path h="861060">
                  <a:moveTo>
                    <a:pt x="0" y="0"/>
                  </a:moveTo>
                  <a:lnTo>
                    <a:pt x="0" y="860983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3543033" y="4342117"/>
              <a:ext cx="0" cy="861060"/>
            </a:xfrm>
            <a:custGeom>
              <a:avLst/>
              <a:gdLst/>
              <a:ahLst/>
              <a:cxnLst/>
              <a:rect l="l" t="t" r="r" b="b"/>
              <a:pathLst>
                <a:path h="861060">
                  <a:moveTo>
                    <a:pt x="0" y="0"/>
                  </a:moveTo>
                  <a:lnTo>
                    <a:pt x="0" y="860983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4937163" y="4342117"/>
              <a:ext cx="0" cy="861060"/>
            </a:xfrm>
            <a:custGeom>
              <a:avLst/>
              <a:gdLst/>
              <a:ahLst/>
              <a:cxnLst/>
              <a:rect l="l" t="t" r="r" b="b"/>
              <a:pathLst>
                <a:path h="861060">
                  <a:moveTo>
                    <a:pt x="0" y="0"/>
                  </a:moveTo>
                  <a:lnTo>
                    <a:pt x="0" y="860983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6338620" y="4342117"/>
              <a:ext cx="0" cy="861060"/>
            </a:xfrm>
            <a:custGeom>
              <a:avLst/>
              <a:gdLst/>
              <a:ahLst/>
              <a:cxnLst/>
              <a:rect l="l" t="t" r="r" b="b"/>
              <a:pathLst>
                <a:path h="861060">
                  <a:moveTo>
                    <a:pt x="0" y="0"/>
                  </a:moveTo>
                  <a:lnTo>
                    <a:pt x="0" y="860983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7732750" y="4342117"/>
              <a:ext cx="0" cy="861060"/>
            </a:xfrm>
            <a:custGeom>
              <a:avLst/>
              <a:gdLst/>
              <a:ahLst/>
              <a:cxnLst/>
              <a:rect l="l" t="t" r="r" b="b"/>
              <a:pathLst>
                <a:path h="861060">
                  <a:moveTo>
                    <a:pt x="0" y="0"/>
                  </a:moveTo>
                  <a:lnTo>
                    <a:pt x="0" y="860983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1127151" y="4629010"/>
              <a:ext cx="8004175" cy="0"/>
            </a:xfrm>
            <a:custGeom>
              <a:avLst/>
              <a:gdLst/>
              <a:ahLst/>
              <a:cxnLst/>
              <a:rect l="l" t="t" r="r" b="b"/>
              <a:pathLst>
                <a:path w="8004175">
                  <a:moveTo>
                    <a:pt x="0" y="0"/>
                  </a:moveTo>
                  <a:lnTo>
                    <a:pt x="8003692" y="0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1127151" y="4916055"/>
              <a:ext cx="8004175" cy="0"/>
            </a:xfrm>
            <a:custGeom>
              <a:avLst/>
              <a:gdLst/>
              <a:ahLst/>
              <a:cxnLst/>
              <a:rect l="l" t="t" r="r" b="b"/>
              <a:pathLst>
                <a:path w="8004175">
                  <a:moveTo>
                    <a:pt x="0" y="0"/>
                  </a:moveTo>
                  <a:lnTo>
                    <a:pt x="8003692" y="0"/>
                  </a:lnTo>
                </a:path>
              </a:pathLst>
            </a:custGeom>
            <a:ln w="3670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5" name="object 6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262913" y="4404639"/>
              <a:ext cx="267665" cy="176098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80857" y="4397735"/>
              <a:ext cx="260628" cy="187840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796082" y="4400224"/>
              <a:ext cx="158483" cy="187840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189183" y="4400224"/>
              <a:ext cx="158470" cy="187840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586526" y="4400224"/>
              <a:ext cx="159033" cy="187840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991375" y="4400224"/>
              <a:ext cx="141427" cy="187840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8406625" y="4400224"/>
              <a:ext cx="105660" cy="187840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280147" y="4691975"/>
              <a:ext cx="225847" cy="176099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69338" y="4684267"/>
              <a:ext cx="127660" cy="188201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54454" y="4684262"/>
              <a:ext cx="88049" cy="188206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798472" y="4684262"/>
              <a:ext cx="358907" cy="188206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93149" y="4687570"/>
              <a:ext cx="171691" cy="187832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189183" y="4687570"/>
              <a:ext cx="158470" cy="187832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589765" y="4687570"/>
              <a:ext cx="145275" cy="187832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94601" y="4687570"/>
              <a:ext cx="127673" cy="187832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386228" y="4687570"/>
              <a:ext cx="140879" cy="187832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280147" y="4978868"/>
              <a:ext cx="225847" cy="176099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54809" y="4971826"/>
              <a:ext cx="132054" cy="187840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42706" y="4971826"/>
              <a:ext cx="88049" cy="187840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786877" y="4971826"/>
              <a:ext cx="372313" cy="187840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793149" y="4974468"/>
              <a:ext cx="167284" cy="187827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92117" y="4974468"/>
              <a:ext cx="149684" cy="187840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589460" y="4974468"/>
              <a:ext cx="149684" cy="187840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991375" y="4974468"/>
              <a:ext cx="141427" cy="187827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09711" y="4974468"/>
              <a:ext cx="93903" cy="187827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364907" y="4217974"/>
              <a:ext cx="127660" cy="140868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364894" y="5418672"/>
              <a:ext cx="127673" cy="140879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5521223" y="5590819"/>
              <a:ext cx="240665" cy="167640"/>
            </a:xfrm>
            <a:custGeom>
              <a:avLst/>
              <a:gdLst/>
              <a:ahLst/>
              <a:cxnLst/>
              <a:rect l="l" t="t" r="r" b="b"/>
              <a:pathLst>
                <a:path w="240664" h="167639">
                  <a:moveTo>
                    <a:pt x="0" y="83642"/>
                  </a:moveTo>
                  <a:lnTo>
                    <a:pt x="9454" y="51070"/>
                  </a:lnTo>
                  <a:lnTo>
                    <a:pt x="35239" y="24485"/>
                  </a:lnTo>
                  <a:lnTo>
                    <a:pt x="73487" y="6568"/>
                  </a:lnTo>
                  <a:lnTo>
                    <a:pt x="120332" y="0"/>
                  </a:lnTo>
                  <a:lnTo>
                    <a:pt x="167182" y="6568"/>
                  </a:lnTo>
                  <a:lnTo>
                    <a:pt x="205430" y="24485"/>
                  </a:lnTo>
                  <a:lnTo>
                    <a:pt x="231212" y="51070"/>
                  </a:lnTo>
                  <a:lnTo>
                    <a:pt x="240665" y="83642"/>
                  </a:lnTo>
                  <a:lnTo>
                    <a:pt x="231212" y="116213"/>
                  </a:lnTo>
                  <a:lnTo>
                    <a:pt x="205430" y="142798"/>
                  </a:lnTo>
                  <a:lnTo>
                    <a:pt x="167182" y="160716"/>
                  </a:lnTo>
                  <a:lnTo>
                    <a:pt x="120332" y="167284"/>
                  </a:lnTo>
                  <a:lnTo>
                    <a:pt x="73487" y="160716"/>
                  </a:lnTo>
                  <a:lnTo>
                    <a:pt x="35239" y="142798"/>
                  </a:lnTo>
                  <a:lnTo>
                    <a:pt x="9454" y="116213"/>
                  </a:lnTo>
                  <a:lnTo>
                    <a:pt x="0" y="83642"/>
                  </a:lnTo>
                  <a:close/>
                </a:path>
              </a:pathLst>
            </a:custGeom>
            <a:ln w="14681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object 93"/>
            <p:cNvSpPr/>
            <p:nvPr/>
          </p:nvSpPr>
          <p:spPr>
            <a:xfrm>
              <a:off x="5521223" y="4980342"/>
              <a:ext cx="240665" cy="167640"/>
            </a:xfrm>
            <a:custGeom>
              <a:avLst/>
              <a:gdLst/>
              <a:ahLst/>
              <a:cxnLst/>
              <a:rect l="l" t="t" r="r" b="b"/>
              <a:pathLst>
                <a:path w="240664" h="167639">
                  <a:moveTo>
                    <a:pt x="0" y="83642"/>
                  </a:moveTo>
                  <a:lnTo>
                    <a:pt x="9454" y="51070"/>
                  </a:lnTo>
                  <a:lnTo>
                    <a:pt x="35239" y="24485"/>
                  </a:lnTo>
                  <a:lnTo>
                    <a:pt x="73487" y="6568"/>
                  </a:lnTo>
                  <a:lnTo>
                    <a:pt x="120332" y="0"/>
                  </a:lnTo>
                  <a:lnTo>
                    <a:pt x="167182" y="6568"/>
                  </a:lnTo>
                  <a:lnTo>
                    <a:pt x="205430" y="24485"/>
                  </a:lnTo>
                  <a:lnTo>
                    <a:pt x="231212" y="51070"/>
                  </a:lnTo>
                  <a:lnTo>
                    <a:pt x="240665" y="83642"/>
                  </a:lnTo>
                  <a:lnTo>
                    <a:pt x="231212" y="116213"/>
                  </a:lnTo>
                  <a:lnTo>
                    <a:pt x="205430" y="142798"/>
                  </a:lnTo>
                  <a:lnTo>
                    <a:pt x="167182" y="160716"/>
                  </a:lnTo>
                  <a:lnTo>
                    <a:pt x="120332" y="167284"/>
                  </a:lnTo>
                  <a:lnTo>
                    <a:pt x="73487" y="160716"/>
                  </a:lnTo>
                  <a:lnTo>
                    <a:pt x="35239" y="142798"/>
                  </a:lnTo>
                  <a:lnTo>
                    <a:pt x="9454" y="116213"/>
                  </a:lnTo>
                  <a:lnTo>
                    <a:pt x="0" y="83642"/>
                  </a:lnTo>
                  <a:close/>
                </a:path>
              </a:pathLst>
            </a:custGeom>
            <a:ln w="14681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object 94"/>
            <p:cNvSpPr/>
            <p:nvPr/>
          </p:nvSpPr>
          <p:spPr>
            <a:xfrm>
              <a:off x="2741777" y="5887249"/>
              <a:ext cx="240665" cy="167640"/>
            </a:xfrm>
            <a:custGeom>
              <a:avLst/>
              <a:gdLst/>
              <a:ahLst/>
              <a:cxnLst/>
              <a:rect l="l" t="t" r="r" b="b"/>
              <a:pathLst>
                <a:path w="240664" h="167639">
                  <a:moveTo>
                    <a:pt x="0" y="83642"/>
                  </a:moveTo>
                  <a:lnTo>
                    <a:pt x="9454" y="51070"/>
                  </a:lnTo>
                  <a:lnTo>
                    <a:pt x="35239" y="24485"/>
                  </a:lnTo>
                  <a:lnTo>
                    <a:pt x="73487" y="6568"/>
                  </a:lnTo>
                  <a:lnTo>
                    <a:pt x="120332" y="0"/>
                  </a:lnTo>
                  <a:lnTo>
                    <a:pt x="167182" y="6568"/>
                  </a:lnTo>
                  <a:lnTo>
                    <a:pt x="205430" y="24485"/>
                  </a:lnTo>
                  <a:lnTo>
                    <a:pt x="231212" y="51070"/>
                  </a:lnTo>
                  <a:lnTo>
                    <a:pt x="240665" y="83642"/>
                  </a:lnTo>
                  <a:lnTo>
                    <a:pt x="231212" y="116213"/>
                  </a:lnTo>
                  <a:lnTo>
                    <a:pt x="205430" y="142798"/>
                  </a:lnTo>
                  <a:lnTo>
                    <a:pt x="167182" y="160716"/>
                  </a:lnTo>
                  <a:lnTo>
                    <a:pt x="120332" y="167284"/>
                  </a:lnTo>
                  <a:lnTo>
                    <a:pt x="73487" y="160716"/>
                  </a:lnTo>
                  <a:lnTo>
                    <a:pt x="35239" y="142798"/>
                  </a:lnTo>
                  <a:lnTo>
                    <a:pt x="9454" y="116213"/>
                  </a:lnTo>
                  <a:lnTo>
                    <a:pt x="0" y="83642"/>
                  </a:lnTo>
                  <a:close/>
                </a:path>
              </a:pathLst>
            </a:custGeom>
            <a:ln w="14681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5" name="object 95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078370" y="6943852"/>
              <a:ext cx="1929458" cy="140868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078370" y="1156246"/>
              <a:ext cx="2502228" cy="205231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078370" y="1663065"/>
              <a:ext cx="379449" cy="176085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1104052" y="6747201"/>
              <a:ext cx="299720" cy="164465"/>
            </a:xfrm>
            <a:custGeom>
              <a:avLst/>
              <a:gdLst/>
              <a:ahLst/>
              <a:cxnLst/>
              <a:rect l="l" t="t" r="r" b="b"/>
              <a:pathLst>
                <a:path w="299719" h="164465">
                  <a:moveTo>
                    <a:pt x="0" y="82181"/>
                  </a:moveTo>
                  <a:lnTo>
                    <a:pt x="11763" y="50191"/>
                  </a:lnTo>
                  <a:lnTo>
                    <a:pt x="43841" y="24069"/>
                  </a:lnTo>
                  <a:lnTo>
                    <a:pt x="91420" y="6457"/>
                  </a:lnTo>
                  <a:lnTo>
                    <a:pt x="149682" y="0"/>
                  </a:lnTo>
                  <a:lnTo>
                    <a:pt x="207944" y="6457"/>
                  </a:lnTo>
                  <a:lnTo>
                    <a:pt x="255522" y="24069"/>
                  </a:lnTo>
                  <a:lnTo>
                    <a:pt x="287601" y="50191"/>
                  </a:lnTo>
                  <a:lnTo>
                    <a:pt x="299364" y="82181"/>
                  </a:lnTo>
                  <a:lnTo>
                    <a:pt x="287601" y="114171"/>
                  </a:lnTo>
                  <a:lnTo>
                    <a:pt x="255522" y="140293"/>
                  </a:lnTo>
                  <a:lnTo>
                    <a:pt x="207944" y="157905"/>
                  </a:lnTo>
                  <a:lnTo>
                    <a:pt x="149682" y="164363"/>
                  </a:lnTo>
                  <a:lnTo>
                    <a:pt x="91420" y="157905"/>
                  </a:lnTo>
                  <a:lnTo>
                    <a:pt x="43841" y="140293"/>
                  </a:lnTo>
                  <a:lnTo>
                    <a:pt x="11763" y="114171"/>
                  </a:lnTo>
                  <a:lnTo>
                    <a:pt x="0" y="82181"/>
                  </a:lnTo>
                  <a:close/>
                </a:path>
              </a:pathLst>
            </a:custGeom>
            <a:ln w="14681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object 99"/>
            <p:cNvSpPr/>
            <p:nvPr/>
          </p:nvSpPr>
          <p:spPr>
            <a:xfrm>
              <a:off x="1104052" y="6659158"/>
              <a:ext cx="299720" cy="167640"/>
            </a:xfrm>
            <a:custGeom>
              <a:avLst/>
              <a:gdLst/>
              <a:ahLst/>
              <a:cxnLst/>
              <a:rect l="l" t="t" r="r" b="b"/>
              <a:pathLst>
                <a:path w="299719" h="167640">
                  <a:moveTo>
                    <a:pt x="0" y="83642"/>
                  </a:moveTo>
                  <a:lnTo>
                    <a:pt x="11763" y="51081"/>
                  </a:lnTo>
                  <a:lnTo>
                    <a:pt x="43841" y="24495"/>
                  </a:lnTo>
                  <a:lnTo>
                    <a:pt x="91420" y="6571"/>
                  </a:lnTo>
                  <a:lnTo>
                    <a:pt x="149682" y="0"/>
                  </a:lnTo>
                  <a:lnTo>
                    <a:pt x="207944" y="6571"/>
                  </a:lnTo>
                  <a:lnTo>
                    <a:pt x="255522" y="24495"/>
                  </a:lnTo>
                  <a:lnTo>
                    <a:pt x="287601" y="51081"/>
                  </a:lnTo>
                  <a:lnTo>
                    <a:pt x="299364" y="83642"/>
                  </a:lnTo>
                  <a:lnTo>
                    <a:pt x="287601" y="116203"/>
                  </a:lnTo>
                  <a:lnTo>
                    <a:pt x="255522" y="142789"/>
                  </a:lnTo>
                  <a:lnTo>
                    <a:pt x="207944" y="160712"/>
                  </a:lnTo>
                  <a:lnTo>
                    <a:pt x="149682" y="167284"/>
                  </a:lnTo>
                  <a:lnTo>
                    <a:pt x="91420" y="160712"/>
                  </a:lnTo>
                  <a:lnTo>
                    <a:pt x="43841" y="142789"/>
                  </a:lnTo>
                  <a:lnTo>
                    <a:pt x="11763" y="116203"/>
                  </a:lnTo>
                  <a:lnTo>
                    <a:pt x="0" y="83642"/>
                  </a:lnTo>
                  <a:close/>
                </a:path>
              </a:pathLst>
            </a:custGeom>
            <a:ln w="14681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0" name="object 100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469161" y="6717868"/>
              <a:ext cx="885723" cy="140864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9132747" y="4573841"/>
              <a:ext cx="173151" cy="393280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9129813" y="5768383"/>
              <a:ext cx="176085" cy="390354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5521223" y="6171946"/>
              <a:ext cx="240665" cy="167640"/>
            </a:xfrm>
            <a:custGeom>
              <a:avLst/>
              <a:gdLst/>
              <a:ahLst/>
              <a:cxnLst/>
              <a:rect l="l" t="t" r="r" b="b"/>
              <a:pathLst>
                <a:path w="240664" h="167639">
                  <a:moveTo>
                    <a:pt x="0" y="83642"/>
                  </a:moveTo>
                  <a:lnTo>
                    <a:pt x="9454" y="51070"/>
                  </a:lnTo>
                  <a:lnTo>
                    <a:pt x="35239" y="24485"/>
                  </a:lnTo>
                  <a:lnTo>
                    <a:pt x="73487" y="6568"/>
                  </a:lnTo>
                  <a:lnTo>
                    <a:pt x="120332" y="0"/>
                  </a:lnTo>
                  <a:lnTo>
                    <a:pt x="167182" y="6568"/>
                  </a:lnTo>
                  <a:lnTo>
                    <a:pt x="205430" y="24485"/>
                  </a:lnTo>
                  <a:lnTo>
                    <a:pt x="231212" y="51070"/>
                  </a:lnTo>
                  <a:lnTo>
                    <a:pt x="240665" y="83642"/>
                  </a:lnTo>
                  <a:lnTo>
                    <a:pt x="231212" y="116213"/>
                  </a:lnTo>
                  <a:lnTo>
                    <a:pt x="205430" y="142798"/>
                  </a:lnTo>
                  <a:lnTo>
                    <a:pt x="167182" y="160716"/>
                  </a:lnTo>
                  <a:lnTo>
                    <a:pt x="120332" y="167284"/>
                  </a:lnTo>
                  <a:lnTo>
                    <a:pt x="73487" y="160716"/>
                  </a:lnTo>
                  <a:lnTo>
                    <a:pt x="35239" y="142798"/>
                  </a:lnTo>
                  <a:lnTo>
                    <a:pt x="9454" y="116213"/>
                  </a:lnTo>
                  <a:lnTo>
                    <a:pt x="0" y="83642"/>
                  </a:lnTo>
                  <a:close/>
                </a:path>
              </a:pathLst>
            </a:custGeom>
            <a:ln w="14681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2558" y="6331102"/>
            <a:ext cx="251572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35" b="0" i="0" u="heavy" strike="noStrike" kern="0" cap="none" spc="-22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6DBDD1"/>
                  </a:solidFill>
                </a:uFill>
                <a:latin typeface="Arial Narrow"/>
                <a:ea typeface="+mn-ea"/>
                <a:cs typeface="Arial Narrow"/>
              </a:rPr>
              <a:t>112</a:t>
            </a:r>
            <a:r>
              <a:rPr kumimoji="0" sz="1235" b="0" i="0" u="heavy" strike="noStrike" kern="0" cap="none" spc="441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6DBDD1"/>
                  </a:solidFill>
                </a:uFill>
                <a:latin typeface="Arial Narrow"/>
                <a:ea typeface="+mn-ea"/>
                <a:cs typeface="Arial Narrow"/>
              </a:rPr>
              <a:t> </a:t>
            </a:r>
            <a:endParaRPr kumimoji="0" sz="123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47266" y="403703"/>
            <a:ext cx="4182035" cy="3507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  <a:tabLst>
                <a:tab pos="697043" algn="l"/>
              </a:tabLst>
            </a:pPr>
            <a:r>
              <a:rPr u="heavy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	</a:t>
            </a:r>
            <a:r>
              <a:rPr spc="247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LA</a:t>
            </a:r>
            <a:r>
              <a:rPr spc="190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 </a:t>
            </a:r>
            <a:r>
              <a:rPr spc="229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TECNOLOGÍA</a:t>
            </a:r>
            <a:r>
              <a:rPr spc="190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 Y </a:t>
            </a:r>
            <a:r>
              <a:rPr spc="137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YO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344347" y="3814482"/>
          <a:ext cx="7114054" cy="7575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7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9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8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9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15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21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6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6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6221" y="3869538"/>
            <a:ext cx="235698" cy="15506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63218" y="3863463"/>
            <a:ext cx="229485" cy="16539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36259" y="3865657"/>
            <a:ext cx="139557" cy="16540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25264" y="3865657"/>
            <a:ext cx="139557" cy="16540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30941" y="3865657"/>
            <a:ext cx="98208" cy="16540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620607" y="3865660"/>
            <a:ext cx="93019" cy="16539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31728" y="4122555"/>
            <a:ext cx="198483" cy="155055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2962421" y="4115762"/>
            <a:ext cx="429746" cy="165847"/>
            <a:chOff x="1477810" y="4664530"/>
            <a:chExt cx="487045" cy="187960"/>
          </a:xfrm>
        </p:grpSpPr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77810" y="4664530"/>
              <a:ext cx="127411" cy="18782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62760" y="4664532"/>
              <a:ext cx="87857" cy="18782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06689" y="4664532"/>
              <a:ext cx="358165" cy="187820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627851" y="4118674"/>
            <a:ext cx="135681" cy="165401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136241" y="4118674"/>
            <a:ext cx="82701" cy="165401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620607" y="4118677"/>
            <a:ext cx="98197" cy="165398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531728" y="4375180"/>
            <a:ext cx="198483" cy="155055"/>
          </a:xfrm>
          <a:prstGeom prst="rect">
            <a:avLst/>
          </a:prstGeom>
        </p:spPr>
      </p:pic>
      <p:grpSp>
        <p:nvGrpSpPr>
          <p:cNvPr id="20" name="object 20"/>
          <p:cNvGrpSpPr/>
          <p:nvPr/>
        </p:nvGrpSpPr>
        <p:grpSpPr>
          <a:xfrm>
            <a:off x="2949365" y="4368972"/>
            <a:ext cx="459441" cy="165847"/>
            <a:chOff x="1463014" y="4951501"/>
            <a:chExt cx="520700" cy="187960"/>
          </a:xfrm>
        </p:grpSpPr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63014" y="4951501"/>
              <a:ext cx="131804" cy="18745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51038" y="4951501"/>
              <a:ext cx="87858" cy="18745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94967" y="4951501"/>
              <a:ext cx="388297" cy="187451"/>
            </a:xfrm>
            <a:prstGeom prst="rect">
              <a:avLst/>
            </a:prstGeom>
          </p:spPr>
        </p:pic>
      </p:grpSp>
      <p:pic>
        <p:nvPicPr>
          <p:cNvPr id="24" name="object 2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133805" y="4371302"/>
            <a:ext cx="147301" cy="165398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627851" y="4371300"/>
            <a:ext cx="131804" cy="165401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30941" y="4371300"/>
            <a:ext cx="98208" cy="165401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623184" y="4371300"/>
            <a:ext cx="82701" cy="165401"/>
          </a:xfrm>
          <a:prstGeom prst="rect">
            <a:avLst/>
          </a:prstGeom>
        </p:spPr>
      </p:pic>
      <p:grpSp>
        <p:nvGrpSpPr>
          <p:cNvPr id="28" name="object 28"/>
          <p:cNvGrpSpPr/>
          <p:nvPr/>
        </p:nvGrpSpPr>
        <p:grpSpPr>
          <a:xfrm>
            <a:off x="4073971" y="4118674"/>
            <a:ext cx="222437" cy="166407"/>
            <a:chOff x="2737567" y="4667830"/>
            <a:chExt cx="252095" cy="188595"/>
          </a:xfrm>
        </p:grpSpPr>
        <p:pic>
          <p:nvPicPr>
            <p:cNvPr id="29" name="object 2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808160" y="4667830"/>
              <a:ext cx="158165" cy="18745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737567" y="4677339"/>
              <a:ext cx="251891" cy="178676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2293766" y="1020218"/>
            <a:ext cx="7763435" cy="5361454"/>
            <a:chOff x="720001" y="1156246"/>
            <a:chExt cx="8798560" cy="6076315"/>
          </a:xfrm>
        </p:grpSpPr>
        <p:sp>
          <p:nvSpPr>
            <p:cNvPr id="32" name="object 32"/>
            <p:cNvSpPr/>
            <p:nvPr/>
          </p:nvSpPr>
          <p:spPr>
            <a:xfrm>
              <a:off x="720001" y="1156246"/>
              <a:ext cx="8798560" cy="6076315"/>
            </a:xfrm>
            <a:custGeom>
              <a:avLst/>
              <a:gdLst/>
              <a:ahLst/>
              <a:cxnLst/>
              <a:rect l="l" t="t" r="r" b="b"/>
              <a:pathLst>
                <a:path w="8798560" h="6076315">
                  <a:moveTo>
                    <a:pt x="8798407" y="0"/>
                  </a:moveTo>
                  <a:lnTo>
                    <a:pt x="0" y="0"/>
                  </a:lnTo>
                  <a:lnTo>
                    <a:pt x="0" y="6076149"/>
                  </a:lnTo>
                  <a:lnTo>
                    <a:pt x="8798407" y="6076149"/>
                  </a:lnTo>
                  <a:lnTo>
                    <a:pt x="87984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775093" y="5798464"/>
              <a:ext cx="7987030" cy="287020"/>
            </a:xfrm>
            <a:custGeom>
              <a:avLst/>
              <a:gdLst/>
              <a:ahLst/>
              <a:cxnLst/>
              <a:rect l="l" t="t" r="r" b="b"/>
              <a:pathLst>
                <a:path w="7987030" h="287020">
                  <a:moveTo>
                    <a:pt x="621538" y="0"/>
                  </a:moveTo>
                  <a:lnTo>
                    <a:pt x="0" y="0"/>
                  </a:lnTo>
                  <a:lnTo>
                    <a:pt x="0" y="286410"/>
                  </a:lnTo>
                  <a:lnTo>
                    <a:pt x="621538" y="286410"/>
                  </a:lnTo>
                  <a:lnTo>
                    <a:pt x="621538" y="0"/>
                  </a:lnTo>
                  <a:close/>
                </a:path>
                <a:path w="7987030" h="287020">
                  <a:moveTo>
                    <a:pt x="6300470" y="0"/>
                  </a:moveTo>
                  <a:lnTo>
                    <a:pt x="4614684" y="0"/>
                  </a:lnTo>
                  <a:lnTo>
                    <a:pt x="2928899" y="0"/>
                  </a:lnTo>
                  <a:lnTo>
                    <a:pt x="1243114" y="0"/>
                  </a:lnTo>
                  <a:lnTo>
                    <a:pt x="621576" y="0"/>
                  </a:lnTo>
                  <a:lnTo>
                    <a:pt x="621576" y="286410"/>
                  </a:lnTo>
                  <a:lnTo>
                    <a:pt x="1243114" y="286410"/>
                  </a:lnTo>
                  <a:lnTo>
                    <a:pt x="2928899" y="286410"/>
                  </a:lnTo>
                  <a:lnTo>
                    <a:pt x="4614684" y="286410"/>
                  </a:lnTo>
                  <a:lnTo>
                    <a:pt x="6300470" y="286410"/>
                  </a:lnTo>
                  <a:lnTo>
                    <a:pt x="6300470" y="0"/>
                  </a:lnTo>
                  <a:close/>
                </a:path>
                <a:path w="7987030" h="287020">
                  <a:moveTo>
                    <a:pt x="7986408" y="0"/>
                  </a:moveTo>
                  <a:lnTo>
                    <a:pt x="6300622" y="0"/>
                  </a:lnTo>
                  <a:lnTo>
                    <a:pt x="6300622" y="286410"/>
                  </a:lnTo>
                  <a:lnTo>
                    <a:pt x="7986408" y="286410"/>
                  </a:lnTo>
                  <a:lnTo>
                    <a:pt x="7986408" y="0"/>
                  </a:lnTo>
                  <a:close/>
                </a:path>
              </a:pathLst>
            </a:custGeom>
            <a:solidFill>
              <a:srgbClr val="F6F4F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1396682" y="5511965"/>
              <a:ext cx="0" cy="859790"/>
            </a:xfrm>
            <a:custGeom>
              <a:avLst/>
              <a:gdLst/>
              <a:ahLst/>
              <a:cxnLst/>
              <a:rect l="l" t="t" r="r" b="b"/>
              <a:pathLst>
                <a:path h="859789">
                  <a:moveTo>
                    <a:pt x="0" y="0"/>
                  </a:moveTo>
                  <a:lnTo>
                    <a:pt x="0" y="859256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2018207" y="5511965"/>
              <a:ext cx="0" cy="859790"/>
            </a:xfrm>
            <a:custGeom>
              <a:avLst/>
              <a:gdLst/>
              <a:ahLst/>
              <a:cxnLst/>
              <a:rect l="l" t="t" r="r" b="b"/>
              <a:pathLst>
                <a:path h="859789">
                  <a:moveTo>
                    <a:pt x="0" y="0"/>
                  </a:moveTo>
                  <a:lnTo>
                    <a:pt x="0" y="859256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3703993" y="5511965"/>
              <a:ext cx="0" cy="859790"/>
            </a:xfrm>
            <a:custGeom>
              <a:avLst/>
              <a:gdLst/>
              <a:ahLst/>
              <a:cxnLst/>
              <a:rect l="l" t="t" r="r" b="b"/>
              <a:pathLst>
                <a:path h="859789">
                  <a:moveTo>
                    <a:pt x="0" y="0"/>
                  </a:moveTo>
                  <a:lnTo>
                    <a:pt x="0" y="859256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5389778" y="5511965"/>
              <a:ext cx="0" cy="859790"/>
            </a:xfrm>
            <a:custGeom>
              <a:avLst/>
              <a:gdLst/>
              <a:ahLst/>
              <a:cxnLst/>
              <a:rect l="l" t="t" r="r" b="b"/>
              <a:pathLst>
                <a:path h="859789">
                  <a:moveTo>
                    <a:pt x="0" y="0"/>
                  </a:moveTo>
                  <a:lnTo>
                    <a:pt x="0" y="859256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7075716" y="5511965"/>
              <a:ext cx="0" cy="859790"/>
            </a:xfrm>
            <a:custGeom>
              <a:avLst/>
              <a:gdLst/>
              <a:ahLst/>
              <a:cxnLst/>
              <a:rect l="l" t="t" r="r" b="b"/>
              <a:pathLst>
                <a:path h="859789">
                  <a:moveTo>
                    <a:pt x="0" y="0"/>
                  </a:moveTo>
                  <a:lnTo>
                    <a:pt x="0" y="859256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775098" y="5798426"/>
              <a:ext cx="7988300" cy="0"/>
            </a:xfrm>
            <a:custGeom>
              <a:avLst/>
              <a:gdLst/>
              <a:ahLst/>
              <a:cxnLst/>
              <a:rect l="l" t="t" r="r" b="b"/>
              <a:pathLst>
                <a:path w="7988300">
                  <a:moveTo>
                    <a:pt x="0" y="0"/>
                  </a:moveTo>
                  <a:lnTo>
                    <a:pt x="7988300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775098" y="6084874"/>
              <a:ext cx="7988300" cy="0"/>
            </a:xfrm>
            <a:custGeom>
              <a:avLst/>
              <a:gdLst/>
              <a:ahLst/>
              <a:cxnLst/>
              <a:rect l="l" t="t" r="r" b="b"/>
              <a:pathLst>
                <a:path w="7988300">
                  <a:moveTo>
                    <a:pt x="0" y="0"/>
                  </a:moveTo>
                  <a:lnTo>
                    <a:pt x="7988300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8761501" y="5511965"/>
              <a:ext cx="0" cy="859790"/>
            </a:xfrm>
            <a:custGeom>
              <a:avLst/>
              <a:gdLst/>
              <a:ahLst/>
              <a:cxnLst/>
              <a:rect l="l" t="t" r="r" b="b"/>
              <a:pathLst>
                <a:path h="859789">
                  <a:moveTo>
                    <a:pt x="0" y="0"/>
                  </a:moveTo>
                  <a:lnTo>
                    <a:pt x="0" y="859256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2" name="object 4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83106" y="5575096"/>
              <a:ext cx="242515" cy="17572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99361" y="5567399"/>
              <a:ext cx="260094" cy="187821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807131" y="5570698"/>
              <a:ext cx="162560" cy="187455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99368" y="5570698"/>
              <a:ext cx="149364" cy="187443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209169" y="5570698"/>
              <a:ext cx="99586" cy="187455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92326" y="5570698"/>
              <a:ext cx="111289" cy="187443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27036" y="5861405"/>
              <a:ext cx="156217" cy="175729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85138" y="5854518"/>
              <a:ext cx="127411" cy="187455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70075" y="5854518"/>
              <a:ext cx="87870" cy="187455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614004" y="5854518"/>
              <a:ext cx="358597" cy="187455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812999" y="5857075"/>
              <a:ext cx="149364" cy="18782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490580" y="5857075"/>
              <a:ext cx="171335" cy="18782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209169" y="5857073"/>
              <a:ext cx="99586" cy="187821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892326" y="5857075"/>
              <a:ext cx="111289" cy="187820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988959" y="6148072"/>
              <a:ext cx="231976" cy="175740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70482" y="6141119"/>
              <a:ext cx="131804" cy="187455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58353" y="6141119"/>
              <a:ext cx="87870" cy="187455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602295" y="6141119"/>
              <a:ext cx="388721" cy="187455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807144" y="6143684"/>
              <a:ext cx="166940" cy="187443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499368" y="6143684"/>
              <a:ext cx="149364" cy="187443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209169" y="6143684"/>
              <a:ext cx="99586" cy="187455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92326" y="6143684"/>
              <a:ext cx="111289" cy="187443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2301151" y="2351722"/>
              <a:ext cx="6057265" cy="984250"/>
            </a:xfrm>
            <a:custGeom>
              <a:avLst/>
              <a:gdLst/>
              <a:ahLst/>
              <a:cxnLst/>
              <a:rect l="l" t="t" r="r" b="b"/>
              <a:pathLst>
                <a:path w="6057265" h="984250">
                  <a:moveTo>
                    <a:pt x="1045654" y="0"/>
                  </a:moveTo>
                  <a:lnTo>
                    <a:pt x="0" y="0"/>
                  </a:lnTo>
                  <a:lnTo>
                    <a:pt x="0" y="984161"/>
                  </a:lnTo>
                  <a:lnTo>
                    <a:pt x="1045654" y="984161"/>
                  </a:lnTo>
                  <a:lnTo>
                    <a:pt x="1045654" y="0"/>
                  </a:lnTo>
                  <a:close/>
                </a:path>
                <a:path w="6057265" h="984250">
                  <a:moveTo>
                    <a:pt x="2715171" y="615086"/>
                  </a:moveTo>
                  <a:lnTo>
                    <a:pt x="1669529" y="615086"/>
                  </a:lnTo>
                  <a:lnTo>
                    <a:pt x="1669529" y="984148"/>
                  </a:lnTo>
                  <a:lnTo>
                    <a:pt x="2715171" y="984148"/>
                  </a:lnTo>
                  <a:lnTo>
                    <a:pt x="2715171" y="615086"/>
                  </a:lnTo>
                  <a:close/>
                </a:path>
                <a:path w="6057265" h="984250">
                  <a:moveTo>
                    <a:pt x="4384713" y="875766"/>
                  </a:moveTo>
                  <a:lnTo>
                    <a:pt x="3341992" y="875766"/>
                  </a:lnTo>
                  <a:lnTo>
                    <a:pt x="3341992" y="984135"/>
                  </a:lnTo>
                  <a:lnTo>
                    <a:pt x="4384713" y="984135"/>
                  </a:lnTo>
                  <a:lnTo>
                    <a:pt x="4384713" y="875766"/>
                  </a:lnTo>
                  <a:close/>
                </a:path>
                <a:path w="6057265" h="984250">
                  <a:moveTo>
                    <a:pt x="6057176" y="907986"/>
                  </a:moveTo>
                  <a:lnTo>
                    <a:pt x="5011521" y="907986"/>
                  </a:lnTo>
                  <a:lnTo>
                    <a:pt x="5011521" y="984135"/>
                  </a:lnTo>
                  <a:lnTo>
                    <a:pt x="6057176" y="984135"/>
                  </a:lnTo>
                  <a:lnTo>
                    <a:pt x="6057176" y="907986"/>
                  </a:lnTo>
                  <a:close/>
                </a:path>
              </a:pathLst>
            </a:custGeom>
            <a:solidFill>
              <a:srgbClr val="E493B5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1987753" y="3335870"/>
              <a:ext cx="6681470" cy="0"/>
            </a:xfrm>
            <a:custGeom>
              <a:avLst/>
              <a:gdLst/>
              <a:ahLst/>
              <a:cxnLst/>
              <a:rect l="l" t="t" r="r" b="b"/>
              <a:pathLst>
                <a:path w="6681470">
                  <a:moveTo>
                    <a:pt x="0" y="0"/>
                  </a:moveTo>
                  <a:lnTo>
                    <a:pt x="6681050" y="0"/>
                  </a:lnTo>
                </a:path>
              </a:pathLst>
            </a:custGeom>
            <a:ln w="11722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6" name="object 6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759976" y="2098074"/>
              <a:ext cx="189462" cy="187455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4433900" y="2714481"/>
              <a:ext cx="180340" cy="187960"/>
            </a:xfrm>
            <a:custGeom>
              <a:avLst/>
              <a:gdLst/>
              <a:ahLst/>
              <a:cxnLst/>
              <a:rect l="l" t="t" r="r" b="b"/>
              <a:pathLst>
                <a:path w="180339" h="187960">
                  <a:moveTo>
                    <a:pt x="0" y="187455"/>
                  </a:moveTo>
                  <a:lnTo>
                    <a:pt x="180132" y="187455"/>
                  </a:lnTo>
                  <a:lnTo>
                    <a:pt x="180132" y="0"/>
                  </a:lnTo>
                  <a:lnTo>
                    <a:pt x="0" y="0"/>
                  </a:lnTo>
                  <a:lnTo>
                    <a:pt x="0" y="187455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object 68"/>
            <p:cNvSpPr/>
            <p:nvPr/>
          </p:nvSpPr>
          <p:spPr>
            <a:xfrm>
              <a:off x="6139904" y="2976778"/>
              <a:ext cx="106045" cy="187960"/>
            </a:xfrm>
            <a:custGeom>
              <a:avLst/>
              <a:gdLst/>
              <a:ahLst/>
              <a:cxnLst/>
              <a:rect l="l" t="t" r="r" b="b"/>
              <a:pathLst>
                <a:path w="106045" h="187960">
                  <a:moveTo>
                    <a:pt x="0" y="187451"/>
                  </a:moveTo>
                  <a:lnTo>
                    <a:pt x="105435" y="187451"/>
                  </a:lnTo>
                  <a:lnTo>
                    <a:pt x="105435" y="0"/>
                  </a:lnTo>
                  <a:lnTo>
                    <a:pt x="0" y="0"/>
                  </a:lnTo>
                  <a:lnTo>
                    <a:pt x="0" y="187451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9" name="object 6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808112" y="3007381"/>
              <a:ext cx="111302" cy="187455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576182" y="3433695"/>
              <a:ext cx="560581" cy="187455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149344" y="3433695"/>
              <a:ext cx="744815" cy="187455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943803" y="3433698"/>
              <a:ext cx="500849" cy="187451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742948" y="3433698"/>
              <a:ext cx="253828" cy="187451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779157" y="4609439"/>
              <a:ext cx="7982584" cy="287020"/>
            </a:xfrm>
            <a:custGeom>
              <a:avLst/>
              <a:gdLst/>
              <a:ahLst/>
              <a:cxnLst/>
              <a:rect l="l" t="t" r="r" b="b"/>
              <a:pathLst>
                <a:path w="7982584" h="287020">
                  <a:moveTo>
                    <a:pt x="7982344" y="0"/>
                  </a:moveTo>
                  <a:lnTo>
                    <a:pt x="7982344" y="0"/>
                  </a:lnTo>
                  <a:lnTo>
                    <a:pt x="0" y="0"/>
                  </a:lnTo>
                  <a:lnTo>
                    <a:pt x="0" y="286410"/>
                  </a:lnTo>
                  <a:lnTo>
                    <a:pt x="7982344" y="286410"/>
                  </a:lnTo>
                  <a:lnTo>
                    <a:pt x="7982344" y="0"/>
                  </a:lnTo>
                  <a:close/>
                </a:path>
              </a:pathLst>
            </a:custGeom>
            <a:solidFill>
              <a:srgbClr val="F6F4F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5" name="object 75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016419" y="4199189"/>
              <a:ext cx="127411" cy="140591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016419" y="5397446"/>
              <a:ext cx="127411" cy="140591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4429074" y="5865063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4" h="167004">
                  <a:moveTo>
                    <a:pt x="0" y="83477"/>
                  </a:moveTo>
                  <a:lnTo>
                    <a:pt x="9434" y="50974"/>
                  </a:lnTo>
                  <a:lnTo>
                    <a:pt x="35166" y="24441"/>
                  </a:lnTo>
                  <a:lnTo>
                    <a:pt x="73337" y="6556"/>
                  </a:lnTo>
                  <a:lnTo>
                    <a:pt x="120091" y="0"/>
                  </a:lnTo>
                  <a:lnTo>
                    <a:pt x="166844" y="6556"/>
                  </a:lnTo>
                  <a:lnTo>
                    <a:pt x="205016" y="24441"/>
                  </a:lnTo>
                  <a:lnTo>
                    <a:pt x="230747" y="50974"/>
                  </a:lnTo>
                  <a:lnTo>
                    <a:pt x="240182" y="83477"/>
                  </a:lnTo>
                  <a:lnTo>
                    <a:pt x="230747" y="115979"/>
                  </a:lnTo>
                  <a:lnTo>
                    <a:pt x="205016" y="142513"/>
                  </a:lnTo>
                  <a:lnTo>
                    <a:pt x="166844" y="160397"/>
                  </a:lnTo>
                  <a:lnTo>
                    <a:pt x="120091" y="166954"/>
                  </a:lnTo>
                  <a:lnTo>
                    <a:pt x="73337" y="160397"/>
                  </a:lnTo>
                  <a:lnTo>
                    <a:pt x="35166" y="142513"/>
                  </a:lnTo>
                  <a:lnTo>
                    <a:pt x="9434" y="11597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8" name="object 78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108846" y="5561907"/>
              <a:ext cx="251891" cy="181597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30474" y="6919497"/>
              <a:ext cx="1925523" cy="140591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30478" y="1156246"/>
              <a:ext cx="3417697" cy="192290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30478" y="1649501"/>
              <a:ext cx="378672" cy="175729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756103" y="6723249"/>
              <a:ext cx="299085" cy="164465"/>
            </a:xfrm>
            <a:custGeom>
              <a:avLst/>
              <a:gdLst/>
              <a:ahLst/>
              <a:cxnLst/>
              <a:rect l="l" t="t" r="r" b="b"/>
              <a:pathLst>
                <a:path w="299084" h="164465">
                  <a:moveTo>
                    <a:pt x="0" y="82016"/>
                  </a:moveTo>
                  <a:lnTo>
                    <a:pt x="11738" y="50090"/>
                  </a:lnTo>
                  <a:lnTo>
                    <a:pt x="43751" y="24020"/>
                  </a:lnTo>
                  <a:lnTo>
                    <a:pt x="91232" y="6444"/>
                  </a:lnTo>
                  <a:lnTo>
                    <a:pt x="149377" y="0"/>
                  </a:lnTo>
                  <a:lnTo>
                    <a:pt x="207521" y="6444"/>
                  </a:lnTo>
                  <a:lnTo>
                    <a:pt x="255003" y="24020"/>
                  </a:lnTo>
                  <a:lnTo>
                    <a:pt x="287016" y="50090"/>
                  </a:lnTo>
                  <a:lnTo>
                    <a:pt x="298754" y="82016"/>
                  </a:lnTo>
                  <a:lnTo>
                    <a:pt x="287016" y="113943"/>
                  </a:lnTo>
                  <a:lnTo>
                    <a:pt x="255003" y="140012"/>
                  </a:lnTo>
                  <a:lnTo>
                    <a:pt x="207521" y="157588"/>
                  </a:lnTo>
                  <a:lnTo>
                    <a:pt x="149377" y="164033"/>
                  </a:lnTo>
                  <a:lnTo>
                    <a:pt x="91232" y="157588"/>
                  </a:lnTo>
                  <a:lnTo>
                    <a:pt x="43751" y="140012"/>
                  </a:lnTo>
                  <a:lnTo>
                    <a:pt x="11738" y="113943"/>
                  </a:lnTo>
                  <a:lnTo>
                    <a:pt x="0" y="82016"/>
                  </a:lnTo>
                  <a:close/>
                </a:path>
              </a:pathLst>
            </a:custGeom>
            <a:ln w="14643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object 83"/>
            <p:cNvSpPr/>
            <p:nvPr/>
          </p:nvSpPr>
          <p:spPr>
            <a:xfrm>
              <a:off x="756103" y="6635382"/>
              <a:ext cx="299085" cy="167005"/>
            </a:xfrm>
            <a:custGeom>
              <a:avLst/>
              <a:gdLst/>
              <a:ahLst/>
              <a:cxnLst/>
              <a:rect l="l" t="t" r="r" b="b"/>
              <a:pathLst>
                <a:path w="299084" h="167004">
                  <a:moveTo>
                    <a:pt x="0" y="83477"/>
                  </a:moveTo>
                  <a:lnTo>
                    <a:pt x="11738" y="50984"/>
                  </a:lnTo>
                  <a:lnTo>
                    <a:pt x="43751" y="24450"/>
                  </a:lnTo>
                  <a:lnTo>
                    <a:pt x="91232" y="6560"/>
                  </a:lnTo>
                  <a:lnTo>
                    <a:pt x="149377" y="0"/>
                  </a:lnTo>
                  <a:lnTo>
                    <a:pt x="207521" y="6560"/>
                  </a:lnTo>
                  <a:lnTo>
                    <a:pt x="255003" y="24450"/>
                  </a:lnTo>
                  <a:lnTo>
                    <a:pt x="287016" y="50984"/>
                  </a:lnTo>
                  <a:lnTo>
                    <a:pt x="298754" y="83477"/>
                  </a:lnTo>
                  <a:lnTo>
                    <a:pt x="287016" y="115969"/>
                  </a:lnTo>
                  <a:lnTo>
                    <a:pt x="255003" y="142503"/>
                  </a:lnTo>
                  <a:lnTo>
                    <a:pt x="207521" y="160393"/>
                  </a:lnTo>
                  <a:lnTo>
                    <a:pt x="149377" y="166954"/>
                  </a:lnTo>
                  <a:lnTo>
                    <a:pt x="91232" y="160393"/>
                  </a:lnTo>
                  <a:lnTo>
                    <a:pt x="43751" y="142503"/>
                  </a:lnTo>
                  <a:lnTo>
                    <a:pt x="11738" y="11596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84" name="object 84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120471" y="6693964"/>
              <a:ext cx="883913" cy="140591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762530" y="4563112"/>
              <a:ext cx="172796" cy="389557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768387" y="5746432"/>
              <a:ext cx="175727" cy="392480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737567" y="6138919"/>
              <a:ext cx="251891" cy="178676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2737567" y="5561907"/>
              <a:ext cx="251891" cy="181597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6108846" y="6138919"/>
              <a:ext cx="251891" cy="1786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8471" y="0"/>
            <a:ext cx="8875059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65858" y="3855518"/>
            <a:ext cx="1414182" cy="418671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  <a:tabLst>
                <a:tab pos="415199" algn="l"/>
                <a:tab pos="853934" algn="l"/>
                <a:tab pos="1190689" algn="l"/>
              </a:tabLst>
            </a:pPr>
            <a:r>
              <a:rPr sz="2647" b="1" u="none" spc="-44" dirty="0">
                <a:solidFill>
                  <a:srgbClr val="FFFFFF"/>
                </a:solidFill>
              </a:rPr>
              <a:t>2</a:t>
            </a:r>
            <a:r>
              <a:rPr sz="2647" b="1" u="none" dirty="0">
                <a:solidFill>
                  <a:srgbClr val="FFFFFF"/>
                </a:solidFill>
              </a:rPr>
              <a:t>	</a:t>
            </a:r>
            <a:r>
              <a:rPr sz="2647" b="1" u="none" spc="190" dirty="0">
                <a:solidFill>
                  <a:srgbClr val="FFFFFF"/>
                </a:solidFill>
              </a:rPr>
              <a:t>0</a:t>
            </a:r>
            <a:r>
              <a:rPr sz="2647" b="1" u="none" dirty="0">
                <a:solidFill>
                  <a:srgbClr val="FFFFFF"/>
                </a:solidFill>
              </a:rPr>
              <a:t>	</a:t>
            </a:r>
            <a:r>
              <a:rPr sz="2647" b="1" u="none" spc="-622" dirty="0">
                <a:solidFill>
                  <a:srgbClr val="FFFFFF"/>
                </a:solidFill>
              </a:rPr>
              <a:t>1</a:t>
            </a:r>
            <a:r>
              <a:rPr sz="2647" b="1" u="none" dirty="0">
                <a:solidFill>
                  <a:srgbClr val="FFFFFF"/>
                </a:solidFill>
              </a:rPr>
              <a:t>	</a:t>
            </a:r>
            <a:r>
              <a:rPr sz="2647" b="1" u="none" spc="-44" dirty="0">
                <a:solidFill>
                  <a:srgbClr val="FFFFFF"/>
                </a:solidFill>
              </a:rPr>
              <a:t>8</a:t>
            </a:r>
            <a:endParaRPr sz="2647"/>
          </a:p>
        </p:txBody>
      </p:sp>
      <p:grpSp>
        <p:nvGrpSpPr>
          <p:cNvPr id="4" name="object 4"/>
          <p:cNvGrpSpPr/>
          <p:nvPr/>
        </p:nvGrpSpPr>
        <p:grpSpPr>
          <a:xfrm>
            <a:off x="3666598" y="2534602"/>
            <a:ext cx="4815168" cy="2868146"/>
            <a:chOff x="2275878" y="2872549"/>
            <a:chExt cx="5457190" cy="3250565"/>
          </a:xfrm>
        </p:grpSpPr>
        <p:sp>
          <p:nvSpPr>
            <p:cNvPr id="5" name="object 5"/>
            <p:cNvSpPr/>
            <p:nvPr/>
          </p:nvSpPr>
          <p:spPr>
            <a:xfrm>
              <a:off x="2275878" y="2872549"/>
              <a:ext cx="5457190" cy="3244850"/>
            </a:xfrm>
            <a:custGeom>
              <a:avLst/>
              <a:gdLst/>
              <a:ahLst/>
              <a:cxnLst/>
              <a:rect l="l" t="t" r="r" b="b"/>
              <a:pathLst>
                <a:path w="5457190" h="3244850">
                  <a:moveTo>
                    <a:pt x="193535" y="1094117"/>
                  </a:moveTo>
                  <a:lnTo>
                    <a:pt x="129425" y="1094117"/>
                  </a:lnTo>
                  <a:lnTo>
                    <a:pt x="129425" y="1277086"/>
                  </a:lnTo>
                  <a:lnTo>
                    <a:pt x="126771" y="1298308"/>
                  </a:lnTo>
                  <a:lnTo>
                    <a:pt x="119176" y="1312951"/>
                  </a:lnTo>
                  <a:lnTo>
                    <a:pt x="107162" y="1321422"/>
                  </a:lnTo>
                  <a:lnTo>
                    <a:pt x="91287" y="1324152"/>
                  </a:lnTo>
                  <a:lnTo>
                    <a:pt x="77063" y="1322235"/>
                  </a:lnTo>
                  <a:lnTo>
                    <a:pt x="63944" y="1316647"/>
                  </a:lnTo>
                  <a:lnTo>
                    <a:pt x="51511" y="1307731"/>
                  </a:lnTo>
                  <a:lnTo>
                    <a:pt x="39357" y="1295755"/>
                  </a:lnTo>
                  <a:lnTo>
                    <a:pt x="0" y="1339570"/>
                  </a:lnTo>
                  <a:lnTo>
                    <a:pt x="16510" y="1355991"/>
                  </a:lnTo>
                  <a:lnTo>
                    <a:pt x="37172" y="1369542"/>
                  </a:lnTo>
                  <a:lnTo>
                    <a:pt x="62471" y="1378775"/>
                  </a:lnTo>
                  <a:lnTo>
                    <a:pt x="92913" y="1382166"/>
                  </a:lnTo>
                  <a:lnTo>
                    <a:pt x="114998" y="1380502"/>
                  </a:lnTo>
                  <a:lnTo>
                    <a:pt x="152184" y="1367282"/>
                  </a:lnTo>
                  <a:lnTo>
                    <a:pt x="186499" y="1324152"/>
                  </a:lnTo>
                  <a:lnTo>
                    <a:pt x="191744" y="1303604"/>
                  </a:lnTo>
                  <a:lnTo>
                    <a:pt x="193535" y="1279931"/>
                  </a:lnTo>
                  <a:lnTo>
                    <a:pt x="193535" y="1094117"/>
                  </a:lnTo>
                  <a:close/>
                </a:path>
                <a:path w="5457190" h="3244850">
                  <a:moveTo>
                    <a:pt x="281774" y="748449"/>
                  </a:moveTo>
                  <a:lnTo>
                    <a:pt x="274637" y="703084"/>
                  </a:lnTo>
                  <a:lnTo>
                    <a:pt x="254342" y="664235"/>
                  </a:lnTo>
                  <a:lnTo>
                    <a:pt x="222529" y="633945"/>
                  </a:lnTo>
                  <a:lnTo>
                    <a:pt x="216458" y="631088"/>
                  </a:lnTo>
                  <a:lnTo>
                    <a:pt x="216458" y="749261"/>
                  </a:lnTo>
                  <a:lnTo>
                    <a:pt x="216458" y="750074"/>
                  </a:lnTo>
                  <a:lnTo>
                    <a:pt x="210261" y="784555"/>
                  </a:lnTo>
                  <a:lnTo>
                    <a:pt x="192811" y="811339"/>
                  </a:lnTo>
                  <a:lnTo>
                    <a:pt x="165785" y="828700"/>
                  </a:lnTo>
                  <a:lnTo>
                    <a:pt x="130848" y="834872"/>
                  </a:lnTo>
                  <a:lnTo>
                    <a:pt x="82575" y="834872"/>
                  </a:lnTo>
                  <a:lnTo>
                    <a:pt x="82575" y="663651"/>
                  </a:lnTo>
                  <a:lnTo>
                    <a:pt x="130848" y="663651"/>
                  </a:lnTo>
                  <a:lnTo>
                    <a:pt x="165785" y="669963"/>
                  </a:lnTo>
                  <a:lnTo>
                    <a:pt x="192811" y="687603"/>
                  </a:lnTo>
                  <a:lnTo>
                    <a:pt x="210261" y="714667"/>
                  </a:lnTo>
                  <a:lnTo>
                    <a:pt x="216458" y="749261"/>
                  </a:lnTo>
                  <a:lnTo>
                    <a:pt x="216458" y="631088"/>
                  </a:lnTo>
                  <a:lnTo>
                    <a:pt x="180809" y="614286"/>
                  </a:lnTo>
                  <a:lnTo>
                    <a:pt x="130848" y="607263"/>
                  </a:lnTo>
                  <a:lnTo>
                    <a:pt x="20091" y="607263"/>
                  </a:lnTo>
                  <a:lnTo>
                    <a:pt x="20091" y="891260"/>
                  </a:lnTo>
                  <a:lnTo>
                    <a:pt x="130848" y="891260"/>
                  </a:lnTo>
                  <a:lnTo>
                    <a:pt x="180809" y="884174"/>
                  </a:lnTo>
                  <a:lnTo>
                    <a:pt x="222529" y="864298"/>
                  </a:lnTo>
                  <a:lnTo>
                    <a:pt x="253199" y="834872"/>
                  </a:lnTo>
                  <a:lnTo>
                    <a:pt x="254342" y="833780"/>
                  </a:lnTo>
                  <a:lnTo>
                    <a:pt x="274637" y="794727"/>
                  </a:lnTo>
                  <a:lnTo>
                    <a:pt x="281774" y="749261"/>
                  </a:lnTo>
                  <a:lnTo>
                    <a:pt x="281774" y="748449"/>
                  </a:lnTo>
                  <a:close/>
                </a:path>
                <a:path w="5457190" h="3244850">
                  <a:moveTo>
                    <a:pt x="335686" y="326593"/>
                  </a:moveTo>
                  <a:lnTo>
                    <a:pt x="119849" y="326593"/>
                  </a:lnTo>
                  <a:lnTo>
                    <a:pt x="119849" y="243090"/>
                  </a:lnTo>
                  <a:lnTo>
                    <a:pt x="307289" y="243090"/>
                  </a:lnTo>
                  <a:lnTo>
                    <a:pt x="307289" y="165277"/>
                  </a:lnTo>
                  <a:lnTo>
                    <a:pt x="119849" y="165277"/>
                  </a:lnTo>
                  <a:lnTo>
                    <a:pt x="119849" y="84620"/>
                  </a:lnTo>
                  <a:lnTo>
                    <a:pt x="332841" y="84620"/>
                  </a:lnTo>
                  <a:lnTo>
                    <a:pt x="332841" y="6807"/>
                  </a:lnTo>
                  <a:lnTo>
                    <a:pt x="32943" y="6807"/>
                  </a:lnTo>
                  <a:lnTo>
                    <a:pt x="32943" y="404406"/>
                  </a:lnTo>
                  <a:lnTo>
                    <a:pt x="335686" y="404406"/>
                  </a:lnTo>
                  <a:lnTo>
                    <a:pt x="335686" y="326593"/>
                  </a:lnTo>
                  <a:close/>
                </a:path>
                <a:path w="5457190" h="3244850">
                  <a:moveTo>
                    <a:pt x="719937" y="835672"/>
                  </a:moveTo>
                  <a:lnTo>
                    <a:pt x="565772" y="835672"/>
                  </a:lnTo>
                  <a:lnTo>
                    <a:pt x="565772" y="776033"/>
                  </a:lnTo>
                  <a:lnTo>
                    <a:pt x="699655" y="776033"/>
                  </a:lnTo>
                  <a:lnTo>
                    <a:pt x="699655" y="720458"/>
                  </a:lnTo>
                  <a:lnTo>
                    <a:pt x="565772" y="720458"/>
                  </a:lnTo>
                  <a:lnTo>
                    <a:pt x="565772" y="662851"/>
                  </a:lnTo>
                  <a:lnTo>
                    <a:pt x="717918" y="662851"/>
                  </a:lnTo>
                  <a:lnTo>
                    <a:pt x="717918" y="607263"/>
                  </a:lnTo>
                  <a:lnTo>
                    <a:pt x="503694" y="607263"/>
                  </a:lnTo>
                  <a:lnTo>
                    <a:pt x="503694" y="891260"/>
                  </a:lnTo>
                  <a:lnTo>
                    <a:pt x="719937" y="891260"/>
                  </a:lnTo>
                  <a:lnTo>
                    <a:pt x="719937" y="835672"/>
                  </a:lnTo>
                  <a:close/>
                </a:path>
                <a:path w="5457190" h="3244850">
                  <a:moveTo>
                    <a:pt x="889723" y="1094117"/>
                  </a:moveTo>
                  <a:lnTo>
                    <a:pt x="827252" y="1094117"/>
                  </a:lnTo>
                  <a:lnTo>
                    <a:pt x="827252" y="1256804"/>
                  </a:lnTo>
                  <a:lnTo>
                    <a:pt x="823036" y="1286459"/>
                  </a:lnTo>
                  <a:lnTo>
                    <a:pt x="810920" y="1307782"/>
                  </a:lnTo>
                  <a:lnTo>
                    <a:pt x="791641" y="1320660"/>
                  </a:lnTo>
                  <a:lnTo>
                    <a:pt x="765987" y="1324965"/>
                  </a:lnTo>
                  <a:lnTo>
                    <a:pt x="740321" y="1320507"/>
                  </a:lnTo>
                  <a:lnTo>
                    <a:pt x="721042" y="1307223"/>
                  </a:lnTo>
                  <a:lnTo>
                    <a:pt x="708926" y="1285265"/>
                  </a:lnTo>
                  <a:lnTo>
                    <a:pt x="704723" y="1254772"/>
                  </a:lnTo>
                  <a:lnTo>
                    <a:pt x="704723" y="1094117"/>
                  </a:lnTo>
                  <a:lnTo>
                    <a:pt x="642239" y="1094117"/>
                  </a:lnTo>
                  <a:lnTo>
                    <a:pt x="642289" y="1256804"/>
                  </a:lnTo>
                  <a:lnTo>
                    <a:pt x="650608" y="1310690"/>
                  </a:lnTo>
                  <a:lnTo>
                    <a:pt x="650709" y="1311376"/>
                  </a:lnTo>
                  <a:lnTo>
                    <a:pt x="675093" y="1350835"/>
                  </a:lnTo>
                  <a:lnTo>
                    <a:pt x="713943" y="1374648"/>
                  </a:lnTo>
                  <a:lnTo>
                    <a:pt x="765175" y="1382572"/>
                  </a:lnTo>
                  <a:lnTo>
                    <a:pt x="816813" y="1374648"/>
                  </a:lnTo>
                  <a:lnTo>
                    <a:pt x="855878" y="1350835"/>
                  </a:lnTo>
                  <a:lnTo>
                    <a:pt x="872096" y="1324965"/>
                  </a:lnTo>
                  <a:lnTo>
                    <a:pt x="880986" y="1310690"/>
                  </a:lnTo>
                  <a:lnTo>
                    <a:pt x="889660" y="1254772"/>
                  </a:lnTo>
                  <a:lnTo>
                    <a:pt x="889723" y="1094117"/>
                  </a:lnTo>
                  <a:close/>
                </a:path>
                <a:path w="5457190" h="3244850">
                  <a:moveTo>
                    <a:pt x="1096225" y="6807"/>
                  </a:moveTo>
                  <a:lnTo>
                    <a:pt x="1009891" y="6807"/>
                  </a:lnTo>
                  <a:lnTo>
                    <a:pt x="1009891" y="251612"/>
                  </a:lnTo>
                  <a:lnTo>
                    <a:pt x="933818" y="151650"/>
                  </a:lnTo>
                  <a:lnTo>
                    <a:pt x="823595" y="6807"/>
                  </a:lnTo>
                  <a:lnTo>
                    <a:pt x="742937" y="6807"/>
                  </a:lnTo>
                  <a:lnTo>
                    <a:pt x="742937" y="404406"/>
                  </a:lnTo>
                  <a:lnTo>
                    <a:pt x="829271" y="404406"/>
                  </a:lnTo>
                  <a:lnTo>
                    <a:pt x="829271" y="151650"/>
                  </a:lnTo>
                  <a:lnTo>
                    <a:pt x="1021816" y="404406"/>
                  </a:lnTo>
                  <a:lnTo>
                    <a:pt x="1096225" y="404406"/>
                  </a:lnTo>
                  <a:lnTo>
                    <a:pt x="1096225" y="251612"/>
                  </a:lnTo>
                  <a:lnTo>
                    <a:pt x="1096225" y="6807"/>
                  </a:lnTo>
                  <a:close/>
                </a:path>
                <a:path w="5457190" h="3244850">
                  <a:moveTo>
                    <a:pt x="1444942" y="607263"/>
                  </a:moveTo>
                  <a:lnTo>
                    <a:pt x="1209624" y="607263"/>
                  </a:lnTo>
                  <a:lnTo>
                    <a:pt x="1209624" y="664870"/>
                  </a:lnTo>
                  <a:lnTo>
                    <a:pt x="1296047" y="664870"/>
                  </a:lnTo>
                  <a:lnTo>
                    <a:pt x="1296047" y="891260"/>
                  </a:lnTo>
                  <a:lnTo>
                    <a:pt x="1358519" y="891260"/>
                  </a:lnTo>
                  <a:lnTo>
                    <a:pt x="1358519" y="664870"/>
                  </a:lnTo>
                  <a:lnTo>
                    <a:pt x="1444942" y="664870"/>
                  </a:lnTo>
                  <a:lnTo>
                    <a:pt x="1444942" y="607263"/>
                  </a:lnTo>
                  <a:close/>
                </a:path>
                <a:path w="5457190" h="3244850">
                  <a:moveTo>
                    <a:pt x="1603375" y="1094117"/>
                  </a:moveTo>
                  <a:lnTo>
                    <a:pt x="1536026" y="1094117"/>
                  </a:lnTo>
                  <a:lnTo>
                    <a:pt x="1461770" y="1294130"/>
                  </a:lnTo>
                  <a:lnTo>
                    <a:pt x="1387525" y="1094117"/>
                  </a:lnTo>
                  <a:lnTo>
                    <a:pt x="1318564" y="1094117"/>
                  </a:lnTo>
                  <a:lnTo>
                    <a:pt x="1433372" y="1380134"/>
                  </a:lnTo>
                  <a:lnTo>
                    <a:pt x="1488554" y="1380134"/>
                  </a:lnTo>
                  <a:lnTo>
                    <a:pt x="1523072" y="1294130"/>
                  </a:lnTo>
                  <a:lnTo>
                    <a:pt x="1603375" y="1094117"/>
                  </a:lnTo>
                  <a:close/>
                </a:path>
                <a:path w="5457190" h="3244850">
                  <a:moveTo>
                    <a:pt x="1870405" y="340220"/>
                  </a:moveTo>
                  <a:lnTo>
                    <a:pt x="1860842" y="330568"/>
                  </a:lnTo>
                  <a:lnTo>
                    <a:pt x="1814741" y="283997"/>
                  </a:lnTo>
                  <a:lnTo>
                    <a:pt x="1791614" y="303263"/>
                  </a:lnTo>
                  <a:lnTo>
                    <a:pt x="1767801" y="317931"/>
                  </a:lnTo>
                  <a:lnTo>
                    <a:pt x="1741322" y="327291"/>
                  </a:lnTo>
                  <a:lnTo>
                    <a:pt x="1710220" y="330568"/>
                  </a:lnTo>
                  <a:lnTo>
                    <a:pt x="1663446" y="320636"/>
                  </a:lnTo>
                  <a:lnTo>
                    <a:pt x="1627009" y="293649"/>
                  </a:lnTo>
                  <a:lnTo>
                    <a:pt x="1603425" y="254025"/>
                  </a:lnTo>
                  <a:lnTo>
                    <a:pt x="1603349" y="253898"/>
                  </a:lnTo>
                  <a:lnTo>
                    <a:pt x="1594916" y="205613"/>
                  </a:lnTo>
                  <a:lnTo>
                    <a:pt x="1594916" y="204470"/>
                  </a:lnTo>
                  <a:lnTo>
                    <a:pt x="1603502" y="156375"/>
                  </a:lnTo>
                  <a:lnTo>
                    <a:pt x="1627428" y="117005"/>
                  </a:lnTo>
                  <a:lnTo>
                    <a:pt x="1663928" y="90411"/>
                  </a:lnTo>
                  <a:lnTo>
                    <a:pt x="1710220" y="80645"/>
                  </a:lnTo>
                  <a:lnTo>
                    <a:pt x="1738566" y="83743"/>
                  </a:lnTo>
                  <a:lnTo>
                    <a:pt x="1764461" y="92646"/>
                  </a:lnTo>
                  <a:lnTo>
                    <a:pt x="1788655" y="106781"/>
                  </a:lnTo>
                  <a:lnTo>
                    <a:pt x="1811896" y="125526"/>
                  </a:lnTo>
                  <a:lnTo>
                    <a:pt x="1850809" y="80645"/>
                  </a:lnTo>
                  <a:lnTo>
                    <a:pt x="1838032" y="36423"/>
                  </a:lnTo>
                  <a:lnTo>
                    <a:pt x="1803438" y="17043"/>
                  </a:lnTo>
                  <a:lnTo>
                    <a:pt x="1761718" y="4483"/>
                  </a:lnTo>
                  <a:lnTo>
                    <a:pt x="1710791" y="0"/>
                  </a:lnTo>
                  <a:lnTo>
                    <a:pt x="1660855" y="5461"/>
                  </a:lnTo>
                  <a:lnTo>
                    <a:pt x="1616278" y="20993"/>
                  </a:lnTo>
                  <a:lnTo>
                    <a:pt x="1577924" y="45339"/>
                  </a:lnTo>
                  <a:lnTo>
                    <a:pt x="1546618" y="77241"/>
                  </a:lnTo>
                  <a:lnTo>
                    <a:pt x="1523212" y="115430"/>
                  </a:lnTo>
                  <a:lnTo>
                    <a:pt x="1508544" y="158635"/>
                  </a:lnTo>
                  <a:lnTo>
                    <a:pt x="1503591" y="204470"/>
                  </a:lnTo>
                  <a:lnTo>
                    <a:pt x="1503476" y="206743"/>
                  </a:lnTo>
                  <a:lnTo>
                    <a:pt x="1508607" y="253898"/>
                  </a:lnTo>
                  <a:lnTo>
                    <a:pt x="1508620" y="254025"/>
                  </a:lnTo>
                  <a:lnTo>
                    <a:pt x="1523428" y="297218"/>
                  </a:lnTo>
                  <a:lnTo>
                    <a:pt x="1546885" y="335165"/>
                  </a:lnTo>
                  <a:lnTo>
                    <a:pt x="1578000" y="366699"/>
                  </a:lnTo>
                  <a:lnTo>
                    <a:pt x="1615782" y="390664"/>
                  </a:lnTo>
                  <a:lnTo>
                    <a:pt x="1659242" y="405892"/>
                  </a:lnTo>
                  <a:lnTo>
                    <a:pt x="1707388" y="411226"/>
                  </a:lnTo>
                  <a:lnTo>
                    <a:pt x="1759458" y="406285"/>
                  </a:lnTo>
                  <a:lnTo>
                    <a:pt x="1802307" y="392125"/>
                  </a:lnTo>
                  <a:lnTo>
                    <a:pt x="1838464" y="369773"/>
                  </a:lnTo>
                  <a:lnTo>
                    <a:pt x="1870405" y="340220"/>
                  </a:lnTo>
                  <a:close/>
                </a:path>
                <a:path w="5457190" h="3244850">
                  <a:moveTo>
                    <a:pt x="1875396" y="835672"/>
                  </a:moveTo>
                  <a:lnTo>
                    <a:pt x="1721231" y="835672"/>
                  </a:lnTo>
                  <a:lnTo>
                    <a:pt x="1721231" y="776033"/>
                  </a:lnTo>
                  <a:lnTo>
                    <a:pt x="1855114" y="776033"/>
                  </a:lnTo>
                  <a:lnTo>
                    <a:pt x="1855114" y="720458"/>
                  </a:lnTo>
                  <a:lnTo>
                    <a:pt x="1721231" y="720458"/>
                  </a:lnTo>
                  <a:lnTo>
                    <a:pt x="1721231" y="662851"/>
                  </a:lnTo>
                  <a:lnTo>
                    <a:pt x="1873364" y="662851"/>
                  </a:lnTo>
                  <a:lnTo>
                    <a:pt x="1873364" y="607263"/>
                  </a:lnTo>
                  <a:lnTo>
                    <a:pt x="1659153" y="607263"/>
                  </a:lnTo>
                  <a:lnTo>
                    <a:pt x="1659153" y="891260"/>
                  </a:lnTo>
                  <a:lnTo>
                    <a:pt x="1875396" y="891260"/>
                  </a:lnTo>
                  <a:lnTo>
                    <a:pt x="1875396" y="835672"/>
                  </a:lnTo>
                  <a:close/>
                </a:path>
                <a:path w="5457190" h="3244850">
                  <a:moveTo>
                    <a:pt x="2252916" y="1322527"/>
                  </a:moveTo>
                  <a:lnTo>
                    <a:pt x="2098738" y="1322527"/>
                  </a:lnTo>
                  <a:lnTo>
                    <a:pt x="2098738" y="1262888"/>
                  </a:lnTo>
                  <a:lnTo>
                    <a:pt x="2232622" y="1262888"/>
                  </a:lnTo>
                  <a:lnTo>
                    <a:pt x="2232622" y="1207300"/>
                  </a:lnTo>
                  <a:lnTo>
                    <a:pt x="2098738" y="1207300"/>
                  </a:lnTo>
                  <a:lnTo>
                    <a:pt x="2098738" y="1149692"/>
                  </a:lnTo>
                  <a:lnTo>
                    <a:pt x="2250884" y="1149692"/>
                  </a:lnTo>
                  <a:lnTo>
                    <a:pt x="2250884" y="1094117"/>
                  </a:lnTo>
                  <a:lnTo>
                    <a:pt x="2036673" y="1094117"/>
                  </a:lnTo>
                  <a:lnTo>
                    <a:pt x="2036673" y="1378115"/>
                  </a:lnTo>
                  <a:lnTo>
                    <a:pt x="2252916" y="1378115"/>
                  </a:lnTo>
                  <a:lnTo>
                    <a:pt x="2252916" y="1322527"/>
                  </a:lnTo>
                  <a:close/>
                </a:path>
                <a:path w="5457190" h="3244850">
                  <a:moveTo>
                    <a:pt x="2349665" y="607263"/>
                  </a:moveTo>
                  <a:lnTo>
                    <a:pt x="2288006" y="607263"/>
                  </a:lnTo>
                  <a:lnTo>
                    <a:pt x="2288006" y="782129"/>
                  </a:lnTo>
                  <a:lnTo>
                    <a:pt x="2233650" y="710717"/>
                  </a:lnTo>
                  <a:lnTo>
                    <a:pt x="2154923" y="607263"/>
                  </a:lnTo>
                  <a:lnTo>
                    <a:pt x="2097316" y="607263"/>
                  </a:lnTo>
                  <a:lnTo>
                    <a:pt x="2097316" y="891260"/>
                  </a:lnTo>
                  <a:lnTo>
                    <a:pt x="2158987" y="891260"/>
                  </a:lnTo>
                  <a:lnTo>
                    <a:pt x="2158987" y="710717"/>
                  </a:lnTo>
                  <a:lnTo>
                    <a:pt x="2296515" y="891260"/>
                  </a:lnTo>
                  <a:lnTo>
                    <a:pt x="2349665" y="891260"/>
                  </a:lnTo>
                  <a:lnTo>
                    <a:pt x="2349665" y="782129"/>
                  </a:lnTo>
                  <a:lnTo>
                    <a:pt x="2349665" y="607263"/>
                  </a:lnTo>
                  <a:close/>
                </a:path>
                <a:path w="5457190" h="3244850">
                  <a:moveTo>
                    <a:pt x="2609926" y="6807"/>
                  </a:moveTo>
                  <a:lnTo>
                    <a:pt x="2522448" y="6807"/>
                  </a:lnTo>
                  <a:lnTo>
                    <a:pt x="2522448" y="234581"/>
                  </a:lnTo>
                  <a:lnTo>
                    <a:pt x="2516555" y="276098"/>
                  </a:lnTo>
                  <a:lnTo>
                    <a:pt x="2499588" y="305930"/>
                  </a:lnTo>
                  <a:lnTo>
                    <a:pt x="2472601" y="323964"/>
                  </a:lnTo>
                  <a:lnTo>
                    <a:pt x="2436685" y="329996"/>
                  </a:lnTo>
                  <a:lnTo>
                    <a:pt x="2400757" y="323748"/>
                  </a:lnTo>
                  <a:lnTo>
                    <a:pt x="2373782" y="305155"/>
                  </a:lnTo>
                  <a:lnTo>
                    <a:pt x="2356802" y="274408"/>
                  </a:lnTo>
                  <a:lnTo>
                    <a:pt x="2350922" y="231736"/>
                  </a:lnTo>
                  <a:lnTo>
                    <a:pt x="2350922" y="6807"/>
                  </a:lnTo>
                  <a:lnTo>
                    <a:pt x="2263444" y="6807"/>
                  </a:lnTo>
                  <a:lnTo>
                    <a:pt x="2263495" y="234581"/>
                  </a:lnTo>
                  <a:lnTo>
                    <a:pt x="2268766" y="287731"/>
                  </a:lnTo>
                  <a:lnTo>
                    <a:pt x="2284323" y="331812"/>
                  </a:lnTo>
                  <a:lnTo>
                    <a:pt x="2309342" y="366077"/>
                  </a:lnTo>
                  <a:lnTo>
                    <a:pt x="2309444" y="366217"/>
                  </a:lnTo>
                  <a:lnTo>
                    <a:pt x="2343531" y="390880"/>
                  </a:lnTo>
                  <a:lnTo>
                    <a:pt x="2385796" y="405726"/>
                  </a:lnTo>
                  <a:lnTo>
                    <a:pt x="2385987" y="405726"/>
                  </a:lnTo>
                  <a:lnTo>
                    <a:pt x="2435555" y="410654"/>
                  </a:lnTo>
                  <a:lnTo>
                    <a:pt x="2485542" y="405726"/>
                  </a:lnTo>
                  <a:lnTo>
                    <a:pt x="2528214" y="390880"/>
                  </a:lnTo>
                  <a:lnTo>
                    <a:pt x="2562783" y="366077"/>
                  </a:lnTo>
                  <a:lnTo>
                    <a:pt x="2588437" y="331228"/>
                  </a:lnTo>
                  <a:lnTo>
                    <a:pt x="2604414" y="286283"/>
                  </a:lnTo>
                  <a:lnTo>
                    <a:pt x="2609862" y="231736"/>
                  </a:lnTo>
                  <a:lnTo>
                    <a:pt x="2609926" y="6807"/>
                  </a:lnTo>
                  <a:close/>
                </a:path>
                <a:path w="5457190" h="3244850">
                  <a:moveTo>
                    <a:pt x="2670352" y="3078861"/>
                  </a:moveTo>
                  <a:lnTo>
                    <a:pt x="2650921" y="3059988"/>
                  </a:lnTo>
                  <a:lnTo>
                    <a:pt x="2648991" y="3061868"/>
                  </a:lnTo>
                  <a:lnTo>
                    <a:pt x="2623896" y="3083471"/>
                  </a:lnTo>
                  <a:lnTo>
                    <a:pt x="2598978" y="3098165"/>
                  </a:lnTo>
                  <a:lnTo>
                    <a:pt x="2572918" y="3106559"/>
                  </a:lnTo>
                  <a:lnTo>
                    <a:pt x="2544457" y="3109214"/>
                  </a:lnTo>
                  <a:lnTo>
                    <a:pt x="2503576" y="3102381"/>
                  </a:lnTo>
                  <a:lnTo>
                    <a:pt x="2468384" y="3083242"/>
                  </a:lnTo>
                  <a:lnTo>
                    <a:pt x="2440838" y="3053892"/>
                  </a:lnTo>
                  <a:lnTo>
                    <a:pt x="2422868" y="3016402"/>
                  </a:lnTo>
                  <a:lnTo>
                    <a:pt x="2416454" y="2972854"/>
                  </a:lnTo>
                  <a:lnTo>
                    <a:pt x="2418842" y="2944812"/>
                  </a:lnTo>
                  <a:lnTo>
                    <a:pt x="2437358" y="2896019"/>
                  </a:lnTo>
                  <a:lnTo>
                    <a:pt x="2472283" y="2858795"/>
                  </a:lnTo>
                  <a:lnTo>
                    <a:pt x="2518359" y="2838996"/>
                  </a:lnTo>
                  <a:lnTo>
                    <a:pt x="2544026" y="2836430"/>
                  </a:lnTo>
                  <a:lnTo>
                    <a:pt x="2565984" y="2837878"/>
                  </a:lnTo>
                  <a:lnTo>
                    <a:pt x="2590304" y="2844025"/>
                  </a:lnTo>
                  <a:lnTo>
                    <a:pt x="2617076" y="2857550"/>
                  </a:lnTo>
                  <a:lnTo>
                    <a:pt x="2646349" y="2881172"/>
                  </a:lnTo>
                  <a:lnTo>
                    <a:pt x="2648331" y="2883065"/>
                  </a:lnTo>
                  <a:lnTo>
                    <a:pt x="2668587" y="2862275"/>
                  </a:lnTo>
                  <a:lnTo>
                    <a:pt x="2614066" y="2823946"/>
                  </a:lnTo>
                  <a:lnTo>
                    <a:pt x="2544457" y="2810141"/>
                  </a:lnTo>
                  <a:lnTo>
                    <a:pt x="2494191" y="2818307"/>
                  </a:lnTo>
                  <a:lnTo>
                    <a:pt x="2450922" y="2841142"/>
                  </a:lnTo>
                  <a:lnTo>
                    <a:pt x="2417038" y="2876156"/>
                  </a:lnTo>
                  <a:lnTo>
                    <a:pt x="2394953" y="2920898"/>
                  </a:lnTo>
                  <a:lnTo>
                    <a:pt x="2387066" y="2972854"/>
                  </a:lnTo>
                  <a:lnTo>
                    <a:pt x="2389975" y="3005975"/>
                  </a:lnTo>
                  <a:lnTo>
                    <a:pt x="2412504" y="3064040"/>
                  </a:lnTo>
                  <a:lnTo>
                    <a:pt x="2455227" y="3108604"/>
                  </a:lnTo>
                  <a:lnTo>
                    <a:pt x="2511907" y="3132442"/>
                  </a:lnTo>
                  <a:lnTo>
                    <a:pt x="2543568" y="3135528"/>
                  </a:lnTo>
                  <a:lnTo>
                    <a:pt x="2570645" y="3133763"/>
                  </a:lnTo>
                  <a:lnTo>
                    <a:pt x="2600477" y="3126257"/>
                  </a:lnTo>
                  <a:lnTo>
                    <a:pt x="2633053" y="3109709"/>
                  </a:lnTo>
                  <a:lnTo>
                    <a:pt x="2668346" y="3080829"/>
                  </a:lnTo>
                  <a:lnTo>
                    <a:pt x="2670352" y="3078861"/>
                  </a:lnTo>
                  <a:close/>
                </a:path>
                <a:path w="5457190" h="3244850">
                  <a:moveTo>
                    <a:pt x="2771775" y="3236849"/>
                  </a:moveTo>
                  <a:lnTo>
                    <a:pt x="2766771" y="3231731"/>
                  </a:lnTo>
                  <a:lnTo>
                    <a:pt x="2762923" y="3235325"/>
                  </a:lnTo>
                  <a:lnTo>
                    <a:pt x="2759418" y="3237547"/>
                  </a:lnTo>
                  <a:lnTo>
                    <a:pt x="2745371" y="3237547"/>
                  </a:lnTo>
                  <a:lnTo>
                    <a:pt x="2739199" y="3230397"/>
                  </a:lnTo>
                  <a:lnTo>
                    <a:pt x="2739199" y="3212808"/>
                  </a:lnTo>
                  <a:lnTo>
                    <a:pt x="2745371" y="3205784"/>
                  </a:lnTo>
                  <a:lnTo>
                    <a:pt x="2759024" y="3205784"/>
                  </a:lnTo>
                  <a:lnTo>
                    <a:pt x="2762872" y="3208020"/>
                  </a:lnTo>
                  <a:lnTo>
                    <a:pt x="2766428" y="3211347"/>
                  </a:lnTo>
                  <a:lnTo>
                    <a:pt x="2771457" y="3205543"/>
                  </a:lnTo>
                  <a:lnTo>
                    <a:pt x="2767177" y="3201454"/>
                  </a:lnTo>
                  <a:lnTo>
                    <a:pt x="2762212" y="3198584"/>
                  </a:lnTo>
                  <a:lnTo>
                    <a:pt x="2753995" y="3198584"/>
                  </a:lnTo>
                  <a:lnTo>
                    <a:pt x="2744686" y="3200412"/>
                  </a:lnTo>
                  <a:lnTo>
                    <a:pt x="2737408" y="3205365"/>
                  </a:lnTo>
                  <a:lnTo>
                    <a:pt x="2732671" y="3212706"/>
                  </a:lnTo>
                  <a:lnTo>
                    <a:pt x="2730982" y="3221799"/>
                  </a:lnTo>
                  <a:lnTo>
                    <a:pt x="2732697" y="3230791"/>
                  </a:lnTo>
                  <a:lnTo>
                    <a:pt x="2737447" y="3238093"/>
                  </a:lnTo>
                  <a:lnTo>
                    <a:pt x="2744622" y="3242995"/>
                  </a:lnTo>
                  <a:lnTo>
                    <a:pt x="2753664" y="3244773"/>
                  </a:lnTo>
                  <a:lnTo>
                    <a:pt x="2762021" y="3244773"/>
                  </a:lnTo>
                  <a:lnTo>
                    <a:pt x="2767114" y="3241675"/>
                  </a:lnTo>
                  <a:lnTo>
                    <a:pt x="2771775" y="3236849"/>
                  </a:lnTo>
                  <a:close/>
                </a:path>
                <a:path w="5457190" h="3244850">
                  <a:moveTo>
                    <a:pt x="2788297" y="3199371"/>
                  </a:moveTo>
                  <a:lnTo>
                    <a:pt x="2780461" y="3199371"/>
                  </a:lnTo>
                  <a:lnTo>
                    <a:pt x="2780461" y="3244024"/>
                  </a:lnTo>
                  <a:lnTo>
                    <a:pt x="2788297" y="3244024"/>
                  </a:lnTo>
                  <a:lnTo>
                    <a:pt x="2788297" y="3199371"/>
                  </a:lnTo>
                  <a:close/>
                </a:path>
                <a:path w="5457190" h="3244850">
                  <a:moveTo>
                    <a:pt x="2837738" y="3199358"/>
                  </a:moveTo>
                  <a:lnTo>
                    <a:pt x="2829890" y="3199358"/>
                  </a:lnTo>
                  <a:lnTo>
                    <a:pt x="2829890" y="3233293"/>
                  </a:lnTo>
                  <a:lnTo>
                    <a:pt x="2825597" y="3237484"/>
                  </a:lnTo>
                  <a:lnTo>
                    <a:pt x="2811653" y="3237484"/>
                  </a:lnTo>
                  <a:lnTo>
                    <a:pt x="2807398" y="3233013"/>
                  </a:lnTo>
                  <a:lnTo>
                    <a:pt x="2807398" y="3199358"/>
                  </a:lnTo>
                  <a:lnTo>
                    <a:pt x="2799537" y="3199358"/>
                  </a:lnTo>
                  <a:lnTo>
                    <a:pt x="2799537" y="3225050"/>
                  </a:lnTo>
                  <a:lnTo>
                    <a:pt x="2800870" y="3233597"/>
                  </a:lnTo>
                  <a:lnTo>
                    <a:pt x="2804680" y="3239732"/>
                  </a:lnTo>
                  <a:lnTo>
                    <a:pt x="2810662" y="3243453"/>
                  </a:lnTo>
                  <a:lnTo>
                    <a:pt x="2818536" y="3244697"/>
                  </a:lnTo>
                  <a:lnTo>
                    <a:pt x="2826448" y="3243453"/>
                  </a:lnTo>
                  <a:lnTo>
                    <a:pt x="2832506" y="3239693"/>
                  </a:lnTo>
                  <a:lnTo>
                    <a:pt x="2836367" y="3233432"/>
                  </a:lnTo>
                  <a:lnTo>
                    <a:pt x="2837738" y="3224682"/>
                  </a:lnTo>
                  <a:lnTo>
                    <a:pt x="2837738" y="3199358"/>
                  </a:lnTo>
                  <a:close/>
                </a:path>
                <a:path w="5457190" h="3244850">
                  <a:moveTo>
                    <a:pt x="2845854" y="748449"/>
                  </a:moveTo>
                  <a:lnTo>
                    <a:pt x="2838716" y="703084"/>
                  </a:lnTo>
                  <a:lnTo>
                    <a:pt x="2818422" y="664235"/>
                  </a:lnTo>
                  <a:lnTo>
                    <a:pt x="2786608" y="633945"/>
                  </a:lnTo>
                  <a:lnTo>
                    <a:pt x="2780525" y="631088"/>
                  </a:lnTo>
                  <a:lnTo>
                    <a:pt x="2780525" y="749261"/>
                  </a:lnTo>
                  <a:lnTo>
                    <a:pt x="2780525" y="750074"/>
                  </a:lnTo>
                  <a:lnTo>
                    <a:pt x="2774327" y="784555"/>
                  </a:lnTo>
                  <a:lnTo>
                    <a:pt x="2756890" y="811339"/>
                  </a:lnTo>
                  <a:lnTo>
                    <a:pt x="2729865" y="828700"/>
                  </a:lnTo>
                  <a:lnTo>
                    <a:pt x="2694927" y="834872"/>
                  </a:lnTo>
                  <a:lnTo>
                    <a:pt x="2646642" y="834872"/>
                  </a:lnTo>
                  <a:lnTo>
                    <a:pt x="2646642" y="663651"/>
                  </a:lnTo>
                  <a:lnTo>
                    <a:pt x="2694927" y="663651"/>
                  </a:lnTo>
                  <a:lnTo>
                    <a:pt x="2729865" y="669963"/>
                  </a:lnTo>
                  <a:lnTo>
                    <a:pt x="2756890" y="687603"/>
                  </a:lnTo>
                  <a:lnTo>
                    <a:pt x="2774327" y="714667"/>
                  </a:lnTo>
                  <a:lnTo>
                    <a:pt x="2780525" y="749261"/>
                  </a:lnTo>
                  <a:lnTo>
                    <a:pt x="2780525" y="631088"/>
                  </a:lnTo>
                  <a:lnTo>
                    <a:pt x="2744889" y="614286"/>
                  </a:lnTo>
                  <a:lnTo>
                    <a:pt x="2694927" y="607263"/>
                  </a:lnTo>
                  <a:lnTo>
                    <a:pt x="2584170" y="607263"/>
                  </a:lnTo>
                  <a:lnTo>
                    <a:pt x="2584170" y="891260"/>
                  </a:lnTo>
                  <a:lnTo>
                    <a:pt x="2694927" y="891260"/>
                  </a:lnTo>
                  <a:lnTo>
                    <a:pt x="2744889" y="884174"/>
                  </a:lnTo>
                  <a:lnTo>
                    <a:pt x="2786608" y="864298"/>
                  </a:lnTo>
                  <a:lnTo>
                    <a:pt x="2817279" y="834872"/>
                  </a:lnTo>
                  <a:lnTo>
                    <a:pt x="2818422" y="833780"/>
                  </a:lnTo>
                  <a:lnTo>
                    <a:pt x="2838716" y="794727"/>
                  </a:lnTo>
                  <a:lnTo>
                    <a:pt x="2845854" y="749261"/>
                  </a:lnTo>
                  <a:lnTo>
                    <a:pt x="2845854" y="748449"/>
                  </a:lnTo>
                  <a:close/>
                </a:path>
                <a:path w="5457190" h="3244850">
                  <a:moveTo>
                    <a:pt x="2888856" y="3221545"/>
                  </a:moveTo>
                  <a:lnTo>
                    <a:pt x="2887154" y="3212947"/>
                  </a:lnTo>
                  <a:lnTo>
                    <a:pt x="2887116" y="3212769"/>
                  </a:lnTo>
                  <a:lnTo>
                    <a:pt x="2882785" y="3206496"/>
                  </a:lnTo>
                  <a:lnTo>
                    <a:pt x="2882265" y="3205734"/>
                  </a:lnTo>
                  <a:lnTo>
                    <a:pt x="2880652" y="3204730"/>
                  </a:lnTo>
                  <a:lnTo>
                    <a:pt x="2880652" y="3212947"/>
                  </a:lnTo>
                  <a:lnTo>
                    <a:pt x="2880652" y="3230549"/>
                  </a:lnTo>
                  <a:lnTo>
                    <a:pt x="2874530" y="3236836"/>
                  </a:lnTo>
                  <a:lnTo>
                    <a:pt x="2856344" y="3236836"/>
                  </a:lnTo>
                  <a:lnTo>
                    <a:pt x="2856344" y="3206496"/>
                  </a:lnTo>
                  <a:lnTo>
                    <a:pt x="2874530" y="3206496"/>
                  </a:lnTo>
                  <a:lnTo>
                    <a:pt x="2880652" y="3212947"/>
                  </a:lnTo>
                  <a:lnTo>
                    <a:pt x="2880652" y="3204730"/>
                  </a:lnTo>
                  <a:lnTo>
                    <a:pt x="2874772" y="3201060"/>
                  </a:lnTo>
                  <a:lnTo>
                    <a:pt x="2865158" y="3199358"/>
                  </a:lnTo>
                  <a:lnTo>
                    <a:pt x="2848508" y="3199358"/>
                  </a:lnTo>
                  <a:lnTo>
                    <a:pt x="2848508" y="3243986"/>
                  </a:lnTo>
                  <a:lnTo>
                    <a:pt x="2865158" y="3243986"/>
                  </a:lnTo>
                  <a:lnTo>
                    <a:pt x="2874772" y="3242272"/>
                  </a:lnTo>
                  <a:lnTo>
                    <a:pt x="2882265" y="3237547"/>
                  </a:lnTo>
                  <a:lnTo>
                    <a:pt x="2882735" y="3236836"/>
                  </a:lnTo>
                  <a:lnTo>
                    <a:pt x="2887053" y="3230549"/>
                  </a:lnTo>
                  <a:lnTo>
                    <a:pt x="2888856" y="3221685"/>
                  </a:lnTo>
                  <a:lnTo>
                    <a:pt x="2888856" y="3221545"/>
                  </a:lnTo>
                  <a:close/>
                </a:path>
                <a:path w="5457190" h="3244850">
                  <a:moveTo>
                    <a:pt x="2938018" y="3243973"/>
                  </a:moveTo>
                  <a:lnTo>
                    <a:pt x="2933319" y="3233229"/>
                  </a:lnTo>
                  <a:lnTo>
                    <a:pt x="2930283" y="3226257"/>
                  </a:lnTo>
                  <a:lnTo>
                    <a:pt x="2922486" y="3208388"/>
                  </a:lnTo>
                  <a:lnTo>
                    <a:pt x="2922359" y="3208109"/>
                  </a:lnTo>
                  <a:lnTo>
                    <a:pt x="2922359" y="3226257"/>
                  </a:lnTo>
                  <a:lnTo>
                    <a:pt x="2906992" y="3226257"/>
                  </a:lnTo>
                  <a:lnTo>
                    <a:pt x="2914637" y="3208388"/>
                  </a:lnTo>
                  <a:lnTo>
                    <a:pt x="2922359" y="3226257"/>
                  </a:lnTo>
                  <a:lnTo>
                    <a:pt x="2922359" y="3208109"/>
                  </a:lnTo>
                  <a:lnTo>
                    <a:pt x="2918396" y="3199003"/>
                  </a:lnTo>
                  <a:lnTo>
                    <a:pt x="2911132" y="3199003"/>
                  </a:lnTo>
                  <a:lnTo>
                    <a:pt x="2891485" y="3243973"/>
                  </a:lnTo>
                  <a:lnTo>
                    <a:pt x="2899524" y="3243973"/>
                  </a:lnTo>
                  <a:lnTo>
                    <a:pt x="2904109" y="3233229"/>
                  </a:lnTo>
                  <a:lnTo>
                    <a:pt x="2925216" y="3233229"/>
                  </a:lnTo>
                  <a:lnTo>
                    <a:pt x="2929737" y="3243973"/>
                  </a:lnTo>
                  <a:lnTo>
                    <a:pt x="2938018" y="3243973"/>
                  </a:lnTo>
                  <a:close/>
                </a:path>
                <a:path w="5457190" h="3244850">
                  <a:moveTo>
                    <a:pt x="2950324" y="1094117"/>
                  </a:moveTo>
                  <a:lnTo>
                    <a:pt x="2888653" y="1094117"/>
                  </a:lnTo>
                  <a:lnTo>
                    <a:pt x="2888653" y="1268971"/>
                  </a:lnTo>
                  <a:lnTo>
                    <a:pt x="2834309" y="1197571"/>
                  </a:lnTo>
                  <a:lnTo>
                    <a:pt x="2755582" y="1094117"/>
                  </a:lnTo>
                  <a:lnTo>
                    <a:pt x="2697975" y="1094117"/>
                  </a:lnTo>
                  <a:lnTo>
                    <a:pt x="2697975" y="1378115"/>
                  </a:lnTo>
                  <a:lnTo>
                    <a:pt x="2759646" y="1378115"/>
                  </a:lnTo>
                  <a:lnTo>
                    <a:pt x="2759646" y="1197571"/>
                  </a:lnTo>
                  <a:lnTo>
                    <a:pt x="2897174" y="1378115"/>
                  </a:lnTo>
                  <a:lnTo>
                    <a:pt x="2950324" y="1378115"/>
                  </a:lnTo>
                  <a:lnTo>
                    <a:pt x="2950324" y="1268971"/>
                  </a:lnTo>
                  <a:lnTo>
                    <a:pt x="2950324" y="1094117"/>
                  </a:lnTo>
                  <a:close/>
                </a:path>
                <a:path w="5457190" h="3244850">
                  <a:moveTo>
                    <a:pt x="2986062" y="3221545"/>
                  </a:moveTo>
                  <a:lnTo>
                    <a:pt x="2977832" y="3204730"/>
                  </a:lnTo>
                  <a:lnTo>
                    <a:pt x="2977832" y="3212947"/>
                  </a:lnTo>
                  <a:lnTo>
                    <a:pt x="2977832" y="3230549"/>
                  </a:lnTo>
                  <a:lnTo>
                    <a:pt x="2971698" y="3236836"/>
                  </a:lnTo>
                  <a:lnTo>
                    <a:pt x="2953524" y="3236836"/>
                  </a:lnTo>
                  <a:lnTo>
                    <a:pt x="2953524" y="3206496"/>
                  </a:lnTo>
                  <a:lnTo>
                    <a:pt x="2971698" y="3206496"/>
                  </a:lnTo>
                  <a:lnTo>
                    <a:pt x="2977832" y="3212947"/>
                  </a:lnTo>
                  <a:lnTo>
                    <a:pt x="2977832" y="3204730"/>
                  </a:lnTo>
                  <a:lnTo>
                    <a:pt x="2971952" y="3201060"/>
                  </a:lnTo>
                  <a:lnTo>
                    <a:pt x="2962325" y="3199358"/>
                  </a:lnTo>
                  <a:lnTo>
                    <a:pt x="2945701" y="3199358"/>
                  </a:lnTo>
                  <a:lnTo>
                    <a:pt x="2945701" y="3243986"/>
                  </a:lnTo>
                  <a:lnTo>
                    <a:pt x="2962325" y="3243986"/>
                  </a:lnTo>
                  <a:lnTo>
                    <a:pt x="2971952" y="3242272"/>
                  </a:lnTo>
                  <a:lnTo>
                    <a:pt x="2979445" y="3237547"/>
                  </a:lnTo>
                  <a:lnTo>
                    <a:pt x="2979928" y="3236836"/>
                  </a:lnTo>
                  <a:lnTo>
                    <a:pt x="2984258" y="3230549"/>
                  </a:lnTo>
                  <a:lnTo>
                    <a:pt x="2986062" y="3221685"/>
                  </a:lnTo>
                  <a:lnTo>
                    <a:pt x="2986062" y="3221545"/>
                  </a:lnTo>
                  <a:close/>
                </a:path>
                <a:path w="5457190" h="3244850">
                  <a:moveTo>
                    <a:pt x="3004324" y="2971965"/>
                  </a:moveTo>
                  <a:lnTo>
                    <a:pt x="2998647" y="2928797"/>
                  </a:lnTo>
                  <a:lnTo>
                    <a:pt x="2982468" y="2890913"/>
                  </a:lnTo>
                  <a:lnTo>
                    <a:pt x="2974898" y="2881579"/>
                  </a:lnTo>
                  <a:lnTo>
                    <a:pt x="2974898" y="2973717"/>
                  </a:lnTo>
                  <a:lnTo>
                    <a:pt x="2972447" y="2999943"/>
                  </a:lnTo>
                  <a:lnTo>
                    <a:pt x="2953639" y="3046590"/>
                  </a:lnTo>
                  <a:lnTo>
                    <a:pt x="2917037" y="3082252"/>
                  </a:lnTo>
                  <a:lnTo>
                    <a:pt x="2866263" y="3101327"/>
                  </a:lnTo>
                  <a:lnTo>
                    <a:pt x="2836888" y="3103753"/>
                  </a:lnTo>
                  <a:lnTo>
                    <a:pt x="2759545" y="3103753"/>
                  </a:lnTo>
                  <a:lnTo>
                    <a:pt x="2759545" y="2841917"/>
                  </a:lnTo>
                  <a:lnTo>
                    <a:pt x="2836888" y="2841917"/>
                  </a:lnTo>
                  <a:lnTo>
                    <a:pt x="2893009" y="2851708"/>
                  </a:lnTo>
                  <a:lnTo>
                    <a:pt x="2937700" y="2880398"/>
                  </a:lnTo>
                  <a:lnTo>
                    <a:pt x="2965285" y="2922143"/>
                  </a:lnTo>
                  <a:lnTo>
                    <a:pt x="2974810" y="2971965"/>
                  </a:lnTo>
                  <a:lnTo>
                    <a:pt x="2974898" y="2973717"/>
                  </a:lnTo>
                  <a:lnTo>
                    <a:pt x="2974898" y="2881579"/>
                  </a:lnTo>
                  <a:lnTo>
                    <a:pt x="2932315" y="2841917"/>
                  </a:lnTo>
                  <a:lnTo>
                    <a:pt x="2882976" y="2820428"/>
                  </a:lnTo>
                  <a:lnTo>
                    <a:pt x="2836888" y="2815120"/>
                  </a:lnTo>
                  <a:lnTo>
                    <a:pt x="2731008" y="2815120"/>
                  </a:lnTo>
                  <a:lnTo>
                    <a:pt x="2731008" y="3130537"/>
                  </a:lnTo>
                  <a:lnTo>
                    <a:pt x="2836888" y="3130537"/>
                  </a:lnTo>
                  <a:lnTo>
                    <a:pt x="2871393" y="3127552"/>
                  </a:lnTo>
                  <a:lnTo>
                    <a:pt x="2903524" y="3118777"/>
                  </a:lnTo>
                  <a:lnTo>
                    <a:pt x="2932531" y="3104502"/>
                  </a:lnTo>
                  <a:lnTo>
                    <a:pt x="2933496" y="3103753"/>
                  </a:lnTo>
                  <a:lnTo>
                    <a:pt x="2957677" y="3085007"/>
                  </a:lnTo>
                  <a:lnTo>
                    <a:pt x="2977642" y="3061411"/>
                  </a:lnTo>
                  <a:lnTo>
                    <a:pt x="2992272" y="3034385"/>
                  </a:lnTo>
                  <a:lnTo>
                    <a:pt x="3001264" y="3004642"/>
                  </a:lnTo>
                  <a:lnTo>
                    <a:pt x="3004235" y="2973717"/>
                  </a:lnTo>
                  <a:lnTo>
                    <a:pt x="3004324" y="2971965"/>
                  </a:lnTo>
                  <a:close/>
                </a:path>
                <a:path w="5457190" h="3244850">
                  <a:moveTo>
                    <a:pt x="3055048" y="3221545"/>
                  </a:moveTo>
                  <a:lnTo>
                    <a:pt x="3053346" y="3212947"/>
                  </a:lnTo>
                  <a:lnTo>
                    <a:pt x="3053308" y="3212769"/>
                  </a:lnTo>
                  <a:lnTo>
                    <a:pt x="3048965" y="3206496"/>
                  </a:lnTo>
                  <a:lnTo>
                    <a:pt x="3048444" y="3205734"/>
                  </a:lnTo>
                  <a:lnTo>
                    <a:pt x="3046819" y="3204730"/>
                  </a:lnTo>
                  <a:lnTo>
                    <a:pt x="3046819" y="3212947"/>
                  </a:lnTo>
                  <a:lnTo>
                    <a:pt x="3046819" y="3230549"/>
                  </a:lnTo>
                  <a:lnTo>
                    <a:pt x="3040710" y="3236836"/>
                  </a:lnTo>
                  <a:lnTo>
                    <a:pt x="3022536" y="3236836"/>
                  </a:lnTo>
                  <a:lnTo>
                    <a:pt x="3022536" y="3206496"/>
                  </a:lnTo>
                  <a:lnTo>
                    <a:pt x="3040710" y="3206496"/>
                  </a:lnTo>
                  <a:lnTo>
                    <a:pt x="3046819" y="3212947"/>
                  </a:lnTo>
                  <a:lnTo>
                    <a:pt x="3046819" y="3204730"/>
                  </a:lnTo>
                  <a:lnTo>
                    <a:pt x="3040951" y="3201060"/>
                  </a:lnTo>
                  <a:lnTo>
                    <a:pt x="3031337" y="3199358"/>
                  </a:lnTo>
                  <a:lnTo>
                    <a:pt x="3014688" y="3199358"/>
                  </a:lnTo>
                  <a:lnTo>
                    <a:pt x="3014688" y="3243986"/>
                  </a:lnTo>
                  <a:lnTo>
                    <a:pt x="3031337" y="3243986"/>
                  </a:lnTo>
                  <a:lnTo>
                    <a:pt x="3040951" y="3242272"/>
                  </a:lnTo>
                  <a:lnTo>
                    <a:pt x="3048444" y="3237547"/>
                  </a:lnTo>
                  <a:lnTo>
                    <a:pt x="3048927" y="3236836"/>
                  </a:lnTo>
                  <a:lnTo>
                    <a:pt x="3053245" y="3230549"/>
                  </a:lnTo>
                  <a:lnTo>
                    <a:pt x="3055048" y="3221685"/>
                  </a:lnTo>
                  <a:lnTo>
                    <a:pt x="3055048" y="3221545"/>
                  </a:lnTo>
                  <a:close/>
                </a:path>
                <a:path w="5457190" h="3244850">
                  <a:moveTo>
                    <a:pt x="3097974" y="3236976"/>
                  </a:moveTo>
                  <a:lnTo>
                    <a:pt x="3072384" y="3236976"/>
                  </a:lnTo>
                  <a:lnTo>
                    <a:pt x="3072384" y="3225000"/>
                  </a:lnTo>
                  <a:lnTo>
                    <a:pt x="3094786" y="3225000"/>
                  </a:lnTo>
                  <a:lnTo>
                    <a:pt x="3094786" y="3217976"/>
                  </a:lnTo>
                  <a:lnTo>
                    <a:pt x="3072384" y="3217976"/>
                  </a:lnTo>
                  <a:lnTo>
                    <a:pt x="3072384" y="3206369"/>
                  </a:lnTo>
                  <a:lnTo>
                    <a:pt x="3097644" y="3206369"/>
                  </a:lnTo>
                  <a:lnTo>
                    <a:pt x="3097644" y="3199358"/>
                  </a:lnTo>
                  <a:lnTo>
                    <a:pt x="3064560" y="3199358"/>
                  </a:lnTo>
                  <a:lnTo>
                    <a:pt x="3064560" y="3244024"/>
                  </a:lnTo>
                  <a:lnTo>
                    <a:pt x="3097974" y="3244024"/>
                  </a:lnTo>
                  <a:lnTo>
                    <a:pt x="3097974" y="3236976"/>
                  </a:lnTo>
                  <a:close/>
                </a:path>
                <a:path w="5457190" h="3244850">
                  <a:moveTo>
                    <a:pt x="3170301" y="3199358"/>
                  </a:moveTo>
                  <a:lnTo>
                    <a:pt x="3161944" y="3199358"/>
                  </a:lnTo>
                  <a:lnTo>
                    <a:pt x="3148355" y="3220466"/>
                  </a:lnTo>
                  <a:lnTo>
                    <a:pt x="3134791" y="3199358"/>
                  </a:lnTo>
                  <a:lnTo>
                    <a:pt x="3126422" y="3199358"/>
                  </a:lnTo>
                  <a:lnTo>
                    <a:pt x="3126422" y="3244024"/>
                  </a:lnTo>
                  <a:lnTo>
                    <a:pt x="3134118" y="3244024"/>
                  </a:lnTo>
                  <a:lnTo>
                    <a:pt x="3134118" y="3212122"/>
                  </a:lnTo>
                  <a:lnTo>
                    <a:pt x="3148101" y="3233026"/>
                  </a:lnTo>
                  <a:lnTo>
                    <a:pt x="3148355" y="3233026"/>
                  </a:lnTo>
                  <a:lnTo>
                    <a:pt x="3162465" y="3211995"/>
                  </a:lnTo>
                  <a:lnTo>
                    <a:pt x="3162465" y="3244024"/>
                  </a:lnTo>
                  <a:lnTo>
                    <a:pt x="3170301" y="3244024"/>
                  </a:lnTo>
                  <a:lnTo>
                    <a:pt x="3170301" y="3199358"/>
                  </a:lnTo>
                  <a:close/>
                </a:path>
                <a:path w="5457190" h="3244850">
                  <a:moveTo>
                    <a:pt x="3207474" y="3188322"/>
                  </a:moveTo>
                  <a:lnTo>
                    <a:pt x="3200450" y="3185185"/>
                  </a:lnTo>
                  <a:lnTo>
                    <a:pt x="3193694" y="3195650"/>
                  </a:lnTo>
                  <a:lnTo>
                    <a:pt x="3199688" y="3195650"/>
                  </a:lnTo>
                  <a:lnTo>
                    <a:pt x="3207474" y="3188322"/>
                  </a:lnTo>
                  <a:close/>
                </a:path>
                <a:path w="5457190" h="3244850">
                  <a:moveTo>
                    <a:pt x="3215170" y="3236950"/>
                  </a:moveTo>
                  <a:lnTo>
                    <a:pt x="3189605" y="3236950"/>
                  </a:lnTo>
                  <a:lnTo>
                    <a:pt x="3189605" y="3224974"/>
                  </a:lnTo>
                  <a:lnTo>
                    <a:pt x="3211995" y="3224974"/>
                  </a:lnTo>
                  <a:lnTo>
                    <a:pt x="3211995" y="3217964"/>
                  </a:lnTo>
                  <a:lnTo>
                    <a:pt x="3189605" y="3217964"/>
                  </a:lnTo>
                  <a:lnTo>
                    <a:pt x="3189605" y="3206356"/>
                  </a:lnTo>
                  <a:lnTo>
                    <a:pt x="3214865" y="3206356"/>
                  </a:lnTo>
                  <a:lnTo>
                    <a:pt x="3214865" y="3199333"/>
                  </a:lnTo>
                  <a:lnTo>
                    <a:pt x="3181769" y="3199333"/>
                  </a:lnTo>
                  <a:lnTo>
                    <a:pt x="3181769" y="3243986"/>
                  </a:lnTo>
                  <a:lnTo>
                    <a:pt x="3215170" y="3243986"/>
                  </a:lnTo>
                  <a:lnTo>
                    <a:pt x="3215170" y="3236950"/>
                  </a:lnTo>
                  <a:close/>
                </a:path>
                <a:path w="5457190" h="3244850">
                  <a:moveTo>
                    <a:pt x="3262896" y="3243986"/>
                  </a:moveTo>
                  <a:lnTo>
                    <a:pt x="3246691" y="3221164"/>
                  </a:lnTo>
                  <a:lnTo>
                    <a:pt x="3262236" y="3199358"/>
                  </a:lnTo>
                  <a:lnTo>
                    <a:pt x="3253244" y="3199358"/>
                  </a:lnTo>
                  <a:lnTo>
                    <a:pt x="3242068" y="3215373"/>
                  </a:lnTo>
                  <a:lnTo>
                    <a:pt x="3231007" y="3199358"/>
                  </a:lnTo>
                  <a:lnTo>
                    <a:pt x="3221748" y="3199358"/>
                  </a:lnTo>
                  <a:lnTo>
                    <a:pt x="3237382" y="3221266"/>
                  </a:lnTo>
                  <a:lnTo>
                    <a:pt x="3221113" y="3243986"/>
                  </a:lnTo>
                  <a:lnTo>
                    <a:pt x="3230105" y="3243986"/>
                  </a:lnTo>
                  <a:lnTo>
                    <a:pt x="3241916" y="3227095"/>
                  </a:lnTo>
                  <a:lnTo>
                    <a:pt x="3253651" y="3243986"/>
                  </a:lnTo>
                  <a:lnTo>
                    <a:pt x="3262896" y="3243986"/>
                  </a:lnTo>
                  <a:close/>
                </a:path>
                <a:path w="5457190" h="3244850">
                  <a:moveTo>
                    <a:pt x="3279279" y="3199371"/>
                  </a:moveTo>
                  <a:lnTo>
                    <a:pt x="3271431" y="3199371"/>
                  </a:lnTo>
                  <a:lnTo>
                    <a:pt x="3271431" y="3244024"/>
                  </a:lnTo>
                  <a:lnTo>
                    <a:pt x="3279279" y="3244024"/>
                  </a:lnTo>
                  <a:lnTo>
                    <a:pt x="3279279" y="3199371"/>
                  </a:lnTo>
                  <a:close/>
                </a:path>
                <a:path w="5457190" h="3244850">
                  <a:moveTo>
                    <a:pt x="3284016" y="835672"/>
                  </a:moveTo>
                  <a:lnTo>
                    <a:pt x="3129851" y="835672"/>
                  </a:lnTo>
                  <a:lnTo>
                    <a:pt x="3129851" y="776033"/>
                  </a:lnTo>
                  <a:lnTo>
                    <a:pt x="3263735" y="776033"/>
                  </a:lnTo>
                  <a:lnTo>
                    <a:pt x="3263735" y="720458"/>
                  </a:lnTo>
                  <a:lnTo>
                    <a:pt x="3129851" y="720458"/>
                  </a:lnTo>
                  <a:lnTo>
                    <a:pt x="3129851" y="662851"/>
                  </a:lnTo>
                  <a:lnTo>
                    <a:pt x="3281984" y="662851"/>
                  </a:lnTo>
                  <a:lnTo>
                    <a:pt x="3281984" y="607263"/>
                  </a:lnTo>
                  <a:lnTo>
                    <a:pt x="3067774" y="607263"/>
                  </a:lnTo>
                  <a:lnTo>
                    <a:pt x="3067774" y="891260"/>
                  </a:lnTo>
                  <a:lnTo>
                    <a:pt x="3284016" y="891260"/>
                  </a:lnTo>
                  <a:lnTo>
                    <a:pt x="3284016" y="835672"/>
                  </a:lnTo>
                  <a:close/>
                </a:path>
                <a:path w="5457190" h="3244850">
                  <a:moveTo>
                    <a:pt x="3330041" y="3236849"/>
                  </a:moveTo>
                  <a:lnTo>
                    <a:pt x="3325012" y="3231731"/>
                  </a:lnTo>
                  <a:lnTo>
                    <a:pt x="3321177" y="3235325"/>
                  </a:lnTo>
                  <a:lnTo>
                    <a:pt x="3317671" y="3237547"/>
                  </a:lnTo>
                  <a:lnTo>
                    <a:pt x="3303638" y="3237547"/>
                  </a:lnTo>
                  <a:lnTo>
                    <a:pt x="3297466" y="3230397"/>
                  </a:lnTo>
                  <a:lnTo>
                    <a:pt x="3297466" y="3212808"/>
                  </a:lnTo>
                  <a:lnTo>
                    <a:pt x="3303638" y="3205784"/>
                  </a:lnTo>
                  <a:lnTo>
                    <a:pt x="3317290" y="3205784"/>
                  </a:lnTo>
                  <a:lnTo>
                    <a:pt x="3321126" y="3208020"/>
                  </a:lnTo>
                  <a:lnTo>
                    <a:pt x="3324682" y="3211347"/>
                  </a:lnTo>
                  <a:lnTo>
                    <a:pt x="3329711" y="3205543"/>
                  </a:lnTo>
                  <a:lnTo>
                    <a:pt x="3325431" y="3201454"/>
                  </a:lnTo>
                  <a:lnTo>
                    <a:pt x="3320465" y="3198584"/>
                  </a:lnTo>
                  <a:lnTo>
                    <a:pt x="3312249" y="3198584"/>
                  </a:lnTo>
                  <a:lnTo>
                    <a:pt x="3302952" y="3200412"/>
                  </a:lnTo>
                  <a:lnTo>
                    <a:pt x="3295675" y="3205365"/>
                  </a:lnTo>
                  <a:lnTo>
                    <a:pt x="3290925" y="3212706"/>
                  </a:lnTo>
                  <a:lnTo>
                    <a:pt x="3289236" y="3221799"/>
                  </a:lnTo>
                  <a:lnTo>
                    <a:pt x="3290951" y="3230791"/>
                  </a:lnTo>
                  <a:lnTo>
                    <a:pt x="3295700" y="3238093"/>
                  </a:lnTo>
                  <a:lnTo>
                    <a:pt x="3302889" y="3242995"/>
                  </a:lnTo>
                  <a:lnTo>
                    <a:pt x="3311931" y="3244773"/>
                  </a:lnTo>
                  <a:lnTo>
                    <a:pt x="3320262" y="3244773"/>
                  </a:lnTo>
                  <a:lnTo>
                    <a:pt x="3325368" y="3241675"/>
                  </a:lnTo>
                  <a:lnTo>
                    <a:pt x="3330041" y="3236849"/>
                  </a:lnTo>
                  <a:close/>
                </a:path>
                <a:path w="5457190" h="3244850">
                  <a:moveTo>
                    <a:pt x="3331273" y="326593"/>
                  </a:moveTo>
                  <a:lnTo>
                    <a:pt x="3115437" y="326593"/>
                  </a:lnTo>
                  <a:lnTo>
                    <a:pt x="3115437" y="243090"/>
                  </a:lnTo>
                  <a:lnTo>
                    <a:pt x="3302876" y="243090"/>
                  </a:lnTo>
                  <a:lnTo>
                    <a:pt x="3302876" y="165277"/>
                  </a:lnTo>
                  <a:lnTo>
                    <a:pt x="3115437" y="165277"/>
                  </a:lnTo>
                  <a:lnTo>
                    <a:pt x="3115437" y="84620"/>
                  </a:lnTo>
                  <a:lnTo>
                    <a:pt x="3328428" y="84620"/>
                  </a:lnTo>
                  <a:lnTo>
                    <a:pt x="3328428" y="6807"/>
                  </a:lnTo>
                  <a:lnTo>
                    <a:pt x="3028531" y="6807"/>
                  </a:lnTo>
                  <a:lnTo>
                    <a:pt x="3028531" y="404406"/>
                  </a:lnTo>
                  <a:lnTo>
                    <a:pt x="3331273" y="404406"/>
                  </a:lnTo>
                  <a:lnTo>
                    <a:pt x="3331273" y="326593"/>
                  </a:lnTo>
                  <a:close/>
                </a:path>
                <a:path w="5457190" h="3244850">
                  <a:moveTo>
                    <a:pt x="3381375" y="2814929"/>
                  </a:moveTo>
                  <a:lnTo>
                    <a:pt x="3306495" y="2814929"/>
                  </a:lnTo>
                  <a:lnTo>
                    <a:pt x="3223463" y="2948470"/>
                  </a:lnTo>
                  <a:lnTo>
                    <a:pt x="3140481" y="2814929"/>
                  </a:lnTo>
                  <a:lnTo>
                    <a:pt x="3065589" y="2814929"/>
                  </a:lnTo>
                  <a:lnTo>
                    <a:pt x="3065589" y="3130740"/>
                  </a:lnTo>
                  <a:lnTo>
                    <a:pt x="3133687" y="3130740"/>
                  </a:lnTo>
                  <a:lnTo>
                    <a:pt x="3133687" y="2925902"/>
                  </a:lnTo>
                  <a:lnTo>
                    <a:pt x="3221698" y="3059442"/>
                  </a:lnTo>
                  <a:lnTo>
                    <a:pt x="3223463" y="3059442"/>
                  </a:lnTo>
                  <a:lnTo>
                    <a:pt x="3312363" y="2924568"/>
                  </a:lnTo>
                  <a:lnTo>
                    <a:pt x="3312363" y="3130740"/>
                  </a:lnTo>
                  <a:lnTo>
                    <a:pt x="3381375" y="3130740"/>
                  </a:lnTo>
                  <a:lnTo>
                    <a:pt x="3381375" y="2814929"/>
                  </a:lnTo>
                  <a:close/>
                </a:path>
                <a:path w="5457190" h="3244850">
                  <a:moveTo>
                    <a:pt x="3381730" y="3221532"/>
                  </a:moveTo>
                  <a:lnTo>
                    <a:pt x="3380079" y="3212998"/>
                  </a:lnTo>
                  <a:lnTo>
                    <a:pt x="3380244" y="3212998"/>
                  </a:lnTo>
                  <a:lnTo>
                    <a:pt x="3375495" y="3205784"/>
                  </a:lnTo>
                  <a:lnTo>
                    <a:pt x="3375253" y="3205429"/>
                  </a:lnTo>
                  <a:lnTo>
                    <a:pt x="3373577" y="3204299"/>
                  </a:lnTo>
                  <a:lnTo>
                    <a:pt x="3373577" y="3230346"/>
                  </a:lnTo>
                  <a:lnTo>
                    <a:pt x="3367290" y="3237547"/>
                  </a:lnTo>
                  <a:lnTo>
                    <a:pt x="3349574" y="3237547"/>
                  </a:lnTo>
                  <a:lnTo>
                    <a:pt x="3343249" y="3230346"/>
                  </a:lnTo>
                  <a:lnTo>
                    <a:pt x="3343249" y="3212998"/>
                  </a:lnTo>
                  <a:lnTo>
                    <a:pt x="3349434" y="3205784"/>
                  </a:lnTo>
                  <a:lnTo>
                    <a:pt x="3367163" y="3205784"/>
                  </a:lnTo>
                  <a:lnTo>
                    <a:pt x="3373475" y="3212998"/>
                  </a:lnTo>
                  <a:lnTo>
                    <a:pt x="3373577" y="3230346"/>
                  </a:lnTo>
                  <a:lnTo>
                    <a:pt x="3373577" y="3204299"/>
                  </a:lnTo>
                  <a:lnTo>
                    <a:pt x="3367875" y="3200425"/>
                  </a:lnTo>
                  <a:lnTo>
                    <a:pt x="3358426" y="3198584"/>
                  </a:lnTo>
                  <a:lnTo>
                    <a:pt x="3348977" y="3200425"/>
                  </a:lnTo>
                  <a:lnTo>
                    <a:pt x="3341573" y="3205429"/>
                  </a:lnTo>
                  <a:lnTo>
                    <a:pt x="3336696" y="3212998"/>
                  </a:lnTo>
                  <a:lnTo>
                    <a:pt x="3335070" y="3221532"/>
                  </a:lnTo>
                  <a:lnTo>
                    <a:pt x="3335020" y="3221799"/>
                  </a:lnTo>
                  <a:lnTo>
                    <a:pt x="3336658" y="3230346"/>
                  </a:lnTo>
                  <a:lnTo>
                    <a:pt x="3336721" y="3230689"/>
                  </a:lnTo>
                  <a:lnTo>
                    <a:pt x="3341509" y="3237992"/>
                  </a:lnTo>
                  <a:lnTo>
                    <a:pt x="3348863" y="3242957"/>
                  </a:lnTo>
                  <a:lnTo>
                    <a:pt x="3358299" y="3244773"/>
                  </a:lnTo>
                  <a:lnTo>
                    <a:pt x="3367659" y="3242957"/>
                  </a:lnTo>
                  <a:lnTo>
                    <a:pt x="3381705" y="3221799"/>
                  </a:lnTo>
                  <a:lnTo>
                    <a:pt x="3381730" y="3221532"/>
                  </a:lnTo>
                  <a:close/>
                </a:path>
                <a:path w="5457190" h="3244850">
                  <a:moveTo>
                    <a:pt x="3473285" y="1094117"/>
                  </a:moveTo>
                  <a:lnTo>
                    <a:pt x="3410801" y="1094117"/>
                  </a:lnTo>
                  <a:lnTo>
                    <a:pt x="3410801" y="1378115"/>
                  </a:lnTo>
                  <a:lnTo>
                    <a:pt x="3473285" y="1378115"/>
                  </a:lnTo>
                  <a:lnTo>
                    <a:pt x="3473285" y="1094117"/>
                  </a:lnTo>
                  <a:close/>
                </a:path>
                <a:path w="5457190" h="3244850">
                  <a:moveTo>
                    <a:pt x="3737813" y="3130727"/>
                  </a:moveTo>
                  <a:lnTo>
                    <a:pt x="3627729" y="2969222"/>
                  </a:lnTo>
                  <a:lnTo>
                    <a:pt x="3733304" y="2814929"/>
                  </a:lnTo>
                  <a:lnTo>
                    <a:pt x="3654361" y="2814929"/>
                  </a:lnTo>
                  <a:lnTo>
                    <a:pt x="3587559" y="2917342"/>
                  </a:lnTo>
                  <a:lnTo>
                    <a:pt x="3521252" y="2814929"/>
                  </a:lnTo>
                  <a:lnTo>
                    <a:pt x="3440049" y="2814929"/>
                  </a:lnTo>
                  <a:lnTo>
                    <a:pt x="3545624" y="2970123"/>
                  </a:lnTo>
                  <a:lnTo>
                    <a:pt x="3435540" y="3130727"/>
                  </a:lnTo>
                  <a:lnTo>
                    <a:pt x="3514483" y="3130727"/>
                  </a:lnTo>
                  <a:lnTo>
                    <a:pt x="3585768" y="3022447"/>
                  </a:lnTo>
                  <a:lnTo>
                    <a:pt x="3656584" y="3130727"/>
                  </a:lnTo>
                  <a:lnTo>
                    <a:pt x="3737813" y="3130727"/>
                  </a:lnTo>
                  <a:close/>
                </a:path>
                <a:path w="5457190" h="3244850">
                  <a:moveTo>
                    <a:pt x="3758285" y="607263"/>
                  </a:moveTo>
                  <a:lnTo>
                    <a:pt x="3696627" y="607263"/>
                  </a:lnTo>
                  <a:lnTo>
                    <a:pt x="3696627" y="782129"/>
                  </a:lnTo>
                  <a:lnTo>
                    <a:pt x="3642271" y="710717"/>
                  </a:lnTo>
                  <a:lnTo>
                    <a:pt x="3563543" y="607263"/>
                  </a:lnTo>
                  <a:lnTo>
                    <a:pt x="3505936" y="607263"/>
                  </a:lnTo>
                  <a:lnTo>
                    <a:pt x="3505936" y="891260"/>
                  </a:lnTo>
                  <a:lnTo>
                    <a:pt x="3567607" y="891260"/>
                  </a:lnTo>
                  <a:lnTo>
                    <a:pt x="3567607" y="710717"/>
                  </a:lnTo>
                  <a:lnTo>
                    <a:pt x="3705148" y="891260"/>
                  </a:lnTo>
                  <a:lnTo>
                    <a:pt x="3758285" y="891260"/>
                  </a:lnTo>
                  <a:lnTo>
                    <a:pt x="3758285" y="782129"/>
                  </a:lnTo>
                  <a:lnTo>
                    <a:pt x="3758285" y="607263"/>
                  </a:lnTo>
                  <a:close/>
                </a:path>
                <a:path w="5457190" h="3244850">
                  <a:moveTo>
                    <a:pt x="4025925" y="285699"/>
                  </a:moveTo>
                  <a:lnTo>
                    <a:pt x="4017556" y="240779"/>
                  </a:lnTo>
                  <a:lnTo>
                    <a:pt x="3993121" y="207949"/>
                  </a:lnTo>
                  <a:lnTo>
                    <a:pt x="3953560" y="184175"/>
                  </a:lnTo>
                  <a:lnTo>
                    <a:pt x="3899839" y="166420"/>
                  </a:lnTo>
                  <a:lnTo>
                    <a:pt x="3857434" y="154508"/>
                  </a:lnTo>
                  <a:lnTo>
                    <a:pt x="3831171" y="143484"/>
                  </a:lnTo>
                  <a:lnTo>
                    <a:pt x="3817797" y="130873"/>
                  </a:lnTo>
                  <a:lnTo>
                    <a:pt x="3814064" y="114160"/>
                  </a:lnTo>
                  <a:lnTo>
                    <a:pt x="3814064" y="113030"/>
                  </a:lnTo>
                  <a:lnTo>
                    <a:pt x="3817328" y="99466"/>
                  </a:lnTo>
                  <a:lnTo>
                    <a:pt x="3827056" y="88468"/>
                  </a:lnTo>
                  <a:lnTo>
                    <a:pt x="3843058" y="81076"/>
                  </a:lnTo>
                  <a:lnTo>
                    <a:pt x="3865194" y="78371"/>
                  </a:lnTo>
                  <a:lnTo>
                    <a:pt x="3890556" y="81076"/>
                  </a:lnTo>
                  <a:lnTo>
                    <a:pt x="3916222" y="88811"/>
                  </a:lnTo>
                  <a:lnTo>
                    <a:pt x="3942257" y="101142"/>
                  </a:lnTo>
                  <a:lnTo>
                    <a:pt x="3968559" y="117563"/>
                  </a:lnTo>
                  <a:lnTo>
                    <a:pt x="3995585" y="78371"/>
                  </a:lnTo>
                  <a:lnTo>
                    <a:pt x="3982059" y="30124"/>
                  </a:lnTo>
                  <a:lnTo>
                    <a:pt x="3946766" y="14274"/>
                  </a:lnTo>
                  <a:lnTo>
                    <a:pt x="3908158" y="4483"/>
                  </a:lnTo>
                  <a:lnTo>
                    <a:pt x="3866324" y="1130"/>
                  </a:lnTo>
                  <a:lnTo>
                    <a:pt x="3810304" y="9715"/>
                  </a:lnTo>
                  <a:lnTo>
                    <a:pt x="3766286" y="34010"/>
                  </a:lnTo>
                  <a:lnTo>
                    <a:pt x="3737483" y="71831"/>
                  </a:lnTo>
                  <a:lnTo>
                    <a:pt x="3727170" y="120980"/>
                  </a:lnTo>
                  <a:lnTo>
                    <a:pt x="3727170" y="122110"/>
                  </a:lnTo>
                  <a:lnTo>
                    <a:pt x="3736492" y="171538"/>
                  </a:lnTo>
                  <a:lnTo>
                    <a:pt x="3763010" y="204838"/>
                  </a:lnTo>
                  <a:lnTo>
                    <a:pt x="3804551" y="227152"/>
                  </a:lnTo>
                  <a:lnTo>
                    <a:pt x="3899484" y="255638"/>
                  </a:lnTo>
                  <a:lnTo>
                    <a:pt x="3923906" y="267030"/>
                  </a:lnTo>
                  <a:lnTo>
                    <a:pt x="3935857" y="279374"/>
                  </a:lnTo>
                  <a:lnTo>
                    <a:pt x="3939032" y="294220"/>
                  </a:lnTo>
                  <a:lnTo>
                    <a:pt x="3939032" y="295351"/>
                  </a:lnTo>
                  <a:lnTo>
                    <a:pt x="3935095" y="311035"/>
                  </a:lnTo>
                  <a:lnTo>
                    <a:pt x="3923754" y="322834"/>
                  </a:lnTo>
                  <a:lnTo>
                    <a:pt x="3905720" y="330263"/>
                  </a:lnTo>
                  <a:lnTo>
                    <a:pt x="3881666" y="332841"/>
                  </a:lnTo>
                  <a:lnTo>
                    <a:pt x="3848976" y="329463"/>
                  </a:lnTo>
                  <a:lnTo>
                    <a:pt x="3818686" y="319786"/>
                  </a:lnTo>
                  <a:lnTo>
                    <a:pt x="3790200" y="304571"/>
                  </a:lnTo>
                  <a:lnTo>
                    <a:pt x="3762946" y="284556"/>
                  </a:lnTo>
                  <a:lnTo>
                    <a:pt x="3711257" y="346468"/>
                  </a:lnTo>
                  <a:lnTo>
                    <a:pt x="3749268" y="374383"/>
                  </a:lnTo>
                  <a:lnTo>
                    <a:pt x="3790912" y="394258"/>
                  </a:lnTo>
                  <a:lnTo>
                    <a:pt x="3834904" y="406133"/>
                  </a:lnTo>
                  <a:lnTo>
                    <a:pt x="3879951" y="410083"/>
                  </a:lnTo>
                  <a:lnTo>
                    <a:pt x="3928059" y="404850"/>
                  </a:lnTo>
                  <a:lnTo>
                    <a:pt x="3968381" y="389445"/>
                  </a:lnTo>
                  <a:lnTo>
                    <a:pt x="3999242" y="364324"/>
                  </a:lnTo>
                  <a:lnTo>
                    <a:pt x="4017327" y="332841"/>
                  </a:lnTo>
                  <a:lnTo>
                    <a:pt x="4018978" y="329971"/>
                  </a:lnTo>
                  <a:lnTo>
                    <a:pt x="4025925" y="286829"/>
                  </a:lnTo>
                  <a:lnTo>
                    <a:pt x="4025925" y="285699"/>
                  </a:lnTo>
                  <a:close/>
                </a:path>
                <a:path w="5457190" h="3244850">
                  <a:moveTo>
                    <a:pt x="4137837" y="1321308"/>
                  </a:moveTo>
                  <a:lnTo>
                    <a:pt x="3996245" y="1321308"/>
                  </a:lnTo>
                  <a:lnTo>
                    <a:pt x="3996245" y="1094117"/>
                  </a:lnTo>
                  <a:lnTo>
                    <a:pt x="3933761" y="1094117"/>
                  </a:lnTo>
                  <a:lnTo>
                    <a:pt x="3933761" y="1378115"/>
                  </a:lnTo>
                  <a:lnTo>
                    <a:pt x="4137837" y="1378115"/>
                  </a:lnTo>
                  <a:lnTo>
                    <a:pt x="4137837" y="1321308"/>
                  </a:lnTo>
                  <a:close/>
                </a:path>
                <a:path w="5457190" h="3244850">
                  <a:moveTo>
                    <a:pt x="4242295" y="845413"/>
                  </a:moveTo>
                  <a:lnTo>
                    <a:pt x="4235462" y="838517"/>
                  </a:lnTo>
                  <a:lnTo>
                    <a:pt x="4202544" y="805256"/>
                  </a:lnTo>
                  <a:lnTo>
                    <a:pt x="4186021" y="819010"/>
                  </a:lnTo>
                  <a:lnTo>
                    <a:pt x="4169016" y="829500"/>
                  </a:lnTo>
                  <a:lnTo>
                    <a:pt x="4150106" y="836180"/>
                  </a:lnTo>
                  <a:lnTo>
                    <a:pt x="4127893" y="838517"/>
                  </a:lnTo>
                  <a:lnTo>
                    <a:pt x="4094480" y="831418"/>
                  </a:lnTo>
                  <a:lnTo>
                    <a:pt x="4068445" y="812152"/>
                  </a:lnTo>
                  <a:lnTo>
                    <a:pt x="4051554" y="783755"/>
                  </a:lnTo>
                  <a:lnTo>
                    <a:pt x="4045534" y="749261"/>
                  </a:lnTo>
                  <a:lnTo>
                    <a:pt x="4045534" y="748449"/>
                  </a:lnTo>
                  <a:lnTo>
                    <a:pt x="4051668" y="714095"/>
                  </a:lnTo>
                  <a:lnTo>
                    <a:pt x="4068749" y="685977"/>
                  </a:lnTo>
                  <a:lnTo>
                    <a:pt x="4094823" y="666991"/>
                  </a:lnTo>
                  <a:lnTo>
                    <a:pt x="4127893" y="660006"/>
                  </a:lnTo>
                  <a:lnTo>
                    <a:pt x="4148137" y="662228"/>
                  </a:lnTo>
                  <a:lnTo>
                    <a:pt x="4166628" y="668578"/>
                  </a:lnTo>
                  <a:lnTo>
                    <a:pt x="4183913" y="678662"/>
                  </a:lnTo>
                  <a:lnTo>
                    <a:pt x="4200512" y="692061"/>
                  </a:lnTo>
                  <a:lnTo>
                    <a:pt x="4228312" y="660006"/>
                  </a:lnTo>
                  <a:lnTo>
                    <a:pt x="4194479" y="614578"/>
                  </a:lnTo>
                  <a:lnTo>
                    <a:pt x="4128300" y="602399"/>
                  </a:lnTo>
                  <a:lnTo>
                    <a:pt x="4079392" y="609930"/>
                  </a:lnTo>
                  <a:lnTo>
                    <a:pt x="4038473" y="630847"/>
                  </a:lnTo>
                  <a:lnTo>
                    <a:pt x="4007205" y="662698"/>
                  </a:lnTo>
                  <a:lnTo>
                    <a:pt x="3987228" y="702995"/>
                  </a:lnTo>
                  <a:lnTo>
                    <a:pt x="3980319" y="748449"/>
                  </a:lnTo>
                  <a:lnTo>
                    <a:pt x="3980205" y="750074"/>
                  </a:lnTo>
                  <a:lnTo>
                    <a:pt x="3987330" y="796582"/>
                  </a:lnTo>
                  <a:lnTo>
                    <a:pt x="4007396" y="836714"/>
                  </a:lnTo>
                  <a:lnTo>
                    <a:pt x="4038473" y="868210"/>
                  </a:lnTo>
                  <a:lnTo>
                    <a:pt x="4078617" y="888771"/>
                  </a:lnTo>
                  <a:lnTo>
                    <a:pt x="4125861" y="896124"/>
                  </a:lnTo>
                  <a:lnTo>
                    <a:pt x="4163047" y="892606"/>
                  </a:lnTo>
                  <a:lnTo>
                    <a:pt x="4193654" y="882484"/>
                  </a:lnTo>
                  <a:lnTo>
                    <a:pt x="4219473" y="866521"/>
                  </a:lnTo>
                  <a:lnTo>
                    <a:pt x="4242295" y="845413"/>
                  </a:lnTo>
                  <a:close/>
                </a:path>
                <a:path w="5457190" h="3244850">
                  <a:moveTo>
                    <a:pt x="4523867" y="607263"/>
                  </a:moveTo>
                  <a:lnTo>
                    <a:pt x="4461383" y="607263"/>
                  </a:lnTo>
                  <a:lnTo>
                    <a:pt x="4461383" y="891260"/>
                  </a:lnTo>
                  <a:lnTo>
                    <a:pt x="4523867" y="891260"/>
                  </a:lnTo>
                  <a:lnTo>
                    <a:pt x="4523867" y="607263"/>
                  </a:lnTo>
                  <a:close/>
                </a:path>
                <a:path w="5457190" h="3244850">
                  <a:moveTo>
                    <a:pt x="4723993" y="6807"/>
                  </a:moveTo>
                  <a:lnTo>
                    <a:pt x="4394555" y="6807"/>
                  </a:lnTo>
                  <a:lnTo>
                    <a:pt x="4394555" y="87464"/>
                  </a:lnTo>
                  <a:lnTo>
                    <a:pt x="4515536" y="87464"/>
                  </a:lnTo>
                  <a:lnTo>
                    <a:pt x="4515536" y="404406"/>
                  </a:lnTo>
                  <a:lnTo>
                    <a:pt x="4603013" y="404406"/>
                  </a:lnTo>
                  <a:lnTo>
                    <a:pt x="4603013" y="87464"/>
                  </a:lnTo>
                  <a:lnTo>
                    <a:pt x="4723993" y="87464"/>
                  </a:lnTo>
                  <a:lnTo>
                    <a:pt x="4723993" y="6807"/>
                  </a:lnTo>
                  <a:close/>
                </a:path>
                <a:path w="5457190" h="3244850">
                  <a:moveTo>
                    <a:pt x="4790618" y="1322527"/>
                  </a:moveTo>
                  <a:lnTo>
                    <a:pt x="4636452" y="1322527"/>
                  </a:lnTo>
                  <a:lnTo>
                    <a:pt x="4636452" y="1262888"/>
                  </a:lnTo>
                  <a:lnTo>
                    <a:pt x="4770336" y="1262888"/>
                  </a:lnTo>
                  <a:lnTo>
                    <a:pt x="4770336" y="1207300"/>
                  </a:lnTo>
                  <a:lnTo>
                    <a:pt x="4636452" y="1207300"/>
                  </a:lnTo>
                  <a:lnTo>
                    <a:pt x="4636452" y="1149692"/>
                  </a:lnTo>
                  <a:lnTo>
                    <a:pt x="4788586" y="1149692"/>
                  </a:lnTo>
                  <a:lnTo>
                    <a:pt x="4788586" y="1094117"/>
                  </a:lnTo>
                  <a:lnTo>
                    <a:pt x="4574375" y="1094117"/>
                  </a:lnTo>
                  <a:lnTo>
                    <a:pt x="4574375" y="1378115"/>
                  </a:lnTo>
                  <a:lnTo>
                    <a:pt x="4790618" y="1378115"/>
                  </a:lnTo>
                  <a:lnTo>
                    <a:pt x="4790618" y="1322527"/>
                  </a:lnTo>
                  <a:close/>
                </a:path>
                <a:path w="5457190" h="3244850">
                  <a:moveTo>
                    <a:pt x="5037899" y="891260"/>
                  </a:moveTo>
                  <a:lnTo>
                    <a:pt x="5010785" y="827570"/>
                  </a:lnTo>
                  <a:lnTo>
                    <a:pt x="4987302" y="772388"/>
                  </a:lnTo>
                  <a:lnTo>
                    <a:pt x="4948110" y="680288"/>
                  </a:lnTo>
                  <a:lnTo>
                    <a:pt x="4924298" y="624319"/>
                  </a:lnTo>
                  <a:lnTo>
                    <a:pt x="4924298" y="772388"/>
                  </a:lnTo>
                  <a:lnTo>
                    <a:pt x="4848834" y="772388"/>
                  </a:lnTo>
                  <a:lnTo>
                    <a:pt x="4886566" y="680288"/>
                  </a:lnTo>
                  <a:lnTo>
                    <a:pt x="4924298" y="772388"/>
                  </a:lnTo>
                  <a:lnTo>
                    <a:pt x="4924298" y="624319"/>
                  </a:lnTo>
                  <a:lnTo>
                    <a:pt x="4916182" y="605231"/>
                  </a:lnTo>
                  <a:lnTo>
                    <a:pt x="4858575" y="605231"/>
                  </a:lnTo>
                  <a:lnTo>
                    <a:pt x="4736858" y="891260"/>
                  </a:lnTo>
                  <a:lnTo>
                    <a:pt x="4800549" y="891260"/>
                  </a:lnTo>
                  <a:lnTo>
                    <a:pt x="4826520" y="827570"/>
                  </a:lnTo>
                  <a:lnTo>
                    <a:pt x="4946612" y="827570"/>
                  </a:lnTo>
                  <a:lnTo>
                    <a:pt x="4972570" y="891260"/>
                  </a:lnTo>
                  <a:lnTo>
                    <a:pt x="5037899" y="891260"/>
                  </a:lnTo>
                  <a:close/>
                </a:path>
                <a:path w="5457190" h="3244850">
                  <a:moveTo>
                    <a:pt x="5440972" y="1293317"/>
                  </a:moveTo>
                  <a:lnTo>
                    <a:pt x="5417540" y="1237792"/>
                  </a:lnTo>
                  <a:lnTo>
                    <a:pt x="5350903" y="1208112"/>
                  </a:lnTo>
                  <a:lnTo>
                    <a:pt x="5320614" y="1199603"/>
                  </a:lnTo>
                  <a:lnTo>
                    <a:pt x="5301856" y="1191742"/>
                  </a:lnTo>
                  <a:lnTo>
                    <a:pt x="5292306" y="1182738"/>
                  </a:lnTo>
                  <a:lnTo>
                    <a:pt x="5289639" y="1170787"/>
                  </a:lnTo>
                  <a:lnTo>
                    <a:pt x="5289639" y="1169974"/>
                  </a:lnTo>
                  <a:lnTo>
                    <a:pt x="5291975" y="1160297"/>
                  </a:lnTo>
                  <a:lnTo>
                    <a:pt x="5298922" y="1152436"/>
                  </a:lnTo>
                  <a:lnTo>
                    <a:pt x="5310340" y="1147165"/>
                  </a:lnTo>
                  <a:lnTo>
                    <a:pt x="5326151" y="1145235"/>
                  </a:lnTo>
                  <a:lnTo>
                    <a:pt x="5344261" y="1147165"/>
                  </a:lnTo>
                  <a:lnTo>
                    <a:pt x="5362613" y="1152690"/>
                  </a:lnTo>
                  <a:lnTo>
                    <a:pt x="5381206" y="1161491"/>
                  </a:lnTo>
                  <a:lnTo>
                    <a:pt x="5399989" y="1173226"/>
                  </a:lnTo>
                  <a:lnTo>
                    <a:pt x="5419293" y="1145235"/>
                  </a:lnTo>
                  <a:lnTo>
                    <a:pt x="5384419" y="1099439"/>
                  </a:lnTo>
                  <a:lnTo>
                    <a:pt x="5326964" y="1090053"/>
                  </a:lnTo>
                  <a:lnTo>
                    <a:pt x="5286959" y="1096187"/>
                  </a:lnTo>
                  <a:lnTo>
                    <a:pt x="5255514" y="1113548"/>
                  </a:lnTo>
                  <a:lnTo>
                    <a:pt x="5234940" y="1140561"/>
                  </a:lnTo>
                  <a:lnTo>
                    <a:pt x="5227574" y="1175664"/>
                  </a:lnTo>
                  <a:lnTo>
                    <a:pt x="5227574" y="1176477"/>
                  </a:lnTo>
                  <a:lnTo>
                    <a:pt x="5234229" y="1211783"/>
                  </a:lnTo>
                  <a:lnTo>
                    <a:pt x="5253177" y="1235557"/>
                  </a:lnTo>
                  <a:lnTo>
                    <a:pt x="5282844" y="1251508"/>
                  </a:lnTo>
                  <a:lnTo>
                    <a:pt x="5350649" y="1271854"/>
                  </a:lnTo>
                  <a:lnTo>
                    <a:pt x="5368087" y="1279982"/>
                  </a:lnTo>
                  <a:lnTo>
                    <a:pt x="5376621" y="1288796"/>
                  </a:lnTo>
                  <a:lnTo>
                    <a:pt x="5378894" y="1299400"/>
                  </a:lnTo>
                  <a:lnTo>
                    <a:pt x="5378894" y="1300213"/>
                  </a:lnTo>
                  <a:lnTo>
                    <a:pt x="5376075" y="1311427"/>
                  </a:lnTo>
                  <a:lnTo>
                    <a:pt x="5367985" y="1319847"/>
                  </a:lnTo>
                  <a:lnTo>
                    <a:pt x="5355094" y="1325143"/>
                  </a:lnTo>
                  <a:lnTo>
                    <a:pt x="5337924" y="1326984"/>
                  </a:lnTo>
                  <a:lnTo>
                    <a:pt x="5314569" y="1324571"/>
                  </a:lnTo>
                  <a:lnTo>
                    <a:pt x="5292928" y="1317663"/>
                  </a:lnTo>
                  <a:lnTo>
                    <a:pt x="5272595" y="1306791"/>
                  </a:lnTo>
                  <a:lnTo>
                    <a:pt x="5253126" y="1292504"/>
                  </a:lnTo>
                  <a:lnTo>
                    <a:pt x="5216207" y="1336725"/>
                  </a:lnTo>
                  <a:lnTo>
                    <a:pt x="5243360" y="1356664"/>
                  </a:lnTo>
                  <a:lnTo>
                    <a:pt x="5273103" y="1370863"/>
                  </a:lnTo>
                  <a:lnTo>
                    <a:pt x="5304523" y="1379347"/>
                  </a:lnTo>
                  <a:lnTo>
                    <a:pt x="5336705" y="1382166"/>
                  </a:lnTo>
                  <a:lnTo>
                    <a:pt x="5378831" y="1376349"/>
                  </a:lnTo>
                  <a:lnTo>
                    <a:pt x="5411813" y="1359293"/>
                  </a:lnTo>
                  <a:lnTo>
                    <a:pt x="5433288" y="1331683"/>
                  </a:lnTo>
                  <a:lnTo>
                    <a:pt x="5434254" y="1326984"/>
                  </a:lnTo>
                  <a:lnTo>
                    <a:pt x="5440972" y="1294130"/>
                  </a:lnTo>
                  <a:lnTo>
                    <a:pt x="5440972" y="1293317"/>
                  </a:lnTo>
                  <a:close/>
                </a:path>
                <a:path w="5457190" h="3244850">
                  <a:moveTo>
                    <a:pt x="5449278" y="806462"/>
                  </a:moveTo>
                  <a:lnTo>
                    <a:pt x="5425846" y="750938"/>
                  </a:lnTo>
                  <a:lnTo>
                    <a:pt x="5359209" y="721271"/>
                  </a:lnTo>
                  <a:lnTo>
                    <a:pt x="5328920" y="712762"/>
                  </a:lnTo>
                  <a:lnTo>
                    <a:pt x="5310175" y="704888"/>
                  </a:lnTo>
                  <a:lnTo>
                    <a:pt x="5300624" y="695883"/>
                  </a:lnTo>
                  <a:lnTo>
                    <a:pt x="5297957" y="683945"/>
                  </a:lnTo>
                  <a:lnTo>
                    <a:pt x="5297957" y="683133"/>
                  </a:lnTo>
                  <a:lnTo>
                    <a:pt x="5300294" y="673455"/>
                  </a:lnTo>
                  <a:lnTo>
                    <a:pt x="5307228" y="665594"/>
                  </a:lnTo>
                  <a:lnTo>
                    <a:pt x="5318658" y="660311"/>
                  </a:lnTo>
                  <a:lnTo>
                    <a:pt x="5334470" y="658380"/>
                  </a:lnTo>
                  <a:lnTo>
                    <a:pt x="5352580" y="660311"/>
                  </a:lnTo>
                  <a:lnTo>
                    <a:pt x="5370931" y="665848"/>
                  </a:lnTo>
                  <a:lnTo>
                    <a:pt x="5389511" y="674649"/>
                  </a:lnTo>
                  <a:lnTo>
                    <a:pt x="5408307" y="686371"/>
                  </a:lnTo>
                  <a:lnTo>
                    <a:pt x="5427611" y="658380"/>
                  </a:lnTo>
                  <a:lnTo>
                    <a:pt x="5392725" y="612597"/>
                  </a:lnTo>
                  <a:lnTo>
                    <a:pt x="5335282" y="603211"/>
                  </a:lnTo>
                  <a:lnTo>
                    <a:pt x="5295265" y="609346"/>
                  </a:lnTo>
                  <a:lnTo>
                    <a:pt x="5263820" y="626694"/>
                  </a:lnTo>
                  <a:lnTo>
                    <a:pt x="5243246" y="653707"/>
                  </a:lnTo>
                  <a:lnTo>
                    <a:pt x="5235880" y="688809"/>
                  </a:lnTo>
                  <a:lnTo>
                    <a:pt x="5235880" y="689622"/>
                  </a:lnTo>
                  <a:lnTo>
                    <a:pt x="5242534" y="724928"/>
                  </a:lnTo>
                  <a:lnTo>
                    <a:pt x="5261483" y="748703"/>
                  </a:lnTo>
                  <a:lnTo>
                    <a:pt x="5291150" y="764654"/>
                  </a:lnTo>
                  <a:lnTo>
                    <a:pt x="5358955" y="784999"/>
                  </a:lnTo>
                  <a:lnTo>
                    <a:pt x="5376405" y="793140"/>
                  </a:lnTo>
                  <a:lnTo>
                    <a:pt x="5384939" y="801954"/>
                  </a:lnTo>
                  <a:lnTo>
                    <a:pt x="5387213" y="812558"/>
                  </a:lnTo>
                  <a:lnTo>
                    <a:pt x="5387213" y="813358"/>
                  </a:lnTo>
                  <a:lnTo>
                    <a:pt x="5384393" y="824572"/>
                  </a:lnTo>
                  <a:lnTo>
                    <a:pt x="5376303" y="832993"/>
                  </a:lnTo>
                  <a:lnTo>
                    <a:pt x="5363413" y="838301"/>
                  </a:lnTo>
                  <a:lnTo>
                    <a:pt x="5346230" y="840143"/>
                  </a:lnTo>
                  <a:lnTo>
                    <a:pt x="5322875" y="837730"/>
                  </a:lnTo>
                  <a:lnTo>
                    <a:pt x="5301246" y="830821"/>
                  </a:lnTo>
                  <a:lnTo>
                    <a:pt x="5280901" y="819950"/>
                  </a:lnTo>
                  <a:lnTo>
                    <a:pt x="5261445" y="805649"/>
                  </a:lnTo>
                  <a:lnTo>
                    <a:pt x="5224526" y="849884"/>
                  </a:lnTo>
                  <a:lnTo>
                    <a:pt x="5251678" y="869823"/>
                  </a:lnTo>
                  <a:lnTo>
                    <a:pt x="5281409" y="884008"/>
                  </a:lnTo>
                  <a:lnTo>
                    <a:pt x="5312829" y="892492"/>
                  </a:lnTo>
                  <a:lnTo>
                    <a:pt x="5345011" y="895311"/>
                  </a:lnTo>
                  <a:lnTo>
                    <a:pt x="5387137" y="889495"/>
                  </a:lnTo>
                  <a:lnTo>
                    <a:pt x="5420118" y="872451"/>
                  </a:lnTo>
                  <a:lnTo>
                    <a:pt x="5441594" y="844829"/>
                  </a:lnTo>
                  <a:lnTo>
                    <a:pt x="5442547" y="840143"/>
                  </a:lnTo>
                  <a:lnTo>
                    <a:pt x="5449278" y="807275"/>
                  </a:lnTo>
                  <a:lnTo>
                    <a:pt x="5449278" y="806462"/>
                  </a:lnTo>
                  <a:close/>
                </a:path>
                <a:path w="5457190" h="3244850">
                  <a:moveTo>
                    <a:pt x="5456707" y="404406"/>
                  </a:moveTo>
                  <a:lnTo>
                    <a:pt x="5418747" y="315226"/>
                  </a:lnTo>
                  <a:lnTo>
                    <a:pt x="5385879" y="237985"/>
                  </a:lnTo>
                  <a:lnTo>
                    <a:pt x="5331015" y="109054"/>
                  </a:lnTo>
                  <a:lnTo>
                    <a:pt x="5297665" y="30670"/>
                  </a:lnTo>
                  <a:lnTo>
                    <a:pt x="5297665" y="237985"/>
                  </a:lnTo>
                  <a:lnTo>
                    <a:pt x="5192026" y="237985"/>
                  </a:lnTo>
                  <a:lnTo>
                    <a:pt x="5244846" y="109054"/>
                  </a:lnTo>
                  <a:lnTo>
                    <a:pt x="5297665" y="237985"/>
                  </a:lnTo>
                  <a:lnTo>
                    <a:pt x="5297665" y="30670"/>
                  </a:lnTo>
                  <a:lnTo>
                    <a:pt x="5286311" y="3975"/>
                  </a:lnTo>
                  <a:lnTo>
                    <a:pt x="5205654" y="3975"/>
                  </a:lnTo>
                  <a:lnTo>
                    <a:pt x="5035258" y="404406"/>
                  </a:lnTo>
                  <a:lnTo>
                    <a:pt x="5124424" y="404406"/>
                  </a:lnTo>
                  <a:lnTo>
                    <a:pt x="5160784" y="315226"/>
                  </a:lnTo>
                  <a:lnTo>
                    <a:pt x="5328907" y="315226"/>
                  </a:lnTo>
                  <a:lnTo>
                    <a:pt x="5365254" y="404406"/>
                  </a:lnTo>
                  <a:lnTo>
                    <a:pt x="5456707" y="4044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90200" y="5683465"/>
              <a:ext cx="441426" cy="43908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497285" y="5674575"/>
              <a:ext cx="0" cy="440690"/>
            </a:xfrm>
            <a:custGeom>
              <a:avLst/>
              <a:gdLst/>
              <a:ahLst/>
              <a:cxnLst/>
              <a:rect l="l" t="t" r="r" b="b"/>
              <a:pathLst>
                <a:path h="440689">
                  <a:moveTo>
                    <a:pt x="0" y="0"/>
                  </a:moveTo>
                  <a:lnTo>
                    <a:pt x="0" y="440232"/>
                  </a:lnTo>
                </a:path>
              </a:pathLst>
            </a:custGeom>
            <a:ln w="9525">
              <a:solidFill>
                <a:srgbClr val="D4D4D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58328" y="6331102"/>
            <a:ext cx="251572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35" b="0" i="0" u="heavy" strike="noStrike" kern="0" cap="none" spc="344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6DBDD1"/>
                  </a:solidFill>
                </a:uFill>
                <a:latin typeface="Arial Narrow"/>
                <a:ea typeface="+mn-ea"/>
                <a:cs typeface="Arial Narrow"/>
              </a:rPr>
              <a:t> </a:t>
            </a:r>
            <a:r>
              <a:rPr kumimoji="0" sz="1235" b="0" i="0" u="heavy" strike="noStrike" kern="0" cap="none" spc="-163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6DBDD1"/>
                  </a:solidFill>
                </a:uFill>
                <a:latin typeface="Arial Narrow"/>
                <a:ea typeface="+mn-ea"/>
                <a:cs typeface="Arial Narrow"/>
              </a:rPr>
              <a:t>113</a:t>
            </a:r>
            <a:endParaRPr kumimoji="0" sz="123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44836" y="363219"/>
            <a:ext cx="5985299" cy="3507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761480">
              <a:spcBef>
                <a:spcPts val="88"/>
              </a:spcBef>
              <a:tabLst>
                <a:tab pos="4926369" algn="l"/>
              </a:tabLst>
            </a:pPr>
            <a:r>
              <a:rPr spc="247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LA</a:t>
            </a:r>
            <a:r>
              <a:rPr spc="190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 </a:t>
            </a:r>
            <a:r>
              <a:rPr spc="229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TECNOLOGÍA</a:t>
            </a:r>
            <a:r>
              <a:rPr spc="190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 Y </a:t>
            </a:r>
            <a:r>
              <a:rPr spc="137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YO</a:t>
            </a:r>
            <a:r>
              <a:rPr u="heavy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	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134945" y="1020218"/>
            <a:ext cx="7763435" cy="5361454"/>
            <a:chOff x="540004" y="1156246"/>
            <a:chExt cx="8798560" cy="6076315"/>
          </a:xfrm>
        </p:grpSpPr>
        <p:sp>
          <p:nvSpPr>
            <p:cNvPr id="5" name="object 5"/>
            <p:cNvSpPr/>
            <p:nvPr/>
          </p:nvSpPr>
          <p:spPr>
            <a:xfrm>
              <a:off x="540004" y="1156246"/>
              <a:ext cx="8798560" cy="6076315"/>
            </a:xfrm>
            <a:custGeom>
              <a:avLst/>
              <a:gdLst/>
              <a:ahLst/>
              <a:cxnLst/>
              <a:rect l="l" t="t" r="r" b="b"/>
              <a:pathLst>
                <a:path w="8798560" h="6076315">
                  <a:moveTo>
                    <a:pt x="8798407" y="0"/>
                  </a:moveTo>
                  <a:lnTo>
                    <a:pt x="0" y="0"/>
                  </a:lnTo>
                  <a:lnTo>
                    <a:pt x="0" y="6076149"/>
                  </a:lnTo>
                  <a:lnTo>
                    <a:pt x="8798407" y="6076149"/>
                  </a:lnTo>
                  <a:lnTo>
                    <a:pt x="87984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7502131" y="4034688"/>
              <a:ext cx="879475" cy="1395730"/>
            </a:xfrm>
            <a:custGeom>
              <a:avLst/>
              <a:gdLst/>
              <a:ahLst/>
              <a:cxnLst/>
              <a:rect l="l" t="t" r="r" b="b"/>
              <a:pathLst>
                <a:path w="879475" h="1395729">
                  <a:moveTo>
                    <a:pt x="879297" y="803059"/>
                  </a:moveTo>
                  <a:lnTo>
                    <a:pt x="0" y="803059"/>
                  </a:lnTo>
                  <a:lnTo>
                    <a:pt x="0" y="1104811"/>
                  </a:lnTo>
                  <a:lnTo>
                    <a:pt x="0" y="1395577"/>
                  </a:lnTo>
                  <a:lnTo>
                    <a:pt x="879297" y="1395577"/>
                  </a:lnTo>
                  <a:lnTo>
                    <a:pt x="879297" y="1104823"/>
                  </a:lnTo>
                  <a:lnTo>
                    <a:pt x="879297" y="803059"/>
                  </a:lnTo>
                  <a:close/>
                </a:path>
                <a:path w="879475" h="1395729">
                  <a:moveTo>
                    <a:pt x="879297" y="0"/>
                  </a:moveTo>
                  <a:lnTo>
                    <a:pt x="0" y="0"/>
                  </a:lnTo>
                  <a:lnTo>
                    <a:pt x="0" y="501167"/>
                  </a:lnTo>
                  <a:lnTo>
                    <a:pt x="0" y="802932"/>
                  </a:lnTo>
                  <a:lnTo>
                    <a:pt x="879297" y="802932"/>
                  </a:lnTo>
                  <a:lnTo>
                    <a:pt x="879297" y="501180"/>
                  </a:lnTo>
                  <a:lnTo>
                    <a:pt x="879297" y="0"/>
                  </a:lnTo>
                  <a:close/>
                </a:path>
              </a:pathLst>
            </a:custGeom>
            <a:solidFill>
              <a:srgbClr val="F6F4F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6622821" y="4034675"/>
              <a:ext cx="0" cy="1106805"/>
            </a:xfrm>
            <a:custGeom>
              <a:avLst/>
              <a:gdLst/>
              <a:ahLst/>
              <a:cxnLst/>
              <a:rect l="l" t="t" r="r" b="b"/>
              <a:pathLst>
                <a:path h="1106804">
                  <a:moveTo>
                    <a:pt x="0" y="0"/>
                  </a:moveTo>
                  <a:lnTo>
                    <a:pt x="0" y="1106601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7502130" y="4034675"/>
              <a:ext cx="0" cy="1106805"/>
            </a:xfrm>
            <a:custGeom>
              <a:avLst/>
              <a:gdLst/>
              <a:ahLst/>
              <a:cxnLst/>
              <a:rect l="l" t="t" r="r" b="b"/>
              <a:pathLst>
                <a:path h="1106804">
                  <a:moveTo>
                    <a:pt x="0" y="0"/>
                  </a:moveTo>
                  <a:lnTo>
                    <a:pt x="0" y="1106601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8381428" y="4034675"/>
              <a:ext cx="0" cy="1106805"/>
            </a:xfrm>
            <a:custGeom>
              <a:avLst/>
              <a:gdLst/>
              <a:ahLst/>
              <a:cxnLst/>
              <a:rect l="l" t="t" r="r" b="b"/>
              <a:pathLst>
                <a:path h="1106804">
                  <a:moveTo>
                    <a:pt x="0" y="0"/>
                  </a:moveTo>
                  <a:lnTo>
                    <a:pt x="0" y="1106601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5743524" y="4535868"/>
              <a:ext cx="3517265" cy="0"/>
            </a:xfrm>
            <a:custGeom>
              <a:avLst/>
              <a:gdLst/>
              <a:ahLst/>
              <a:cxnLst/>
              <a:rect l="l" t="t" r="r" b="b"/>
              <a:pathLst>
                <a:path w="3517265">
                  <a:moveTo>
                    <a:pt x="0" y="0"/>
                  </a:moveTo>
                  <a:lnTo>
                    <a:pt x="3517201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5743524" y="4837620"/>
              <a:ext cx="3517265" cy="0"/>
            </a:xfrm>
            <a:custGeom>
              <a:avLst/>
              <a:gdLst/>
              <a:ahLst/>
              <a:cxnLst/>
              <a:rect l="l" t="t" r="r" b="b"/>
              <a:pathLst>
                <a:path w="3517265">
                  <a:moveTo>
                    <a:pt x="0" y="0"/>
                  </a:moveTo>
                  <a:lnTo>
                    <a:pt x="3517201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5743524" y="5139512"/>
              <a:ext cx="3517265" cy="0"/>
            </a:xfrm>
            <a:custGeom>
              <a:avLst/>
              <a:gdLst/>
              <a:ahLst/>
              <a:cxnLst/>
              <a:rect l="l" t="t" r="r" b="b"/>
              <a:pathLst>
                <a:path w="3517265">
                  <a:moveTo>
                    <a:pt x="0" y="0"/>
                  </a:moveTo>
                  <a:lnTo>
                    <a:pt x="3517201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55637" y="4200126"/>
              <a:ext cx="260272" cy="18758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23568" y="4200126"/>
              <a:ext cx="127482" cy="18758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08557" y="4200126"/>
              <a:ext cx="87929" cy="18758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52524" y="4200126"/>
              <a:ext cx="358416" cy="18758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88501" y="4200126"/>
              <a:ext cx="131894" cy="18758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76424" y="4200126"/>
              <a:ext cx="87929" cy="18758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20391" y="4200126"/>
              <a:ext cx="388562" cy="18758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46241" y="4601674"/>
              <a:ext cx="118705" cy="18758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22909" y="4601674"/>
              <a:ext cx="127495" cy="18758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917014" y="4601674"/>
              <a:ext cx="111377" cy="18758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779015" y="4601674"/>
              <a:ext cx="136291" cy="18758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125730" y="4903718"/>
              <a:ext cx="180256" cy="18758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014108" y="4903718"/>
              <a:ext cx="149481" cy="18758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899425" y="4903718"/>
              <a:ext cx="136291" cy="18758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770226" y="4903718"/>
              <a:ext cx="162661" cy="18758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131585" y="5256464"/>
              <a:ext cx="162670" cy="17585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961505" y="5256466"/>
              <a:ext cx="246189" cy="17585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837868" y="5256464"/>
              <a:ext cx="253238" cy="17585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732113" y="5256466"/>
              <a:ext cx="221576" cy="175856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2990735" y="2688463"/>
              <a:ext cx="1336040" cy="1181100"/>
            </a:xfrm>
            <a:custGeom>
              <a:avLst/>
              <a:gdLst/>
              <a:ahLst/>
              <a:cxnLst/>
              <a:rect l="l" t="t" r="r" b="b"/>
              <a:pathLst>
                <a:path w="1336039" h="1181100">
                  <a:moveTo>
                    <a:pt x="0" y="0"/>
                  </a:moveTo>
                  <a:lnTo>
                    <a:pt x="0" y="866838"/>
                  </a:lnTo>
                  <a:lnTo>
                    <a:pt x="51445" y="868365"/>
                  </a:lnTo>
                  <a:lnTo>
                    <a:pt x="102417" y="872907"/>
                  </a:lnTo>
                  <a:lnTo>
                    <a:pt x="152796" y="880410"/>
                  </a:lnTo>
                  <a:lnTo>
                    <a:pt x="202463" y="890817"/>
                  </a:lnTo>
                  <a:lnTo>
                    <a:pt x="251299" y="904073"/>
                  </a:lnTo>
                  <a:lnTo>
                    <a:pt x="299186" y="920122"/>
                  </a:lnTo>
                  <a:lnTo>
                    <a:pt x="346004" y="938908"/>
                  </a:lnTo>
                  <a:lnTo>
                    <a:pt x="391636" y="960376"/>
                  </a:lnTo>
                  <a:lnTo>
                    <a:pt x="435961" y="984469"/>
                  </a:lnTo>
                  <a:lnTo>
                    <a:pt x="478861" y="1011133"/>
                  </a:lnTo>
                  <a:lnTo>
                    <a:pt x="520218" y="1040310"/>
                  </a:lnTo>
                  <a:lnTo>
                    <a:pt x="559911" y="1071946"/>
                  </a:lnTo>
                  <a:lnTo>
                    <a:pt x="597824" y="1105985"/>
                  </a:lnTo>
                  <a:lnTo>
                    <a:pt x="633836" y="1142371"/>
                  </a:lnTo>
                  <a:lnTo>
                    <a:pt x="667829" y="1181049"/>
                  </a:lnTo>
                  <a:lnTo>
                    <a:pt x="1335659" y="628548"/>
                  </a:lnTo>
                  <a:lnTo>
                    <a:pt x="1303294" y="590541"/>
                  </a:lnTo>
                  <a:lnTo>
                    <a:pt x="1269955" y="553595"/>
                  </a:lnTo>
                  <a:lnTo>
                    <a:pt x="1235668" y="517721"/>
                  </a:lnTo>
                  <a:lnTo>
                    <a:pt x="1200460" y="482933"/>
                  </a:lnTo>
                  <a:lnTo>
                    <a:pt x="1164357" y="449243"/>
                  </a:lnTo>
                  <a:lnTo>
                    <a:pt x="1127387" y="416663"/>
                  </a:lnTo>
                  <a:lnTo>
                    <a:pt x="1089577" y="385207"/>
                  </a:lnTo>
                  <a:lnTo>
                    <a:pt x="1050953" y="354886"/>
                  </a:lnTo>
                  <a:lnTo>
                    <a:pt x="1011543" y="325714"/>
                  </a:lnTo>
                  <a:lnTo>
                    <a:pt x="971373" y="297703"/>
                  </a:lnTo>
                  <a:lnTo>
                    <a:pt x="930470" y="270866"/>
                  </a:lnTo>
                  <a:lnTo>
                    <a:pt x="888861" y="245215"/>
                  </a:lnTo>
                  <a:lnTo>
                    <a:pt x="846574" y="220763"/>
                  </a:lnTo>
                  <a:lnTo>
                    <a:pt x="803634" y="197522"/>
                  </a:lnTo>
                  <a:lnTo>
                    <a:pt x="760070" y="175505"/>
                  </a:lnTo>
                  <a:lnTo>
                    <a:pt x="715907" y="154725"/>
                  </a:lnTo>
                  <a:lnTo>
                    <a:pt x="671173" y="135195"/>
                  </a:lnTo>
                  <a:lnTo>
                    <a:pt x="625895" y="116926"/>
                  </a:lnTo>
                  <a:lnTo>
                    <a:pt x="580100" y="99932"/>
                  </a:lnTo>
                  <a:lnTo>
                    <a:pt x="533814" y="84224"/>
                  </a:lnTo>
                  <a:lnTo>
                    <a:pt x="487065" y="69817"/>
                  </a:lnTo>
                  <a:lnTo>
                    <a:pt x="439878" y="56722"/>
                  </a:lnTo>
                  <a:lnTo>
                    <a:pt x="392283" y="44952"/>
                  </a:lnTo>
                  <a:lnTo>
                    <a:pt x="344304" y="34519"/>
                  </a:lnTo>
                  <a:lnTo>
                    <a:pt x="295970" y="25436"/>
                  </a:lnTo>
                  <a:lnTo>
                    <a:pt x="247307" y="17716"/>
                  </a:lnTo>
                  <a:lnTo>
                    <a:pt x="198342" y="11372"/>
                  </a:lnTo>
                  <a:lnTo>
                    <a:pt x="149101" y="6415"/>
                  </a:lnTo>
                  <a:lnTo>
                    <a:pt x="99613" y="2859"/>
                  </a:lnTo>
                  <a:lnTo>
                    <a:pt x="49903" y="7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D2C9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2990735" y="2688463"/>
              <a:ext cx="1336040" cy="1181100"/>
            </a:xfrm>
            <a:custGeom>
              <a:avLst/>
              <a:gdLst/>
              <a:ahLst/>
              <a:cxnLst/>
              <a:rect l="l" t="t" r="r" b="b"/>
              <a:pathLst>
                <a:path w="1336039" h="1181100">
                  <a:moveTo>
                    <a:pt x="0" y="0"/>
                  </a:moveTo>
                  <a:lnTo>
                    <a:pt x="49903" y="717"/>
                  </a:lnTo>
                  <a:lnTo>
                    <a:pt x="99613" y="2859"/>
                  </a:lnTo>
                  <a:lnTo>
                    <a:pt x="149101" y="6415"/>
                  </a:lnTo>
                  <a:lnTo>
                    <a:pt x="198342" y="11372"/>
                  </a:lnTo>
                  <a:lnTo>
                    <a:pt x="247307" y="17716"/>
                  </a:lnTo>
                  <a:lnTo>
                    <a:pt x="295970" y="25436"/>
                  </a:lnTo>
                  <a:lnTo>
                    <a:pt x="344304" y="34519"/>
                  </a:lnTo>
                  <a:lnTo>
                    <a:pt x="392283" y="44952"/>
                  </a:lnTo>
                  <a:lnTo>
                    <a:pt x="439878" y="56722"/>
                  </a:lnTo>
                  <a:lnTo>
                    <a:pt x="487065" y="69817"/>
                  </a:lnTo>
                  <a:lnTo>
                    <a:pt x="533814" y="84224"/>
                  </a:lnTo>
                  <a:lnTo>
                    <a:pt x="580100" y="99932"/>
                  </a:lnTo>
                  <a:lnTo>
                    <a:pt x="625895" y="116926"/>
                  </a:lnTo>
                  <a:lnTo>
                    <a:pt x="671173" y="135195"/>
                  </a:lnTo>
                  <a:lnTo>
                    <a:pt x="715907" y="154725"/>
                  </a:lnTo>
                  <a:lnTo>
                    <a:pt x="760070" y="175505"/>
                  </a:lnTo>
                  <a:lnTo>
                    <a:pt x="803634" y="197522"/>
                  </a:lnTo>
                  <a:lnTo>
                    <a:pt x="846574" y="220763"/>
                  </a:lnTo>
                  <a:lnTo>
                    <a:pt x="888861" y="245215"/>
                  </a:lnTo>
                  <a:lnTo>
                    <a:pt x="930470" y="270866"/>
                  </a:lnTo>
                  <a:lnTo>
                    <a:pt x="971373" y="297703"/>
                  </a:lnTo>
                  <a:lnTo>
                    <a:pt x="1011543" y="325714"/>
                  </a:lnTo>
                  <a:lnTo>
                    <a:pt x="1050953" y="354886"/>
                  </a:lnTo>
                  <a:lnTo>
                    <a:pt x="1089577" y="385207"/>
                  </a:lnTo>
                  <a:lnTo>
                    <a:pt x="1127387" y="416663"/>
                  </a:lnTo>
                  <a:lnTo>
                    <a:pt x="1164357" y="449243"/>
                  </a:lnTo>
                  <a:lnTo>
                    <a:pt x="1200460" y="482933"/>
                  </a:lnTo>
                  <a:lnTo>
                    <a:pt x="1235668" y="517721"/>
                  </a:lnTo>
                  <a:lnTo>
                    <a:pt x="1269955" y="553595"/>
                  </a:lnTo>
                  <a:lnTo>
                    <a:pt x="1303294" y="590541"/>
                  </a:lnTo>
                  <a:lnTo>
                    <a:pt x="1335659" y="628548"/>
                  </a:lnTo>
                  <a:lnTo>
                    <a:pt x="667829" y="1181049"/>
                  </a:lnTo>
                  <a:lnTo>
                    <a:pt x="633836" y="1142371"/>
                  </a:lnTo>
                  <a:lnTo>
                    <a:pt x="597824" y="1105985"/>
                  </a:lnTo>
                  <a:lnTo>
                    <a:pt x="559911" y="1071946"/>
                  </a:lnTo>
                  <a:lnTo>
                    <a:pt x="520218" y="1040310"/>
                  </a:lnTo>
                  <a:lnTo>
                    <a:pt x="478861" y="1011133"/>
                  </a:lnTo>
                  <a:lnTo>
                    <a:pt x="435961" y="984469"/>
                  </a:lnTo>
                  <a:lnTo>
                    <a:pt x="391636" y="960376"/>
                  </a:lnTo>
                  <a:lnTo>
                    <a:pt x="346004" y="938908"/>
                  </a:lnTo>
                  <a:lnTo>
                    <a:pt x="299186" y="920122"/>
                  </a:lnTo>
                  <a:lnTo>
                    <a:pt x="251299" y="904073"/>
                  </a:lnTo>
                  <a:lnTo>
                    <a:pt x="202463" y="890817"/>
                  </a:lnTo>
                  <a:lnTo>
                    <a:pt x="152796" y="880410"/>
                  </a:lnTo>
                  <a:lnTo>
                    <a:pt x="102417" y="872907"/>
                  </a:lnTo>
                  <a:lnTo>
                    <a:pt x="51445" y="868365"/>
                  </a:lnTo>
                  <a:lnTo>
                    <a:pt x="0" y="866838"/>
                  </a:lnTo>
                  <a:lnTo>
                    <a:pt x="0" y="0"/>
                  </a:lnTo>
                  <a:close/>
                </a:path>
              </a:pathLst>
            </a:custGeom>
            <a:ln w="234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1257050" y="2688463"/>
              <a:ext cx="3467735" cy="3467735"/>
            </a:xfrm>
            <a:custGeom>
              <a:avLst/>
              <a:gdLst/>
              <a:ahLst/>
              <a:cxnLst/>
              <a:rect l="l" t="t" r="r" b="b"/>
              <a:pathLst>
                <a:path w="3467735" h="3467735">
                  <a:moveTo>
                    <a:pt x="1733672" y="0"/>
                  </a:moveTo>
                  <a:lnTo>
                    <a:pt x="1683311" y="730"/>
                  </a:lnTo>
                  <a:lnTo>
                    <a:pt x="1633110" y="2916"/>
                  </a:lnTo>
                  <a:lnTo>
                    <a:pt x="1583100" y="6547"/>
                  </a:lnTo>
                  <a:lnTo>
                    <a:pt x="1533308" y="11611"/>
                  </a:lnTo>
                  <a:lnTo>
                    <a:pt x="1483765" y="18099"/>
                  </a:lnTo>
                  <a:lnTo>
                    <a:pt x="1434499" y="25999"/>
                  </a:lnTo>
                  <a:lnTo>
                    <a:pt x="1385541" y="35302"/>
                  </a:lnTo>
                  <a:lnTo>
                    <a:pt x="1336918" y="45997"/>
                  </a:lnTo>
                  <a:lnTo>
                    <a:pt x="1288661" y="58074"/>
                  </a:lnTo>
                  <a:lnTo>
                    <a:pt x="1240799" y="71522"/>
                  </a:lnTo>
                  <a:lnTo>
                    <a:pt x="1193360" y="86330"/>
                  </a:lnTo>
                  <a:lnTo>
                    <a:pt x="1146375" y="102489"/>
                  </a:lnTo>
                  <a:lnTo>
                    <a:pt x="1099872" y="119986"/>
                  </a:lnTo>
                  <a:lnTo>
                    <a:pt x="1053880" y="138813"/>
                  </a:lnTo>
                  <a:lnTo>
                    <a:pt x="1008430" y="158959"/>
                  </a:lnTo>
                  <a:lnTo>
                    <a:pt x="963549" y="180413"/>
                  </a:lnTo>
                  <a:lnTo>
                    <a:pt x="919269" y="203164"/>
                  </a:lnTo>
                  <a:lnTo>
                    <a:pt x="875616" y="227203"/>
                  </a:lnTo>
                  <a:lnTo>
                    <a:pt x="832622" y="252518"/>
                  </a:lnTo>
                  <a:lnTo>
                    <a:pt x="790315" y="279100"/>
                  </a:lnTo>
                  <a:lnTo>
                    <a:pt x="748724" y="306937"/>
                  </a:lnTo>
                  <a:lnTo>
                    <a:pt x="707879" y="336019"/>
                  </a:lnTo>
                  <a:lnTo>
                    <a:pt x="667809" y="366336"/>
                  </a:lnTo>
                  <a:lnTo>
                    <a:pt x="628543" y="397878"/>
                  </a:lnTo>
                  <a:lnTo>
                    <a:pt x="591582" y="429319"/>
                  </a:lnTo>
                  <a:lnTo>
                    <a:pt x="555716" y="461567"/>
                  </a:lnTo>
                  <a:lnTo>
                    <a:pt x="520949" y="494597"/>
                  </a:lnTo>
                  <a:lnTo>
                    <a:pt x="487281" y="528387"/>
                  </a:lnTo>
                  <a:lnTo>
                    <a:pt x="454717" y="562910"/>
                  </a:lnTo>
                  <a:lnTo>
                    <a:pt x="423258" y="598143"/>
                  </a:lnTo>
                  <a:lnTo>
                    <a:pt x="392905" y="634060"/>
                  </a:lnTo>
                  <a:lnTo>
                    <a:pt x="363663" y="670638"/>
                  </a:lnTo>
                  <a:lnTo>
                    <a:pt x="335532" y="707852"/>
                  </a:lnTo>
                  <a:lnTo>
                    <a:pt x="308516" y="745678"/>
                  </a:lnTo>
                  <a:lnTo>
                    <a:pt x="282616" y="784090"/>
                  </a:lnTo>
                  <a:lnTo>
                    <a:pt x="257835" y="823066"/>
                  </a:lnTo>
                  <a:lnTo>
                    <a:pt x="234176" y="862579"/>
                  </a:lnTo>
                  <a:lnTo>
                    <a:pt x="211640" y="902606"/>
                  </a:lnTo>
                  <a:lnTo>
                    <a:pt x="190229" y="943122"/>
                  </a:lnTo>
                  <a:lnTo>
                    <a:pt x="169947" y="984102"/>
                  </a:lnTo>
                  <a:lnTo>
                    <a:pt x="150796" y="1025523"/>
                  </a:lnTo>
                  <a:lnTo>
                    <a:pt x="132777" y="1067360"/>
                  </a:lnTo>
                  <a:lnTo>
                    <a:pt x="115893" y="1109588"/>
                  </a:lnTo>
                  <a:lnTo>
                    <a:pt x="100147" y="1152182"/>
                  </a:lnTo>
                  <a:lnTo>
                    <a:pt x="85540" y="1195119"/>
                  </a:lnTo>
                  <a:lnTo>
                    <a:pt x="72075" y="1238374"/>
                  </a:lnTo>
                  <a:lnTo>
                    <a:pt x="59755" y="1281922"/>
                  </a:lnTo>
                  <a:lnTo>
                    <a:pt x="48581" y="1325739"/>
                  </a:lnTo>
                  <a:lnTo>
                    <a:pt x="38557" y="1369800"/>
                  </a:lnTo>
                  <a:lnTo>
                    <a:pt x="29683" y="1414081"/>
                  </a:lnTo>
                  <a:lnTo>
                    <a:pt x="21963" y="1458558"/>
                  </a:lnTo>
                  <a:lnTo>
                    <a:pt x="15399" y="1503205"/>
                  </a:lnTo>
                  <a:lnTo>
                    <a:pt x="9994" y="1547999"/>
                  </a:lnTo>
                  <a:lnTo>
                    <a:pt x="5749" y="1592915"/>
                  </a:lnTo>
                  <a:lnTo>
                    <a:pt x="2666" y="1637929"/>
                  </a:lnTo>
                  <a:lnTo>
                    <a:pt x="749" y="1683015"/>
                  </a:lnTo>
                  <a:lnTo>
                    <a:pt x="0" y="1728150"/>
                  </a:lnTo>
                  <a:lnTo>
                    <a:pt x="420" y="1773309"/>
                  </a:lnTo>
                  <a:lnTo>
                    <a:pt x="2012" y="1818468"/>
                  </a:lnTo>
                  <a:lnTo>
                    <a:pt x="4779" y="1863602"/>
                  </a:lnTo>
                  <a:lnTo>
                    <a:pt x="8722" y="1908687"/>
                  </a:lnTo>
                  <a:lnTo>
                    <a:pt x="13844" y="1953698"/>
                  </a:lnTo>
                  <a:lnTo>
                    <a:pt x="20148" y="1998610"/>
                  </a:lnTo>
                  <a:lnTo>
                    <a:pt x="27636" y="2043400"/>
                  </a:lnTo>
                  <a:lnTo>
                    <a:pt x="36309" y="2088042"/>
                  </a:lnTo>
                  <a:lnTo>
                    <a:pt x="46171" y="2132513"/>
                  </a:lnTo>
                  <a:lnTo>
                    <a:pt x="57223" y="2176788"/>
                  </a:lnTo>
                  <a:lnTo>
                    <a:pt x="69469" y="2220842"/>
                  </a:lnTo>
                  <a:lnTo>
                    <a:pt x="82909" y="2264650"/>
                  </a:lnTo>
                  <a:lnTo>
                    <a:pt x="97547" y="2308189"/>
                  </a:lnTo>
                  <a:lnTo>
                    <a:pt x="113385" y="2351435"/>
                  </a:lnTo>
                  <a:lnTo>
                    <a:pt x="130425" y="2394361"/>
                  </a:lnTo>
                  <a:lnTo>
                    <a:pt x="148670" y="2436944"/>
                  </a:lnTo>
                  <a:lnTo>
                    <a:pt x="168122" y="2479160"/>
                  </a:lnTo>
                  <a:lnTo>
                    <a:pt x="188782" y="2520984"/>
                  </a:lnTo>
                  <a:lnTo>
                    <a:pt x="210654" y="2562392"/>
                  </a:lnTo>
                  <a:lnTo>
                    <a:pt x="233740" y="2603358"/>
                  </a:lnTo>
                  <a:lnTo>
                    <a:pt x="258042" y="2643859"/>
                  </a:lnTo>
                  <a:lnTo>
                    <a:pt x="283562" y="2683870"/>
                  </a:lnTo>
                  <a:lnTo>
                    <a:pt x="310303" y="2723367"/>
                  </a:lnTo>
                  <a:lnTo>
                    <a:pt x="338267" y="2762325"/>
                  </a:lnTo>
                  <a:lnTo>
                    <a:pt x="367456" y="2800719"/>
                  </a:lnTo>
                  <a:lnTo>
                    <a:pt x="397873" y="2838526"/>
                  </a:lnTo>
                  <a:lnTo>
                    <a:pt x="429314" y="2875490"/>
                  </a:lnTo>
                  <a:lnTo>
                    <a:pt x="461562" y="2911359"/>
                  </a:lnTo>
                  <a:lnTo>
                    <a:pt x="494593" y="2946130"/>
                  </a:lnTo>
                  <a:lnTo>
                    <a:pt x="528382" y="2979800"/>
                  </a:lnTo>
                  <a:lnTo>
                    <a:pt x="562905" y="3012368"/>
                  </a:lnTo>
                  <a:lnTo>
                    <a:pt x="598138" y="3043830"/>
                  </a:lnTo>
                  <a:lnTo>
                    <a:pt x="634056" y="3074186"/>
                  </a:lnTo>
                  <a:lnTo>
                    <a:pt x="670634" y="3103431"/>
                  </a:lnTo>
                  <a:lnTo>
                    <a:pt x="707848" y="3131565"/>
                  </a:lnTo>
                  <a:lnTo>
                    <a:pt x="745674" y="3158584"/>
                  </a:lnTo>
                  <a:lnTo>
                    <a:pt x="784087" y="3184487"/>
                  </a:lnTo>
                  <a:lnTo>
                    <a:pt x="823062" y="3209270"/>
                  </a:lnTo>
                  <a:lnTo>
                    <a:pt x="862576" y="3232933"/>
                  </a:lnTo>
                  <a:lnTo>
                    <a:pt x="902603" y="3255472"/>
                  </a:lnTo>
                  <a:lnTo>
                    <a:pt x="943119" y="3276885"/>
                  </a:lnTo>
                  <a:lnTo>
                    <a:pt x="984101" y="3297170"/>
                  </a:lnTo>
                  <a:lnTo>
                    <a:pt x="1025522" y="3316325"/>
                  </a:lnTo>
                  <a:lnTo>
                    <a:pt x="1067359" y="3334346"/>
                  </a:lnTo>
                  <a:lnTo>
                    <a:pt x="1109588" y="3351233"/>
                  </a:lnTo>
                  <a:lnTo>
                    <a:pt x="1152183" y="3366982"/>
                  </a:lnTo>
                  <a:lnTo>
                    <a:pt x="1195121" y="3381591"/>
                  </a:lnTo>
                  <a:lnTo>
                    <a:pt x="1238376" y="3395059"/>
                  </a:lnTo>
                  <a:lnTo>
                    <a:pt x="1281925" y="3407382"/>
                  </a:lnTo>
                  <a:lnTo>
                    <a:pt x="1325743" y="3418558"/>
                  </a:lnTo>
                  <a:lnTo>
                    <a:pt x="1369806" y="3428585"/>
                  </a:lnTo>
                  <a:lnTo>
                    <a:pt x="1414088" y="3437461"/>
                  </a:lnTo>
                  <a:lnTo>
                    <a:pt x="1458566" y="3445184"/>
                  </a:lnTo>
                  <a:lnTo>
                    <a:pt x="1503215" y="3451750"/>
                  </a:lnTo>
                  <a:lnTo>
                    <a:pt x="1548011" y="3457158"/>
                  </a:lnTo>
                  <a:lnTo>
                    <a:pt x="1592929" y="3461406"/>
                  </a:lnTo>
                  <a:lnTo>
                    <a:pt x="1637944" y="3464490"/>
                  </a:lnTo>
                  <a:lnTo>
                    <a:pt x="1683033" y="3466410"/>
                  </a:lnTo>
                  <a:lnTo>
                    <a:pt x="1728170" y="3467162"/>
                  </a:lnTo>
                  <a:lnTo>
                    <a:pt x="1773331" y="3466744"/>
                  </a:lnTo>
                  <a:lnTo>
                    <a:pt x="1818493" y="3465154"/>
                  </a:lnTo>
                  <a:lnTo>
                    <a:pt x="1863629" y="3462390"/>
                  </a:lnTo>
                  <a:lnTo>
                    <a:pt x="1908717" y="3458448"/>
                  </a:lnTo>
                  <a:lnTo>
                    <a:pt x="1953730" y="3453328"/>
                  </a:lnTo>
                  <a:lnTo>
                    <a:pt x="1998646" y="3447026"/>
                  </a:lnTo>
                  <a:lnTo>
                    <a:pt x="2043439" y="3439541"/>
                  </a:lnTo>
                  <a:lnTo>
                    <a:pt x="2088085" y="3430869"/>
                  </a:lnTo>
                  <a:lnTo>
                    <a:pt x="2132559" y="3421010"/>
                  </a:lnTo>
                  <a:lnTo>
                    <a:pt x="2176837" y="3409959"/>
                  </a:lnTo>
                  <a:lnTo>
                    <a:pt x="2220895" y="3397716"/>
                  </a:lnTo>
                  <a:lnTo>
                    <a:pt x="2264708" y="3384277"/>
                  </a:lnTo>
                  <a:lnTo>
                    <a:pt x="2308251" y="3369641"/>
                  </a:lnTo>
                  <a:lnTo>
                    <a:pt x="2351500" y="3353805"/>
                  </a:lnTo>
                  <a:lnTo>
                    <a:pt x="2394432" y="3336766"/>
                  </a:lnTo>
                  <a:lnTo>
                    <a:pt x="2437020" y="3318523"/>
                  </a:lnTo>
                  <a:lnTo>
                    <a:pt x="2479241" y="3299074"/>
                  </a:lnTo>
                  <a:lnTo>
                    <a:pt x="2521070" y="3278415"/>
                  </a:lnTo>
                  <a:lnTo>
                    <a:pt x="2562482" y="3256544"/>
                  </a:lnTo>
                  <a:lnTo>
                    <a:pt x="2603455" y="3233460"/>
                  </a:lnTo>
                  <a:lnTo>
                    <a:pt x="2643961" y="3209160"/>
                  </a:lnTo>
                  <a:lnTo>
                    <a:pt x="2683979" y="3183641"/>
                  </a:lnTo>
                  <a:lnTo>
                    <a:pt x="2723481" y="3156902"/>
                  </a:lnTo>
                  <a:lnTo>
                    <a:pt x="2762446" y="3128939"/>
                  </a:lnTo>
                  <a:lnTo>
                    <a:pt x="2800847" y="3099751"/>
                  </a:lnTo>
                  <a:lnTo>
                    <a:pt x="2838661" y="3069336"/>
                  </a:lnTo>
                  <a:lnTo>
                    <a:pt x="2875625" y="3037888"/>
                  </a:lnTo>
                  <a:lnTo>
                    <a:pt x="2911494" y="3005633"/>
                  </a:lnTo>
                  <a:lnTo>
                    <a:pt x="2946265" y="2972597"/>
                  </a:lnTo>
                  <a:lnTo>
                    <a:pt x="2979935" y="2938802"/>
                  </a:lnTo>
                  <a:lnTo>
                    <a:pt x="3012502" y="2904273"/>
                  </a:lnTo>
                  <a:lnTo>
                    <a:pt x="3043965" y="2869036"/>
                  </a:lnTo>
                  <a:lnTo>
                    <a:pt x="3074320" y="2833114"/>
                  </a:lnTo>
                  <a:lnTo>
                    <a:pt x="3103565" y="2796532"/>
                  </a:lnTo>
                  <a:lnTo>
                    <a:pt x="3131698" y="2759315"/>
                  </a:lnTo>
                  <a:lnTo>
                    <a:pt x="3158717" y="2721486"/>
                  </a:lnTo>
                  <a:lnTo>
                    <a:pt x="3184620" y="2683070"/>
                  </a:lnTo>
                  <a:lnTo>
                    <a:pt x="3209403" y="2644092"/>
                  </a:lnTo>
                  <a:lnTo>
                    <a:pt x="3233065" y="2604577"/>
                  </a:lnTo>
                  <a:lnTo>
                    <a:pt x="3255604" y="2564548"/>
                  </a:lnTo>
                  <a:lnTo>
                    <a:pt x="3277016" y="2524030"/>
                  </a:lnTo>
                  <a:lnTo>
                    <a:pt x="3297300" y="2483048"/>
                  </a:lnTo>
                  <a:lnTo>
                    <a:pt x="3316454" y="2441625"/>
                  </a:lnTo>
                  <a:lnTo>
                    <a:pt x="3334475" y="2399788"/>
                  </a:lnTo>
                  <a:lnTo>
                    <a:pt x="3351361" y="2357559"/>
                  </a:lnTo>
                  <a:lnTo>
                    <a:pt x="3367109" y="2314963"/>
                  </a:lnTo>
                  <a:lnTo>
                    <a:pt x="3381717" y="2272026"/>
                  </a:lnTo>
                  <a:lnTo>
                    <a:pt x="3395183" y="2228771"/>
                  </a:lnTo>
                  <a:lnTo>
                    <a:pt x="3407505" y="2185222"/>
                  </a:lnTo>
                  <a:lnTo>
                    <a:pt x="3418680" y="2141405"/>
                  </a:lnTo>
                  <a:lnTo>
                    <a:pt x="3428706" y="2097344"/>
                  </a:lnTo>
                  <a:lnTo>
                    <a:pt x="3437580" y="2053062"/>
                  </a:lnTo>
                  <a:lnTo>
                    <a:pt x="3445301" y="2008586"/>
                  </a:lnTo>
                  <a:lnTo>
                    <a:pt x="3451866" y="1963938"/>
                  </a:lnTo>
                  <a:lnTo>
                    <a:pt x="3457272" y="1919144"/>
                  </a:lnTo>
                  <a:lnTo>
                    <a:pt x="3461517" y="1874228"/>
                  </a:lnTo>
                  <a:lnTo>
                    <a:pt x="3464600" y="1829215"/>
                  </a:lnTo>
                  <a:lnTo>
                    <a:pt x="3466517" y="1784128"/>
                  </a:lnTo>
                  <a:lnTo>
                    <a:pt x="3467267" y="1738993"/>
                  </a:lnTo>
                  <a:lnTo>
                    <a:pt x="3466847" y="1693834"/>
                  </a:lnTo>
                  <a:lnTo>
                    <a:pt x="3465254" y="1648675"/>
                  </a:lnTo>
                  <a:lnTo>
                    <a:pt x="3462487" y="1603541"/>
                  </a:lnTo>
                  <a:lnTo>
                    <a:pt x="3458543" y="1558455"/>
                  </a:lnTo>
                  <a:lnTo>
                    <a:pt x="3453420" y="1513444"/>
                  </a:lnTo>
                  <a:lnTo>
                    <a:pt x="3447115" y="1468531"/>
                  </a:lnTo>
                  <a:lnTo>
                    <a:pt x="3439627" y="1423740"/>
                  </a:lnTo>
                  <a:lnTo>
                    <a:pt x="3430952" y="1379097"/>
                  </a:lnTo>
                  <a:lnTo>
                    <a:pt x="3421089" y="1334625"/>
                  </a:lnTo>
                  <a:lnTo>
                    <a:pt x="3410035" y="1290349"/>
                  </a:lnTo>
                  <a:lnTo>
                    <a:pt x="3397788" y="1246294"/>
                  </a:lnTo>
                  <a:lnTo>
                    <a:pt x="3384345" y="1202483"/>
                  </a:lnTo>
                  <a:lnTo>
                    <a:pt x="3369705" y="1158942"/>
                  </a:lnTo>
                  <a:lnTo>
                    <a:pt x="3353864" y="1115694"/>
                  </a:lnTo>
                  <a:lnTo>
                    <a:pt x="3336822" y="1072765"/>
                  </a:lnTo>
                  <a:lnTo>
                    <a:pt x="3318574" y="1030179"/>
                  </a:lnTo>
                  <a:lnTo>
                    <a:pt x="3299120" y="987960"/>
                  </a:lnTo>
                  <a:lnTo>
                    <a:pt x="3278456" y="946132"/>
                  </a:lnTo>
                  <a:lnTo>
                    <a:pt x="3256580" y="904721"/>
                  </a:lnTo>
                  <a:lnTo>
                    <a:pt x="3233491" y="863750"/>
                  </a:lnTo>
                  <a:lnTo>
                    <a:pt x="3209185" y="823245"/>
                  </a:lnTo>
                  <a:lnTo>
                    <a:pt x="3183661" y="783228"/>
                  </a:lnTo>
                  <a:lnTo>
                    <a:pt x="3156915" y="743726"/>
                  </a:lnTo>
                  <a:lnTo>
                    <a:pt x="3128947" y="704762"/>
                  </a:lnTo>
                  <a:lnTo>
                    <a:pt x="3099753" y="666361"/>
                  </a:lnTo>
                  <a:lnTo>
                    <a:pt x="3069331" y="628548"/>
                  </a:lnTo>
                  <a:lnTo>
                    <a:pt x="2401501" y="1181036"/>
                  </a:lnTo>
                  <a:lnTo>
                    <a:pt x="2432413" y="1220722"/>
                  </a:lnTo>
                  <a:lnTo>
                    <a:pt x="2460859" y="1261951"/>
                  </a:lnTo>
                  <a:lnTo>
                    <a:pt x="2486796" y="1304608"/>
                  </a:lnTo>
                  <a:lnTo>
                    <a:pt x="2510182" y="1348576"/>
                  </a:lnTo>
                  <a:lnTo>
                    <a:pt x="2530975" y="1393739"/>
                  </a:lnTo>
                  <a:lnTo>
                    <a:pt x="2549132" y="1439979"/>
                  </a:lnTo>
                  <a:lnTo>
                    <a:pt x="2564613" y="1487182"/>
                  </a:lnTo>
                  <a:lnTo>
                    <a:pt x="2577373" y="1535229"/>
                  </a:lnTo>
                  <a:lnTo>
                    <a:pt x="2587371" y="1584004"/>
                  </a:lnTo>
                  <a:lnTo>
                    <a:pt x="2594565" y="1633392"/>
                  </a:lnTo>
                  <a:lnTo>
                    <a:pt x="2598912" y="1683275"/>
                  </a:lnTo>
                  <a:lnTo>
                    <a:pt x="2600371" y="1733537"/>
                  </a:lnTo>
                  <a:lnTo>
                    <a:pt x="2599088" y="1781101"/>
                  </a:lnTo>
                  <a:lnTo>
                    <a:pt x="2595285" y="1827995"/>
                  </a:lnTo>
                  <a:lnTo>
                    <a:pt x="2589026" y="1874151"/>
                  </a:lnTo>
                  <a:lnTo>
                    <a:pt x="2580379" y="1919505"/>
                  </a:lnTo>
                  <a:lnTo>
                    <a:pt x="2569409" y="1963989"/>
                  </a:lnTo>
                  <a:lnTo>
                    <a:pt x="2556183" y="2007538"/>
                  </a:lnTo>
                  <a:lnTo>
                    <a:pt x="2540766" y="2050087"/>
                  </a:lnTo>
                  <a:lnTo>
                    <a:pt x="2523225" y="2091567"/>
                  </a:lnTo>
                  <a:lnTo>
                    <a:pt x="2503626" y="2131915"/>
                  </a:lnTo>
                  <a:lnTo>
                    <a:pt x="2482035" y="2171063"/>
                  </a:lnTo>
                  <a:lnTo>
                    <a:pt x="2458518" y="2208945"/>
                  </a:lnTo>
                  <a:lnTo>
                    <a:pt x="2433140" y="2245496"/>
                  </a:lnTo>
                  <a:lnTo>
                    <a:pt x="2405969" y="2280649"/>
                  </a:lnTo>
                  <a:lnTo>
                    <a:pt x="2377071" y="2314338"/>
                  </a:lnTo>
                  <a:lnTo>
                    <a:pt x="2346510" y="2346498"/>
                  </a:lnTo>
                  <a:lnTo>
                    <a:pt x="2314355" y="2377061"/>
                  </a:lnTo>
                  <a:lnTo>
                    <a:pt x="2280670" y="2405963"/>
                  </a:lnTo>
                  <a:lnTo>
                    <a:pt x="2245521" y="2433136"/>
                  </a:lnTo>
                  <a:lnTo>
                    <a:pt x="2208976" y="2458515"/>
                  </a:lnTo>
                  <a:lnTo>
                    <a:pt x="2171099" y="2482034"/>
                  </a:lnTo>
                  <a:lnTo>
                    <a:pt x="2131958" y="2503627"/>
                  </a:lnTo>
                  <a:lnTo>
                    <a:pt x="2091618" y="2523227"/>
                  </a:lnTo>
                  <a:lnTo>
                    <a:pt x="2050145" y="2540769"/>
                  </a:lnTo>
                  <a:lnTo>
                    <a:pt x="2007605" y="2556187"/>
                  </a:lnTo>
                  <a:lnTo>
                    <a:pt x="1964065" y="2569413"/>
                  </a:lnTo>
                  <a:lnTo>
                    <a:pt x="1919591" y="2580384"/>
                  </a:lnTo>
                  <a:lnTo>
                    <a:pt x="1874248" y="2589031"/>
                  </a:lnTo>
                  <a:lnTo>
                    <a:pt x="1828104" y="2595289"/>
                  </a:lnTo>
                  <a:lnTo>
                    <a:pt x="1781223" y="2599093"/>
                  </a:lnTo>
                  <a:lnTo>
                    <a:pt x="1733672" y="2600375"/>
                  </a:lnTo>
                  <a:lnTo>
                    <a:pt x="1686107" y="2599093"/>
                  </a:lnTo>
                  <a:lnTo>
                    <a:pt x="1639214" y="2595289"/>
                  </a:lnTo>
                  <a:lnTo>
                    <a:pt x="1593057" y="2589031"/>
                  </a:lnTo>
                  <a:lnTo>
                    <a:pt x="1547704" y="2580384"/>
                  </a:lnTo>
                  <a:lnTo>
                    <a:pt x="1503219" y="2569413"/>
                  </a:lnTo>
                  <a:lnTo>
                    <a:pt x="1459670" y="2556187"/>
                  </a:lnTo>
                  <a:lnTo>
                    <a:pt x="1417122" y="2540769"/>
                  </a:lnTo>
                  <a:lnTo>
                    <a:pt x="1375641" y="2523227"/>
                  </a:lnTo>
                  <a:lnTo>
                    <a:pt x="1335294" y="2503627"/>
                  </a:lnTo>
                  <a:lnTo>
                    <a:pt x="1296146" y="2482034"/>
                  </a:lnTo>
                  <a:lnTo>
                    <a:pt x="1258264" y="2458515"/>
                  </a:lnTo>
                  <a:lnTo>
                    <a:pt x="1221713" y="2433136"/>
                  </a:lnTo>
                  <a:lnTo>
                    <a:pt x="1186560" y="2405963"/>
                  </a:lnTo>
                  <a:lnTo>
                    <a:pt x="1152871" y="2377061"/>
                  </a:lnTo>
                  <a:lnTo>
                    <a:pt x="1120711" y="2346498"/>
                  </a:lnTo>
                  <a:lnTo>
                    <a:pt x="1090148" y="2314338"/>
                  </a:lnTo>
                  <a:lnTo>
                    <a:pt x="1061246" y="2280649"/>
                  </a:lnTo>
                  <a:lnTo>
                    <a:pt x="1034073" y="2245496"/>
                  </a:lnTo>
                  <a:lnTo>
                    <a:pt x="1008693" y="2208945"/>
                  </a:lnTo>
                  <a:lnTo>
                    <a:pt x="985174" y="2171063"/>
                  </a:lnTo>
                  <a:lnTo>
                    <a:pt x="963582" y="2131915"/>
                  </a:lnTo>
                  <a:lnTo>
                    <a:pt x="943981" y="2091567"/>
                  </a:lnTo>
                  <a:lnTo>
                    <a:pt x="926439" y="2050087"/>
                  </a:lnTo>
                  <a:lnTo>
                    <a:pt x="911022" y="2007538"/>
                  </a:lnTo>
                  <a:lnTo>
                    <a:pt x="897795" y="1963989"/>
                  </a:lnTo>
                  <a:lnTo>
                    <a:pt x="886825" y="1919505"/>
                  </a:lnTo>
                  <a:lnTo>
                    <a:pt x="878178" y="1874151"/>
                  </a:lnTo>
                  <a:lnTo>
                    <a:pt x="871919" y="1827995"/>
                  </a:lnTo>
                  <a:lnTo>
                    <a:pt x="868116" y="1781101"/>
                  </a:lnTo>
                  <a:lnTo>
                    <a:pt x="866833" y="1733537"/>
                  </a:lnTo>
                  <a:lnTo>
                    <a:pt x="868116" y="1685986"/>
                  </a:lnTo>
                  <a:lnTo>
                    <a:pt x="871919" y="1639105"/>
                  </a:lnTo>
                  <a:lnTo>
                    <a:pt x="878178" y="1592960"/>
                  </a:lnTo>
                  <a:lnTo>
                    <a:pt x="886825" y="1547618"/>
                  </a:lnTo>
                  <a:lnTo>
                    <a:pt x="897795" y="1503143"/>
                  </a:lnTo>
                  <a:lnTo>
                    <a:pt x="911022" y="1459603"/>
                  </a:lnTo>
                  <a:lnTo>
                    <a:pt x="926439" y="1417064"/>
                  </a:lnTo>
                  <a:lnTo>
                    <a:pt x="943981" y="1375591"/>
                  </a:lnTo>
                  <a:lnTo>
                    <a:pt x="963582" y="1335251"/>
                  </a:lnTo>
                  <a:lnTo>
                    <a:pt x="985174" y="1296109"/>
                  </a:lnTo>
                  <a:lnTo>
                    <a:pt x="1008693" y="1258233"/>
                  </a:lnTo>
                  <a:lnTo>
                    <a:pt x="1034073" y="1221687"/>
                  </a:lnTo>
                  <a:lnTo>
                    <a:pt x="1061246" y="1186539"/>
                  </a:lnTo>
                  <a:lnTo>
                    <a:pt x="1090148" y="1152854"/>
                  </a:lnTo>
                  <a:lnTo>
                    <a:pt x="1120711" y="1120698"/>
                  </a:lnTo>
                  <a:lnTo>
                    <a:pt x="1152871" y="1090138"/>
                  </a:lnTo>
                  <a:lnTo>
                    <a:pt x="1186560" y="1061239"/>
                  </a:lnTo>
                  <a:lnTo>
                    <a:pt x="1221713" y="1034068"/>
                  </a:lnTo>
                  <a:lnTo>
                    <a:pt x="1258264" y="1008691"/>
                  </a:lnTo>
                  <a:lnTo>
                    <a:pt x="1296146" y="985174"/>
                  </a:lnTo>
                  <a:lnTo>
                    <a:pt x="1335294" y="963582"/>
                  </a:lnTo>
                  <a:lnTo>
                    <a:pt x="1375641" y="943983"/>
                  </a:lnTo>
                  <a:lnTo>
                    <a:pt x="1417122" y="926442"/>
                  </a:lnTo>
                  <a:lnTo>
                    <a:pt x="1459670" y="911025"/>
                  </a:lnTo>
                  <a:lnTo>
                    <a:pt x="1503219" y="897799"/>
                  </a:lnTo>
                  <a:lnTo>
                    <a:pt x="1547704" y="886829"/>
                  </a:lnTo>
                  <a:lnTo>
                    <a:pt x="1593057" y="878182"/>
                  </a:lnTo>
                  <a:lnTo>
                    <a:pt x="1639214" y="871924"/>
                  </a:lnTo>
                  <a:lnTo>
                    <a:pt x="1686107" y="868121"/>
                  </a:lnTo>
                  <a:lnTo>
                    <a:pt x="1733672" y="866838"/>
                  </a:lnTo>
                  <a:lnTo>
                    <a:pt x="1733672" y="0"/>
                  </a:lnTo>
                  <a:close/>
                </a:path>
              </a:pathLst>
            </a:custGeom>
            <a:solidFill>
              <a:srgbClr val="F8BE7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1257050" y="2688463"/>
              <a:ext cx="3467735" cy="3467735"/>
            </a:xfrm>
            <a:custGeom>
              <a:avLst/>
              <a:gdLst/>
              <a:ahLst/>
              <a:cxnLst/>
              <a:rect l="l" t="t" r="r" b="b"/>
              <a:pathLst>
                <a:path w="3467735" h="3467735">
                  <a:moveTo>
                    <a:pt x="3069331" y="628548"/>
                  </a:moveTo>
                  <a:lnTo>
                    <a:pt x="3099753" y="666361"/>
                  </a:lnTo>
                  <a:lnTo>
                    <a:pt x="3128947" y="704762"/>
                  </a:lnTo>
                  <a:lnTo>
                    <a:pt x="3156915" y="743726"/>
                  </a:lnTo>
                  <a:lnTo>
                    <a:pt x="3183661" y="783228"/>
                  </a:lnTo>
                  <a:lnTo>
                    <a:pt x="3209185" y="823245"/>
                  </a:lnTo>
                  <a:lnTo>
                    <a:pt x="3233491" y="863750"/>
                  </a:lnTo>
                  <a:lnTo>
                    <a:pt x="3256580" y="904721"/>
                  </a:lnTo>
                  <a:lnTo>
                    <a:pt x="3278456" y="946132"/>
                  </a:lnTo>
                  <a:lnTo>
                    <a:pt x="3299120" y="987960"/>
                  </a:lnTo>
                  <a:lnTo>
                    <a:pt x="3318574" y="1030179"/>
                  </a:lnTo>
                  <a:lnTo>
                    <a:pt x="3336822" y="1072765"/>
                  </a:lnTo>
                  <a:lnTo>
                    <a:pt x="3353864" y="1115694"/>
                  </a:lnTo>
                  <a:lnTo>
                    <a:pt x="3369705" y="1158942"/>
                  </a:lnTo>
                  <a:lnTo>
                    <a:pt x="3384345" y="1202483"/>
                  </a:lnTo>
                  <a:lnTo>
                    <a:pt x="3397788" y="1246294"/>
                  </a:lnTo>
                  <a:lnTo>
                    <a:pt x="3410035" y="1290349"/>
                  </a:lnTo>
                  <a:lnTo>
                    <a:pt x="3421089" y="1334625"/>
                  </a:lnTo>
                  <a:lnTo>
                    <a:pt x="3430952" y="1379097"/>
                  </a:lnTo>
                  <a:lnTo>
                    <a:pt x="3439627" y="1423740"/>
                  </a:lnTo>
                  <a:lnTo>
                    <a:pt x="3447115" y="1468531"/>
                  </a:lnTo>
                  <a:lnTo>
                    <a:pt x="3453420" y="1513444"/>
                  </a:lnTo>
                  <a:lnTo>
                    <a:pt x="3458543" y="1558455"/>
                  </a:lnTo>
                  <a:lnTo>
                    <a:pt x="3462487" y="1603541"/>
                  </a:lnTo>
                  <a:lnTo>
                    <a:pt x="3465254" y="1648675"/>
                  </a:lnTo>
                  <a:lnTo>
                    <a:pt x="3466847" y="1693834"/>
                  </a:lnTo>
                  <a:lnTo>
                    <a:pt x="3467267" y="1738993"/>
                  </a:lnTo>
                  <a:lnTo>
                    <a:pt x="3466517" y="1784128"/>
                  </a:lnTo>
                  <a:lnTo>
                    <a:pt x="3464600" y="1829215"/>
                  </a:lnTo>
                  <a:lnTo>
                    <a:pt x="3461517" y="1874228"/>
                  </a:lnTo>
                  <a:lnTo>
                    <a:pt x="3457272" y="1919144"/>
                  </a:lnTo>
                  <a:lnTo>
                    <a:pt x="3451866" y="1963938"/>
                  </a:lnTo>
                  <a:lnTo>
                    <a:pt x="3445301" y="2008586"/>
                  </a:lnTo>
                  <a:lnTo>
                    <a:pt x="3437580" y="2053062"/>
                  </a:lnTo>
                  <a:lnTo>
                    <a:pt x="3428706" y="2097344"/>
                  </a:lnTo>
                  <a:lnTo>
                    <a:pt x="3418680" y="2141405"/>
                  </a:lnTo>
                  <a:lnTo>
                    <a:pt x="3407505" y="2185222"/>
                  </a:lnTo>
                  <a:lnTo>
                    <a:pt x="3395183" y="2228771"/>
                  </a:lnTo>
                  <a:lnTo>
                    <a:pt x="3381717" y="2272026"/>
                  </a:lnTo>
                  <a:lnTo>
                    <a:pt x="3367109" y="2314963"/>
                  </a:lnTo>
                  <a:lnTo>
                    <a:pt x="3351361" y="2357559"/>
                  </a:lnTo>
                  <a:lnTo>
                    <a:pt x="3334475" y="2399788"/>
                  </a:lnTo>
                  <a:lnTo>
                    <a:pt x="3316454" y="2441625"/>
                  </a:lnTo>
                  <a:lnTo>
                    <a:pt x="3297300" y="2483048"/>
                  </a:lnTo>
                  <a:lnTo>
                    <a:pt x="3277016" y="2524030"/>
                  </a:lnTo>
                  <a:lnTo>
                    <a:pt x="3255604" y="2564548"/>
                  </a:lnTo>
                  <a:lnTo>
                    <a:pt x="3233065" y="2604577"/>
                  </a:lnTo>
                  <a:lnTo>
                    <a:pt x="3209403" y="2644092"/>
                  </a:lnTo>
                  <a:lnTo>
                    <a:pt x="3184620" y="2683070"/>
                  </a:lnTo>
                  <a:lnTo>
                    <a:pt x="3158717" y="2721486"/>
                  </a:lnTo>
                  <a:lnTo>
                    <a:pt x="3131698" y="2759315"/>
                  </a:lnTo>
                  <a:lnTo>
                    <a:pt x="3103565" y="2796532"/>
                  </a:lnTo>
                  <a:lnTo>
                    <a:pt x="3074320" y="2833114"/>
                  </a:lnTo>
                  <a:lnTo>
                    <a:pt x="3043965" y="2869036"/>
                  </a:lnTo>
                  <a:lnTo>
                    <a:pt x="3012502" y="2904273"/>
                  </a:lnTo>
                  <a:lnTo>
                    <a:pt x="2979935" y="2938802"/>
                  </a:lnTo>
                  <a:lnTo>
                    <a:pt x="2946265" y="2972597"/>
                  </a:lnTo>
                  <a:lnTo>
                    <a:pt x="2911494" y="3005633"/>
                  </a:lnTo>
                  <a:lnTo>
                    <a:pt x="2875625" y="3037888"/>
                  </a:lnTo>
                  <a:lnTo>
                    <a:pt x="2838661" y="3069336"/>
                  </a:lnTo>
                  <a:lnTo>
                    <a:pt x="2800847" y="3099751"/>
                  </a:lnTo>
                  <a:lnTo>
                    <a:pt x="2762446" y="3128939"/>
                  </a:lnTo>
                  <a:lnTo>
                    <a:pt x="2723481" y="3156902"/>
                  </a:lnTo>
                  <a:lnTo>
                    <a:pt x="2683979" y="3183641"/>
                  </a:lnTo>
                  <a:lnTo>
                    <a:pt x="2643961" y="3209160"/>
                  </a:lnTo>
                  <a:lnTo>
                    <a:pt x="2603455" y="3233460"/>
                  </a:lnTo>
                  <a:lnTo>
                    <a:pt x="2562482" y="3256544"/>
                  </a:lnTo>
                  <a:lnTo>
                    <a:pt x="2521070" y="3278415"/>
                  </a:lnTo>
                  <a:lnTo>
                    <a:pt x="2479241" y="3299074"/>
                  </a:lnTo>
                  <a:lnTo>
                    <a:pt x="2437020" y="3318523"/>
                  </a:lnTo>
                  <a:lnTo>
                    <a:pt x="2394432" y="3336766"/>
                  </a:lnTo>
                  <a:lnTo>
                    <a:pt x="2351500" y="3353805"/>
                  </a:lnTo>
                  <a:lnTo>
                    <a:pt x="2308251" y="3369641"/>
                  </a:lnTo>
                  <a:lnTo>
                    <a:pt x="2264708" y="3384277"/>
                  </a:lnTo>
                  <a:lnTo>
                    <a:pt x="2220895" y="3397716"/>
                  </a:lnTo>
                  <a:lnTo>
                    <a:pt x="2176837" y="3409959"/>
                  </a:lnTo>
                  <a:lnTo>
                    <a:pt x="2132559" y="3421010"/>
                  </a:lnTo>
                  <a:lnTo>
                    <a:pt x="2088085" y="3430869"/>
                  </a:lnTo>
                  <a:lnTo>
                    <a:pt x="2043439" y="3439541"/>
                  </a:lnTo>
                  <a:lnTo>
                    <a:pt x="1998646" y="3447026"/>
                  </a:lnTo>
                  <a:lnTo>
                    <a:pt x="1953730" y="3453328"/>
                  </a:lnTo>
                  <a:lnTo>
                    <a:pt x="1908717" y="3458448"/>
                  </a:lnTo>
                  <a:lnTo>
                    <a:pt x="1863629" y="3462390"/>
                  </a:lnTo>
                  <a:lnTo>
                    <a:pt x="1818493" y="3465154"/>
                  </a:lnTo>
                  <a:lnTo>
                    <a:pt x="1773331" y="3466744"/>
                  </a:lnTo>
                  <a:lnTo>
                    <a:pt x="1728170" y="3467162"/>
                  </a:lnTo>
                  <a:lnTo>
                    <a:pt x="1683033" y="3466410"/>
                  </a:lnTo>
                  <a:lnTo>
                    <a:pt x="1637944" y="3464490"/>
                  </a:lnTo>
                  <a:lnTo>
                    <a:pt x="1592929" y="3461406"/>
                  </a:lnTo>
                  <a:lnTo>
                    <a:pt x="1548011" y="3457158"/>
                  </a:lnTo>
                  <a:lnTo>
                    <a:pt x="1503215" y="3451750"/>
                  </a:lnTo>
                  <a:lnTo>
                    <a:pt x="1458566" y="3445184"/>
                  </a:lnTo>
                  <a:lnTo>
                    <a:pt x="1414088" y="3437461"/>
                  </a:lnTo>
                  <a:lnTo>
                    <a:pt x="1369806" y="3428585"/>
                  </a:lnTo>
                  <a:lnTo>
                    <a:pt x="1325743" y="3418558"/>
                  </a:lnTo>
                  <a:lnTo>
                    <a:pt x="1281925" y="3407382"/>
                  </a:lnTo>
                  <a:lnTo>
                    <a:pt x="1238376" y="3395059"/>
                  </a:lnTo>
                  <a:lnTo>
                    <a:pt x="1195121" y="3381591"/>
                  </a:lnTo>
                  <a:lnTo>
                    <a:pt x="1152183" y="3366982"/>
                  </a:lnTo>
                  <a:lnTo>
                    <a:pt x="1109588" y="3351233"/>
                  </a:lnTo>
                  <a:lnTo>
                    <a:pt x="1067359" y="3334346"/>
                  </a:lnTo>
                  <a:lnTo>
                    <a:pt x="1025522" y="3316325"/>
                  </a:lnTo>
                  <a:lnTo>
                    <a:pt x="984101" y="3297170"/>
                  </a:lnTo>
                  <a:lnTo>
                    <a:pt x="943119" y="3276885"/>
                  </a:lnTo>
                  <a:lnTo>
                    <a:pt x="902603" y="3255472"/>
                  </a:lnTo>
                  <a:lnTo>
                    <a:pt x="862576" y="3232933"/>
                  </a:lnTo>
                  <a:lnTo>
                    <a:pt x="823062" y="3209270"/>
                  </a:lnTo>
                  <a:lnTo>
                    <a:pt x="784087" y="3184487"/>
                  </a:lnTo>
                  <a:lnTo>
                    <a:pt x="745674" y="3158584"/>
                  </a:lnTo>
                  <a:lnTo>
                    <a:pt x="707848" y="3131565"/>
                  </a:lnTo>
                  <a:lnTo>
                    <a:pt x="670634" y="3103431"/>
                  </a:lnTo>
                  <a:lnTo>
                    <a:pt x="634056" y="3074186"/>
                  </a:lnTo>
                  <a:lnTo>
                    <a:pt x="598138" y="3043830"/>
                  </a:lnTo>
                  <a:lnTo>
                    <a:pt x="562905" y="3012368"/>
                  </a:lnTo>
                  <a:lnTo>
                    <a:pt x="528382" y="2979800"/>
                  </a:lnTo>
                  <a:lnTo>
                    <a:pt x="494593" y="2946130"/>
                  </a:lnTo>
                  <a:lnTo>
                    <a:pt x="461562" y="2911359"/>
                  </a:lnTo>
                  <a:lnTo>
                    <a:pt x="429314" y="2875490"/>
                  </a:lnTo>
                  <a:lnTo>
                    <a:pt x="397873" y="2838526"/>
                  </a:lnTo>
                  <a:lnTo>
                    <a:pt x="367456" y="2800719"/>
                  </a:lnTo>
                  <a:lnTo>
                    <a:pt x="338267" y="2762325"/>
                  </a:lnTo>
                  <a:lnTo>
                    <a:pt x="310303" y="2723367"/>
                  </a:lnTo>
                  <a:lnTo>
                    <a:pt x="283562" y="2683870"/>
                  </a:lnTo>
                  <a:lnTo>
                    <a:pt x="258042" y="2643859"/>
                  </a:lnTo>
                  <a:lnTo>
                    <a:pt x="233740" y="2603358"/>
                  </a:lnTo>
                  <a:lnTo>
                    <a:pt x="210654" y="2562392"/>
                  </a:lnTo>
                  <a:lnTo>
                    <a:pt x="188782" y="2520984"/>
                  </a:lnTo>
                  <a:lnTo>
                    <a:pt x="168122" y="2479160"/>
                  </a:lnTo>
                  <a:lnTo>
                    <a:pt x="148670" y="2436944"/>
                  </a:lnTo>
                  <a:lnTo>
                    <a:pt x="130425" y="2394361"/>
                  </a:lnTo>
                  <a:lnTo>
                    <a:pt x="113385" y="2351435"/>
                  </a:lnTo>
                  <a:lnTo>
                    <a:pt x="97547" y="2308189"/>
                  </a:lnTo>
                  <a:lnTo>
                    <a:pt x="82909" y="2264650"/>
                  </a:lnTo>
                  <a:lnTo>
                    <a:pt x="69469" y="2220842"/>
                  </a:lnTo>
                  <a:lnTo>
                    <a:pt x="57223" y="2176788"/>
                  </a:lnTo>
                  <a:lnTo>
                    <a:pt x="46171" y="2132513"/>
                  </a:lnTo>
                  <a:lnTo>
                    <a:pt x="36309" y="2088042"/>
                  </a:lnTo>
                  <a:lnTo>
                    <a:pt x="27636" y="2043400"/>
                  </a:lnTo>
                  <a:lnTo>
                    <a:pt x="20148" y="1998610"/>
                  </a:lnTo>
                  <a:lnTo>
                    <a:pt x="13844" y="1953698"/>
                  </a:lnTo>
                  <a:lnTo>
                    <a:pt x="8722" y="1908687"/>
                  </a:lnTo>
                  <a:lnTo>
                    <a:pt x="4779" y="1863602"/>
                  </a:lnTo>
                  <a:lnTo>
                    <a:pt x="2012" y="1818468"/>
                  </a:lnTo>
                  <a:lnTo>
                    <a:pt x="420" y="1773309"/>
                  </a:lnTo>
                  <a:lnTo>
                    <a:pt x="0" y="1728150"/>
                  </a:lnTo>
                  <a:lnTo>
                    <a:pt x="749" y="1683015"/>
                  </a:lnTo>
                  <a:lnTo>
                    <a:pt x="2666" y="1637929"/>
                  </a:lnTo>
                  <a:lnTo>
                    <a:pt x="5749" y="1592915"/>
                  </a:lnTo>
                  <a:lnTo>
                    <a:pt x="9994" y="1547999"/>
                  </a:lnTo>
                  <a:lnTo>
                    <a:pt x="15399" y="1503205"/>
                  </a:lnTo>
                  <a:lnTo>
                    <a:pt x="21963" y="1458558"/>
                  </a:lnTo>
                  <a:lnTo>
                    <a:pt x="29683" y="1414081"/>
                  </a:lnTo>
                  <a:lnTo>
                    <a:pt x="38557" y="1369800"/>
                  </a:lnTo>
                  <a:lnTo>
                    <a:pt x="48581" y="1325739"/>
                  </a:lnTo>
                  <a:lnTo>
                    <a:pt x="59755" y="1281922"/>
                  </a:lnTo>
                  <a:lnTo>
                    <a:pt x="72075" y="1238374"/>
                  </a:lnTo>
                  <a:lnTo>
                    <a:pt x="85540" y="1195119"/>
                  </a:lnTo>
                  <a:lnTo>
                    <a:pt x="100147" y="1152182"/>
                  </a:lnTo>
                  <a:lnTo>
                    <a:pt x="115893" y="1109588"/>
                  </a:lnTo>
                  <a:lnTo>
                    <a:pt x="132777" y="1067360"/>
                  </a:lnTo>
                  <a:lnTo>
                    <a:pt x="150796" y="1025523"/>
                  </a:lnTo>
                  <a:lnTo>
                    <a:pt x="169947" y="984102"/>
                  </a:lnTo>
                  <a:lnTo>
                    <a:pt x="190229" y="943122"/>
                  </a:lnTo>
                  <a:lnTo>
                    <a:pt x="211640" y="902606"/>
                  </a:lnTo>
                  <a:lnTo>
                    <a:pt x="234176" y="862579"/>
                  </a:lnTo>
                  <a:lnTo>
                    <a:pt x="257835" y="823066"/>
                  </a:lnTo>
                  <a:lnTo>
                    <a:pt x="282616" y="784090"/>
                  </a:lnTo>
                  <a:lnTo>
                    <a:pt x="308516" y="745678"/>
                  </a:lnTo>
                  <a:lnTo>
                    <a:pt x="335532" y="707852"/>
                  </a:lnTo>
                  <a:lnTo>
                    <a:pt x="363663" y="670638"/>
                  </a:lnTo>
                  <a:lnTo>
                    <a:pt x="392905" y="634060"/>
                  </a:lnTo>
                  <a:lnTo>
                    <a:pt x="423258" y="598143"/>
                  </a:lnTo>
                  <a:lnTo>
                    <a:pt x="454717" y="562910"/>
                  </a:lnTo>
                  <a:lnTo>
                    <a:pt x="487281" y="528387"/>
                  </a:lnTo>
                  <a:lnTo>
                    <a:pt x="520949" y="494597"/>
                  </a:lnTo>
                  <a:lnTo>
                    <a:pt x="555716" y="461567"/>
                  </a:lnTo>
                  <a:lnTo>
                    <a:pt x="591582" y="429319"/>
                  </a:lnTo>
                  <a:lnTo>
                    <a:pt x="628543" y="397878"/>
                  </a:lnTo>
                  <a:lnTo>
                    <a:pt x="667809" y="366336"/>
                  </a:lnTo>
                  <a:lnTo>
                    <a:pt x="707879" y="336019"/>
                  </a:lnTo>
                  <a:lnTo>
                    <a:pt x="748724" y="306937"/>
                  </a:lnTo>
                  <a:lnTo>
                    <a:pt x="790315" y="279100"/>
                  </a:lnTo>
                  <a:lnTo>
                    <a:pt x="832622" y="252518"/>
                  </a:lnTo>
                  <a:lnTo>
                    <a:pt x="875616" y="227203"/>
                  </a:lnTo>
                  <a:lnTo>
                    <a:pt x="919269" y="203164"/>
                  </a:lnTo>
                  <a:lnTo>
                    <a:pt x="963549" y="180413"/>
                  </a:lnTo>
                  <a:lnTo>
                    <a:pt x="1008430" y="158959"/>
                  </a:lnTo>
                  <a:lnTo>
                    <a:pt x="1053880" y="138813"/>
                  </a:lnTo>
                  <a:lnTo>
                    <a:pt x="1099872" y="119986"/>
                  </a:lnTo>
                  <a:lnTo>
                    <a:pt x="1146375" y="102489"/>
                  </a:lnTo>
                  <a:lnTo>
                    <a:pt x="1193360" y="86330"/>
                  </a:lnTo>
                  <a:lnTo>
                    <a:pt x="1240799" y="71522"/>
                  </a:lnTo>
                  <a:lnTo>
                    <a:pt x="1288661" y="58074"/>
                  </a:lnTo>
                  <a:lnTo>
                    <a:pt x="1336918" y="45997"/>
                  </a:lnTo>
                  <a:lnTo>
                    <a:pt x="1385541" y="35302"/>
                  </a:lnTo>
                  <a:lnTo>
                    <a:pt x="1434499" y="25999"/>
                  </a:lnTo>
                  <a:lnTo>
                    <a:pt x="1483765" y="18099"/>
                  </a:lnTo>
                  <a:lnTo>
                    <a:pt x="1533308" y="11611"/>
                  </a:lnTo>
                  <a:lnTo>
                    <a:pt x="1583100" y="6547"/>
                  </a:lnTo>
                  <a:lnTo>
                    <a:pt x="1633110" y="2916"/>
                  </a:lnTo>
                  <a:lnTo>
                    <a:pt x="1683311" y="730"/>
                  </a:lnTo>
                  <a:lnTo>
                    <a:pt x="1733672" y="0"/>
                  </a:lnTo>
                  <a:lnTo>
                    <a:pt x="1733672" y="866838"/>
                  </a:lnTo>
                  <a:lnTo>
                    <a:pt x="1686107" y="868121"/>
                  </a:lnTo>
                  <a:lnTo>
                    <a:pt x="1639214" y="871924"/>
                  </a:lnTo>
                  <a:lnTo>
                    <a:pt x="1593057" y="878182"/>
                  </a:lnTo>
                  <a:lnTo>
                    <a:pt x="1547704" y="886829"/>
                  </a:lnTo>
                  <a:lnTo>
                    <a:pt x="1503219" y="897799"/>
                  </a:lnTo>
                  <a:lnTo>
                    <a:pt x="1459670" y="911025"/>
                  </a:lnTo>
                  <a:lnTo>
                    <a:pt x="1417122" y="926442"/>
                  </a:lnTo>
                  <a:lnTo>
                    <a:pt x="1375641" y="943983"/>
                  </a:lnTo>
                  <a:lnTo>
                    <a:pt x="1335294" y="963582"/>
                  </a:lnTo>
                  <a:lnTo>
                    <a:pt x="1296146" y="985174"/>
                  </a:lnTo>
                  <a:lnTo>
                    <a:pt x="1258264" y="1008691"/>
                  </a:lnTo>
                  <a:lnTo>
                    <a:pt x="1221713" y="1034068"/>
                  </a:lnTo>
                  <a:lnTo>
                    <a:pt x="1186560" y="1061239"/>
                  </a:lnTo>
                  <a:lnTo>
                    <a:pt x="1152871" y="1090138"/>
                  </a:lnTo>
                  <a:lnTo>
                    <a:pt x="1120711" y="1120698"/>
                  </a:lnTo>
                  <a:lnTo>
                    <a:pt x="1090148" y="1152854"/>
                  </a:lnTo>
                  <a:lnTo>
                    <a:pt x="1061246" y="1186539"/>
                  </a:lnTo>
                  <a:lnTo>
                    <a:pt x="1034073" y="1221687"/>
                  </a:lnTo>
                  <a:lnTo>
                    <a:pt x="1008693" y="1258233"/>
                  </a:lnTo>
                  <a:lnTo>
                    <a:pt x="985174" y="1296109"/>
                  </a:lnTo>
                  <a:lnTo>
                    <a:pt x="963582" y="1335251"/>
                  </a:lnTo>
                  <a:lnTo>
                    <a:pt x="943981" y="1375591"/>
                  </a:lnTo>
                  <a:lnTo>
                    <a:pt x="926439" y="1417064"/>
                  </a:lnTo>
                  <a:lnTo>
                    <a:pt x="911022" y="1459603"/>
                  </a:lnTo>
                  <a:lnTo>
                    <a:pt x="897795" y="1503143"/>
                  </a:lnTo>
                  <a:lnTo>
                    <a:pt x="886825" y="1547618"/>
                  </a:lnTo>
                  <a:lnTo>
                    <a:pt x="878178" y="1592960"/>
                  </a:lnTo>
                  <a:lnTo>
                    <a:pt x="871919" y="1639105"/>
                  </a:lnTo>
                  <a:lnTo>
                    <a:pt x="868116" y="1685986"/>
                  </a:lnTo>
                  <a:lnTo>
                    <a:pt x="866833" y="1733537"/>
                  </a:lnTo>
                  <a:lnTo>
                    <a:pt x="868116" y="1781101"/>
                  </a:lnTo>
                  <a:lnTo>
                    <a:pt x="871919" y="1827995"/>
                  </a:lnTo>
                  <a:lnTo>
                    <a:pt x="878178" y="1874151"/>
                  </a:lnTo>
                  <a:lnTo>
                    <a:pt x="886825" y="1919505"/>
                  </a:lnTo>
                  <a:lnTo>
                    <a:pt x="897795" y="1963989"/>
                  </a:lnTo>
                  <a:lnTo>
                    <a:pt x="911022" y="2007538"/>
                  </a:lnTo>
                  <a:lnTo>
                    <a:pt x="926439" y="2050087"/>
                  </a:lnTo>
                  <a:lnTo>
                    <a:pt x="943981" y="2091567"/>
                  </a:lnTo>
                  <a:lnTo>
                    <a:pt x="963582" y="2131915"/>
                  </a:lnTo>
                  <a:lnTo>
                    <a:pt x="985174" y="2171063"/>
                  </a:lnTo>
                  <a:lnTo>
                    <a:pt x="1008693" y="2208945"/>
                  </a:lnTo>
                  <a:lnTo>
                    <a:pt x="1034073" y="2245496"/>
                  </a:lnTo>
                  <a:lnTo>
                    <a:pt x="1061246" y="2280649"/>
                  </a:lnTo>
                  <a:lnTo>
                    <a:pt x="1090148" y="2314338"/>
                  </a:lnTo>
                  <a:lnTo>
                    <a:pt x="1120711" y="2346498"/>
                  </a:lnTo>
                  <a:lnTo>
                    <a:pt x="1152871" y="2377061"/>
                  </a:lnTo>
                  <a:lnTo>
                    <a:pt x="1186560" y="2405963"/>
                  </a:lnTo>
                  <a:lnTo>
                    <a:pt x="1221713" y="2433136"/>
                  </a:lnTo>
                  <a:lnTo>
                    <a:pt x="1258264" y="2458515"/>
                  </a:lnTo>
                  <a:lnTo>
                    <a:pt x="1296146" y="2482034"/>
                  </a:lnTo>
                  <a:lnTo>
                    <a:pt x="1335294" y="2503627"/>
                  </a:lnTo>
                  <a:lnTo>
                    <a:pt x="1375641" y="2523227"/>
                  </a:lnTo>
                  <a:lnTo>
                    <a:pt x="1417122" y="2540769"/>
                  </a:lnTo>
                  <a:lnTo>
                    <a:pt x="1459670" y="2556187"/>
                  </a:lnTo>
                  <a:lnTo>
                    <a:pt x="1503219" y="2569413"/>
                  </a:lnTo>
                  <a:lnTo>
                    <a:pt x="1547704" y="2580384"/>
                  </a:lnTo>
                  <a:lnTo>
                    <a:pt x="1593057" y="2589031"/>
                  </a:lnTo>
                  <a:lnTo>
                    <a:pt x="1639214" y="2595289"/>
                  </a:lnTo>
                  <a:lnTo>
                    <a:pt x="1686107" y="2599093"/>
                  </a:lnTo>
                  <a:lnTo>
                    <a:pt x="1733672" y="2600375"/>
                  </a:lnTo>
                  <a:lnTo>
                    <a:pt x="1781223" y="2599093"/>
                  </a:lnTo>
                  <a:lnTo>
                    <a:pt x="1828104" y="2595289"/>
                  </a:lnTo>
                  <a:lnTo>
                    <a:pt x="1874248" y="2589031"/>
                  </a:lnTo>
                  <a:lnTo>
                    <a:pt x="1919591" y="2580384"/>
                  </a:lnTo>
                  <a:lnTo>
                    <a:pt x="1964065" y="2569413"/>
                  </a:lnTo>
                  <a:lnTo>
                    <a:pt x="2007605" y="2556187"/>
                  </a:lnTo>
                  <a:lnTo>
                    <a:pt x="2050145" y="2540769"/>
                  </a:lnTo>
                  <a:lnTo>
                    <a:pt x="2091618" y="2523227"/>
                  </a:lnTo>
                  <a:lnTo>
                    <a:pt x="2131958" y="2503627"/>
                  </a:lnTo>
                  <a:lnTo>
                    <a:pt x="2171099" y="2482034"/>
                  </a:lnTo>
                  <a:lnTo>
                    <a:pt x="2208976" y="2458515"/>
                  </a:lnTo>
                  <a:lnTo>
                    <a:pt x="2245521" y="2433136"/>
                  </a:lnTo>
                  <a:lnTo>
                    <a:pt x="2280670" y="2405963"/>
                  </a:lnTo>
                  <a:lnTo>
                    <a:pt x="2314355" y="2377061"/>
                  </a:lnTo>
                  <a:lnTo>
                    <a:pt x="2346510" y="2346498"/>
                  </a:lnTo>
                  <a:lnTo>
                    <a:pt x="2377071" y="2314338"/>
                  </a:lnTo>
                  <a:lnTo>
                    <a:pt x="2405969" y="2280649"/>
                  </a:lnTo>
                  <a:lnTo>
                    <a:pt x="2433140" y="2245496"/>
                  </a:lnTo>
                  <a:lnTo>
                    <a:pt x="2458518" y="2208945"/>
                  </a:lnTo>
                  <a:lnTo>
                    <a:pt x="2482035" y="2171063"/>
                  </a:lnTo>
                  <a:lnTo>
                    <a:pt x="2503626" y="2131915"/>
                  </a:lnTo>
                  <a:lnTo>
                    <a:pt x="2523225" y="2091567"/>
                  </a:lnTo>
                  <a:lnTo>
                    <a:pt x="2540766" y="2050087"/>
                  </a:lnTo>
                  <a:lnTo>
                    <a:pt x="2556183" y="2007538"/>
                  </a:lnTo>
                  <a:lnTo>
                    <a:pt x="2569409" y="1963989"/>
                  </a:lnTo>
                  <a:lnTo>
                    <a:pt x="2580379" y="1919505"/>
                  </a:lnTo>
                  <a:lnTo>
                    <a:pt x="2589026" y="1874151"/>
                  </a:lnTo>
                  <a:lnTo>
                    <a:pt x="2595285" y="1827995"/>
                  </a:lnTo>
                  <a:lnTo>
                    <a:pt x="2599088" y="1781101"/>
                  </a:lnTo>
                  <a:lnTo>
                    <a:pt x="2600371" y="1733537"/>
                  </a:lnTo>
                  <a:lnTo>
                    <a:pt x="2598912" y="1683275"/>
                  </a:lnTo>
                  <a:lnTo>
                    <a:pt x="2594565" y="1633392"/>
                  </a:lnTo>
                  <a:lnTo>
                    <a:pt x="2587371" y="1584004"/>
                  </a:lnTo>
                  <a:lnTo>
                    <a:pt x="2577373" y="1535229"/>
                  </a:lnTo>
                  <a:lnTo>
                    <a:pt x="2564613" y="1487182"/>
                  </a:lnTo>
                  <a:lnTo>
                    <a:pt x="2549132" y="1439979"/>
                  </a:lnTo>
                  <a:lnTo>
                    <a:pt x="2530975" y="1393739"/>
                  </a:lnTo>
                  <a:lnTo>
                    <a:pt x="2510182" y="1348576"/>
                  </a:lnTo>
                  <a:lnTo>
                    <a:pt x="2486796" y="1304608"/>
                  </a:lnTo>
                  <a:lnTo>
                    <a:pt x="2460859" y="1261951"/>
                  </a:lnTo>
                  <a:lnTo>
                    <a:pt x="2432413" y="1220722"/>
                  </a:lnTo>
                  <a:lnTo>
                    <a:pt x="2401501" y="1181036"/>
                  </a:lnTo>
                  <a:lnTo>
                    <a:pt x="3069331" y="628548"/>
                  </a:lnTo>
                  <a:close/>
                </a:path>
              </a:pathLst>
            </a:custGeom>
            <a:ln w="234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6" name="object 3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492665" y="3151708"/>
              <a:ext cx="158267" cy="18757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361590" y="5548896"/>
              <a:ext cx="184652" cy="187947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2502280" y="2252179"/>
              <a:ext cx="85090" cy="85090"/>
            </a:xfrm>
            <a:custGeom>
              <a:avLst/>
              <a:gdLst/>
              <a:ahLst/>
              <a:cxnLst/>
              <a:rect l="l" t="t" r="r" b="b"/>
              <a:pathLst>
                <a:path w="85089" h="85089">
                  <a:moveTo>
                    <a:pt x="85001" y="0"/>
                  </a:moveTo>
                  <a:lnTo>
                    <a:pt x="0" y="0"/>
                  </a:lnTo>
                  <a:lnTo>
                    <a:pt x="0" y="85001"/>
                  </a:lnTo>
                  <a:lnTo>
                    <a:pt x="85001" y="85001"/>
                  </a:lnTo>
                  <a:lnTo>
                    <a:pt x="85001" y="0"/>
                  </a:lnTo>
                  <a:close/>
                </a:path>
              </a:pathLst>
            </a:custGeom>
            <a:solidFill>
              <a:srgbClr val="6DD2C9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2502280" y="2252179"/>
              <a:ext cx="85090" cy="85090"/>
            </a:xfrm>
            <a:custGeom>
              <a:avLst/>
              <a:gdLst/>
              <a:ahLst/>
              <a:cxnLst/>
              <a:rect l="l" t="t" r="r" b="b"/>
              <a:pathLst>
                <a:path w="85089" h="85089">
                  <a:moveTo>
                    <a:pt x="0" y="85001"/>
                  </a:moveTo>
                  <a:lnTo>
                    <a:pt x="85001" y="85001"/>
                  </a:lnTo>
                  <a:lnTo>
                    <a:pt x="85001" y="0"/>
                  </a:lnTo>
                  <a:lnTo>
                    <a:pt x="0" y="0"/>
                  </a:lnTo>
                  <a:lnTo>
                    <a:pt x="0" y="85001"/>
                  </a:lnTo>
                  <a:close/>
                </a:path>
              </a:pathLst>
            </a:custGeom>
            <a:ln w="234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0" name="object 4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623616" y="2192103"/>
              <a:ext cx="127499" cy="187584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2971241" y="2252179"/>
              <a:ext cx="82550" cy="85090"/>
            </a:xfrm>
            <a:custGeom>
              <a:avLst/>
              <a:gdLst/>
              <a:ahLst/>
              <a:cxnLst/>
              <a:rect l="l" t="t" r="r" b="b"/>
              <a:pathLst>
                <a:path w="82550" h="85089">
                  <a:moveTo>
                    <a:pt x="82067" y="0"/>
                  </a:moveTo>
                  <a:lnTo>
                    <a:pt x="0" y="0"/>
                  </a:lnTo>
                  <a:lnTo>
                    <a:pt x="0" y="85001"/>
                  </a:lnTo>
                  <a:lnTo>
                    <a:pt x="82067" y="85001"/>
                  </a:lnTo>
                  <a:lnTo>
                    <a:pt x="82067" y="0"/>
                  </a:lnTo>
                  <a:close/>
                </a:path>
              </a:pathLst>
            </a:custGeom>
            <a:solidFill>
              <a:srgbClr val="F8BE7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2971241" y="2252179"/>
              <a:ext cx="82550" cy="85090"/>
            </a:xfrm>
            <a:custGeom>
              <a:avLst/>
              <a:gdLst/>
              <a:ahLst/>
              <a:cxnLst/>
              <a:rect l="l" t="t" r="r" b="b"/>
              <a:pathLst>
                <a:path w="82550" h="85089">
                  <a:moveTo>
                    <a:pt x="0" y="85001"/>
                  </a:moveTo>
                  <a:lnTo>
                    <a:pt x="82067" y="85001"/>
                  </a:lnTo>
                  <a:lnTo>
                    <a:pt x="82067" y="0"/>
                  </a:lnTo>
                  <a:lnTo>
                    <a:pt x="0" y="0"/>
                  </a:lnTo>
                  <a:lnTo>
                    <a:pt x="0" y="85001"/>
                  </a:lnTo>
                  <a:close/>
                </a:path>
              </a:pathLst>
            </a:custGeom>
            <a:ln w="234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3" name="object 4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090240" y="2192103"/>
              <a:ext cx="197841" cy="187584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7502131" y="2232126"/>
              <a:ext cx="879475" cy="1395730"/>
            </a:xfrm>
            <a:custGeom>
              <a:avLst/>
              <a:gdLst/>
              <a:ahLst/>
              <a:cxnLst/>
              <a:rect l="l" t="t" r="r" b="b"/>
              <a:pathLst>
                <a:path w="879475" h="1395729">
                  <a:moveTo>
                    <a:pt x="879297" y="0"/>
                  </a:moveTo>
                  <a:lnTo>
                    <a:pt x="0" y="0"/>
                  </a:lnTo>
                  <a:lnTo>
                    <a:pt x="0" y="501167"/>
                  </a:lnTo>
                  <a:lnTo>
                    <a:pt x="0" y="501180"/>
                  </a:lnTo>
                  <a:lnTo>
                    <a:pt x="0" y="1395425"/>
                  </a:lnTo>
                  <a:lnTo>
                    <a:pt x="879297" y="1395425"/>
                  </a:lnTo>
                  <a:lnTo>
                    <a:pt x="879297" y="501167"/>
                  </a:lnTo>
                  <a:lnTo>
                    <a:pt x="879297" y="0"/>
                  </a:lnTo>
                  <a:close/>
                </a:path>
              </a:pathLst>
            </a:custGeom>
            <a:solidFill>
              <a:srgbClr val="F6F4F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6622821" y="2232101"/>
              <a:ext cx="0" cy="1106805"/>
            </a:xfrm>
            <a:custGeom>
              <a:avLst/>
              <a:gdLst/>
              <a:ahLst/>
              <a:cxnLst/>
              <a:rect l="l" t="t" r="r" b="b"/>
              <a:pathLst>
                <a:path h="1106804">
                  <a:moveTo>
                    <a:pt x="0" y="0"/>
                  </a:moveTo>
                  <a:lnTo>
                    <a:pt x="0" y="1106449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7502130" y="2232101"/>
              <a:ext cx="0" cy="1106805"/>
            </a:xfrm>
            <a:custGeom>
              <a:avLst/>
              <a:gdLst/>
              <a:ahLst/>
              <a:cxnLst/>
              <a:rect l="l" t="t" r="r" b="b"/>
              <a:pathLst>
                <a:path h="1106804">
                  <a:moveTo>
                    <a:pt x="0" y="0"/>
                  </a:moveTo>
                  <a:lnTo>
                    <a:pt x="0" y="1106449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8381428" y="2232101"/>
              <a:ext cx="0" cy="1106805"/>
            </a:xfrm>
            <a:custGeom>
              <a:avLst/>
              <a:gdLst/>
              <a:ahLst/>
              <a:cxnLst/>
              <a:rect l="l" t="t" r="r" b="b"/>
              <a:pathLst>
                <a:path h="1106804">
                  <a:moveTo>
                    <a:pt x="0" y="0"/>
                  </a:moveTo>
                  <a:lnTo>
                    <a:pt x="0" y="1106449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5743524" y="2733306"/>
              <a:ext cx="3517265" cy="0"/>
            </a:xfrm>
            <a:custGeom>
              <a:avLst/>
              <a:gdLst/>
              <a:ahLst/>
              <a:cxnLst/>
              <a:rect l="l" t="t" r="r" b="b"/>
              <a:pathLst>
                <a:path w="3517265">
                  <a:moveTo>
                    <a:pt x="0" y="0"/>
                  </a:moveTo>
                  <a:lnTo>
                    <a:pt x="3517201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5743524" y="3035058"/>
              <a:ext cx="3517265" cy="0"/>
            </a:xfrm>
            <a:custGeom>
              <a:avLst/>
              <a:gdLst/>
              <a:ahLst/>
              <a:cxnLst/>
              <a:rect l="l" t="t" r="r" b="b"/>
              <a:pathLst>
                <a:path w="3517265">
                  <a:moveTo>
                    <a:pt x="0" y="0"/>
                  </a:moveTo>
                  <a:lnTo>
                    <a:pt x="3517201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5743524" y="3336798"/>
              <a:ext cx="3517265" cy="0"/>
            </a:xfrm>
            <a:custGeom>
              <a:avLst/>
              <a:gdLst/>
              <a:ahLst/>
              <a:cxnLst/>
              <a:rect l="l" t="t" r="r" b="b"/>
              <a:pathLst>
                <a:path w="3517265">
                  <a:moveTo>
                    <a:pt x="0" y="0"/>
                  </a:moveTo>
                  <a:lnTo>
                    <a:pt x="3517201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1" name="object 5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55637" y="2396980"/>
              <a:ext cx="260272" cy="187584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23568" y="2396980"/>
              <a:ext cx="127482" cy="187584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08557" y="2396980"/>
              <a:ext cx="87929" cy="187584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52524" y="2396980"/>
              <a:ext cx="358416" cy="187584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88501" y="2396980"/>
              <a:ext cx="131894" cy="187584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76424" y="2396980"/>
              <a:ext cx="87929" cy="187584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20391" y="2396980"/>
              <a:ext cx="388562" cy="187584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46241" y="2798376"/>
              <a:ext cx="118705" cy="187584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022909" y="2798376"/>
              <a:ext cx="127495" cy="187584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902359" y="2798376"/>
              <a:ext cx="123101" cy="187584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779015" y="2798376"/>
              <a:ext cx="136291" cy="187584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125730" y="3100420"/>
              <a:ext cx="180256" cy="187584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014108" y="3100420"/>
              <a:ext cx="153877" cy="187584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893417" y="3100420"/>
              <a:ext cx="153873" cy="187584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770226" y="3100420"/>
              <a:ext cx="162661" cy="187584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131585" y="3453165"/>
              <a:ext cx="162670" cy="175859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935127" y="3453168"/>
              <a:ext cx="300901" cy="175856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831861" y="3453165"/>
              <a:ext cx="267307" cy="175859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711602" y="3453168"/>
              <a:ext cx="267296" cy="175856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960860" y="3996131"/>
              <a:ext cx="483614" cy="647750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7820583" y="4915001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067"/>
                  </a:moveTo>
                  <a:lnTo>
                    <a:pt x="9441" y="50138"/>
                  </a:lnTo>
                  <a:lnTo>
                    <a:pt x="35190" y="24050"/>
                  </a:lnTo>
                  <a:lnTo>
                    <a:pt x="73385" y="6454"/>
                  </a:lnTo>
                  <a:lnTo>
                    <a:pt x="120167" y="0"/>
                  </a:lnTo>
                  <a:lnTo>
                    <a:pt x="166956" y="6454"/>
                  </a:lnTo>
                  <a:lnTo>
                    <a:pt x="205155" y="24050"/>
                  </a:lnTo>
                  <a:lnTo>
                    <a:pt x="230906" y="50138"/>
                  </a:lnTo>
                  <a:lnTo>
                    <a:pt x="240347" y="82067"/>
                  </a:lnTo>
                  <a:lnTo>
                    <a:pt x="230906" y="113996"/>
                  </a:lnTo>
                  <a:lnTo>
                    <a:pt x="205155" y="140084"/>
                  </a:lnTo>
                  <a:lnTo>
                    <a:pt x="166956" y="157680"/>
                  </a:lnTo>
                  <a:lnTo>
                    <a:pt x="120167" y="164134"/>
                  </a:lnTo>
                  <a:lnTo>
                    <a:pt x="73385" y="157680"/>
                  </a:lnTo>
                  <a:lnTo>
                    <a:pt x="35190" y="140084"/>
                  </a:lnTo>
                  <a:lnTo>
                    <a:pt x="9441" y="113996"/>
                  </a:lnTo>
                  <a:lnTo>
                    <a:pt x="0" y="82067"/>
                  </a:lnTo>
                  <a:close/>
                </a:path>
              </a:pathLst>
            </a:custGeom>
            <a:ln w="14655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7820583" y="4607242"/>
              <a:ext cx="240665" cy="167640"/>
            </a:xfrm>
            <a:custGeom>
              <a:avLst/>
              <a:gdLst/>
              <a:ahLst/>
              <a:cxnLst/>
              <a:rect l="l" t="t" r="r" b="b"/>
              <a:pathLst>
                <a:path w="240665" h="167639">
                  <a:moveTo>
                    <a:pt x="0" y="83527"/>
                  </a:moveTo>
                  <a:lnTo>
                    <a:pt x="9441" y="51001"/>
                  </a:lnTo>
                  <a:lnTo>
                    <a:pt x="35190" y="24452"/>
                  </a:lnTo>
                  <a:lnTo>
                    <a:pt x="73385" y="6559"/>
                  </a:lnTo>
                  <a:lnTo>
                    <a:pt x="120167" y="0"/>
                  </a:lnTo>
                  <a:lnTo>
                    <a:pt x="166956" y="6559"/>
                  </a:lnTo>
                  <a:lnTo>
                    <a:pt x="205155" y="24452"/>
                  </a:lnTo>
                  <a:lnTo>
                    <a:pt x="230906" y="51001"/>
                  </a:lnTo>
                  <a:lnTo>
                    <a:pt x="240347" y="83527"/>
                  </a:lnTo>
                  <a:lnTo>
                    <a:pt x="230906" y="116054"/>
                  </a:lnTo>
                  <a:lnTo>
                    <a:pt x="205155" y="142603"/>
                  </a:lnTo>
                  <a:lnTo>
                    <a:pt x="166956" y="160496"/>
                  </a:lnTo>
                  <a:lnTo>
                    <a:pt x="120167" y="167055"/>
                  </a:lnTo>
                  <a:lnTo>
                    <a:pt x="73385" y="160496"/>
                  </a:lnTo>
                  <a:lnTo>
                    <a:pt x="35190" y="142603"/>
                  </a:lnTo>
                  <a:lnTo>
                    <a:pt x="9441" y="116054"/>
                  </a:lnTo>
                  <a:lnTo>
                    <a:pt x="0" y="83527"/>
                  </a:lnTo>
                  <a:close/>
                </a:path>
              </a:pathLst>
            </a:custGeom>
            <a:ln w="14655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3" name="object 7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959840" y="1156246"/>
              <a:ext cx="7748828" cy="201244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647125" y="1156246"/>
              <a:ext cx="261835" cy="201244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843492" y="1156246"/>
              <a:ext cx="435883" cy="201244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959840" y="1357501"/>
              <a:ext cx="4429315" cy="246190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007760" y="2266848"/>
              <a:ext cx="389813" cy="518782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959840" y="1896805"/>
              <a:ext cx="445453" cy="175859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985486" y="6916870"/>
              <a:ext cx="299085" cy="164465"/>
            </a:xfrm>
            <a:custGeom>
              <a:avLst/>
              <a:gdLst/>
              <a:ahLst/>
              <a:cxnLst/>
              <a:rect l="l" t="t" r="r" b="b"/>
              <a:pathLst>
                <a:path w="299084" h="164465">
                  <a:moveTo>
                    <a:pt x="0" y="82067"/>
                  </a:moveTo>
                  <a:lnTo>
                    <a:pt x="11747" y="50122"/>
                  </a:lnTo>
                  <a:lnTo>
                    <a:pt x="43783" y="24036"/>
                  </a:lnTo>
                  <a:lnTo>
                    <a:pt x="91297" y="6449"/>
                  </a:lnTo>
                  <a:lnTo>
                    <a:pt x="149479" y="0"/>
                  </a:lnTo>
                  <a:lnTo>
                    <a:pt x="207660" y="6449"/>
                  </a:lnTo>
                  <a:lnTo>
                    <a:pt x="255174" y="24036"/>
                  </a:lnTo>
                  <a:lnTo>
                    <a:pt x="287210" y="50122"/>
                  </a:lnTo>
                  <a:lnTo>
                    <a:pt x="298958" y="82067"/>
                  </a:lnTo>
                  <a:lnTo>
                    <a:pt x="287210" y="114012"/>
                  </a:lnTo>
                  <a:lnTo>
                    <a:pt x="255174" y="140098"/>
                  </a:lnTo>
                  <a:lnTo>
                    <a:pt x="207660" y="157685"/>
                  </a:lnTo>
                  <a:lnTo>
                    <a:pt x="149479" y="164134"/>
                  </a:lnTo>
                  <a:lnTo>
                    <a:pt x="91297" y="157685"/>
                  </a:lnTo>
                  <a:lnTo>
                    <a:pt x="43783" y="140098"/>
                  </a:lnTo>
                  <a:lnTo>
                    <a:pt x="11747" y="114012"/>
                  </a:lnTo>
                  <a:lnTo>
                    <a:pt x="0" y="82067"/>
                  </a:lnTo>
                  <a:close/>
                </a:path>
              </a:pathLst>
            </a:custGeom>
            <a:ln w="14655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object 80"/>
            <p:cNvSpPr/>
            <p:nvPr/>
          </p:nvSpPr>
          <p:spPr>
            <a:xfrm>
              <a:off x="985486" y="6828941"/>
              <a:ext cx="299085" cy="164465"/>
            </a:xfrm>
            <a:custGeom>
              <a:avLst/>
              <a:gdLst/>
              <a:ahLst/>
              <a:cxnLst/>
              <a:rect l="l" t="t" r="r" b="b"/>
              <a:pathLst>
                <a:path w="299084" h="164465">
                  <a:moveTo>
                    <a:pt x="0" y="82067"/>
                  </a:moveTo>
                  <a:lnTo>
                    <a:pt x="11747" y="50122"/>
                  </a:lnTo>
                  <a:lnTo>
                    <a:pt x="43783" y="24036"/>
                  </a:lnTo>
                  <a:lnTo>
                    <a:pt x="91297" y="6449"/>
                  </a:lnTo>
                  <a:lnTo>
                    <a:pt x="149479" y="0"/>
                  </a:lnTo>
                  <a:lnTo>
                    <a:pt x="207660" y="6449"/>
                  </a:lnTo>
                  <a:lnTo>
                    <a:pt x="255174" y="24036"/>
                  </a:lnTo>
                  <a:lnTo>
                    <a:pt x="287210" y="50122"/>
                  </a:lnTo>
                  <a:lnTo>
                    <a:pt x="298958" y="82067"/>
                  </a:lnTo>
                  <a:lnTo>
                    <a:pt x="287210" y="114012"/>
                  </a:lnTo>
                  <a:lnTo>
                    <a:pt x="255174" y="140098"/>
                  </a:lnTo>
                  <a:lnTo>
                    <a:pt x="207660" y="157685"/>
                  </a:lnTo>
                  <a:lnTo>
                    <a:pt x="149479" y="164134"/>
                  </a:lnTo>
                  <a:lnTo>
                    <a:pt x="91297" y="157685"/>
                  </a:lnTo>
                  <a:lnTo>
                    <a:pt x="43783" y="140098"/>
                  </a:lnTo>
                  <a:lnTo>
                    <a:pt x="11747" y="114012"/>
                  </a:lnTo>
                  <a:lnTo>
                    <a:pt x="0" y="82067"/>
                  </a:lnTo>
                  <a:close/>
                </a:path>
              </a:pathLst>
            </a:custGeom>
            <a:ln w="14655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81" name="object 8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350098" y="6886094"/>
              <a:ext cx="884516" cy="141053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6944207" y="2801747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067"/>
                  </a:moveTo>
                  <a:lnTo>
                    <a:pt x="9441" y="50138"/>
                  </a:lnTo>
                  <a:lnTo>
                    <a:pt x="35190" y="24050"/>
                  </a:lnTo>
                  <a:lnTo>
                    <a:pt x="73385" y="6454"/>
                  </a:lnTo>
                  <a:lnTo>
                    <a:pt x="120167" y="0"/>
                  </a:lnTo>
                  <a:lnTo>
                    <a:pt x="166956" y="6454"/>
                  </a:lnTo>
                  <a:lnTo>
                    <a:pt x="205155" y="24050"/>
                  </a:lnTo>
                  <a:lnTo>
                    <a:pt x="230906" y="50138"/>
                  </a:lnTo>
                  <a:lnTo>
                    <a:pt x="240347" y="82067"/>
                  </a:lnTo>
                  <a:lnTo>
                    <a:pt x="230906" y="113996"/>
                  </a:lnTo>
                  <a:lnTo>
                    <a:pt x="205155" y="140084"/>
                  </a:lnTo>
                  <a:lnTo>
                    <a:pt x="166956" y="157680"/>
                  </a:lnTo>
                  <a:lnTo>
                    <a:pt x="120167" y="164134"/>
                  </a:lnTo>
                  <a:lnTo>
                    <a:pt x="73385" y="157680"/>
                  </a:lnTo>
                  <a:lnTo>
                    <a:pt x="35190" y="140084"/>
                  </a:lnTo>
                  <a:lnTo>
                    <a:pt x="9441" y="113996"/>
                  </a:lnTo>
                  <a:lnTo>
                    <a:pt x="0" y="82067"/>
                  </a:lnTo>
                  <a:close/>
                </a:path>
              </a:pathLst>
            </a:custGeom>
            <a:ln w="14655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object 83"/>
            <p:cNvSpPr/>
            <p:nvPr/>
          </p:nvSpPr>
          <p:spPr>
            <a:xfrm>
              <a:off x="7820583" y="2801747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067"/>
                  </a:moveTo>
                  <a:lnTo>
                    <a:pt x="9441" y="50138"/>
                  </a:lnTo>
                  <a:lnTo>
                    <a:pt x="35190" y="24050"/>
                  </a:lnTo>
                  <a:lnTo>
                    <a:pt x="73385" y="6454"/>
                  </a:lnTo>
                  <a:lnTo>
                    <a:pt x="120167" y="0"/>
                  </a:lnTo>
                  <a:lnTo>
                    <a:pt x="166956" y="6454"/>
                  </a:lnTo>
                  <a:lnTo>
                    <a:pt x="205155" y="24050"/>
                  </a:lnTo>
                  <a:lnTo>
                    <a:pt x="230906" y="50138"/>
                  </a:lnTo>
                  <a:lnTo>
                    <a:pt x="240347" y="82067"/>
                  </a:lnTo>
                  <a:lnTo>
                    <a:pt x="230906" y="113996"/>
                  </a:lnTo>
                  <a:lnTo>
                    <a:pt x="205155" y="140084"/>
                  </a:lnTo>
                  <a:lnTo>
                    <a:pt x="166956" y="157680"/>
                  </a:lnTo>
                  <a:lnTo>
                    <a:pt x="120167" y="164134"/>
                  </a:lnTo>
                  <a:lnTo>
                    <a:pt x="73385" y="157680"/>
                  </a:lnTo>
                  <a:lnTo>
                    <a:pt x="35190" y="140084"/>
                  </a:lnTo>
                  <a:lnTo>
                    <a:pt x="9441" y="113996"/>
                  </a:lnTo>
                  <a:lnTo>
                    <a:pt x="0" y="82067"/>
                  </a:lnTo>
                  <a:close/>
                </a:path>
              </a:pathLst>
            </a:custGeom>
            <a:ln w="14655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object 84"/>
            <p:cNvSpPr/>
            <p:nvPr/>
          </p:nvSpPr>
          <p:spPr>
            <a:xfrm>
              <a:off x="6944207" y="3118294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067"/>
                  </a:moveTo>
                  <a:lnTo>
                    <a:pt x="9441" y="50138"/>
                  </a:lnTo>
                  <a:lnTo>
                    <a:pt x="35190" y="24050"/>
                  </a:lnTo>
                  <a:lnTo>
                    <a:pt x="73385" y="6454"/>
                  </a:lnTo>
                  <a:lnTo>
                    <a:pt x="120167" y="0"/>
                  </a:lnTo>
                  <a:lnTo>
                    <a:pt x="166956" y="6454"/>
                  </a:lnTo>
                  <a:lnTo>
                    <a:pt x="205155" y="24050"/>
                  </a:lnTo>
                  <a:lnTo>
                    <a:pt x="230906" y="50138"/>
                  </a:lnTo>
                  <a:lnTo>
                    <a:pt x="240347" y="82067"/>
                  </a:lnTo>
                  <a:lnTo>
                    <a:pt x="230906" y="113996"/>
                  </a:lnTo>
                  <a:lnTo>
                    <a:pt x="205155" y="140084"/>
                  </a:lnTo>
                  <a:lnTo>
                    <a:pt x="166956" y="157680"/>
                  </a:lnTo>
                  <a:lnTo>
                    <a:pt x="120167" y="164134"/>
                  </a:lnTo>
                  <a:lnTo>
                    <a:pt x="73385" y="157680"/>
                  </a:lnTo>
                  <a:lnTo>
                    <a:pt x="35190" y="140084"/>
                  </a:lnTo>
                  <a:lnTo>
                    <a:pt x="9441" y="113996"/>
                  </a:lnTo>
                  <a:lnTo>
                    <a:pt x="0" y="82067"/>
                  </a:lnTo>
                  <a:close/>
                </a:path>
              </a:pathLst>
            </a:custGeom>
            <a:ln w="14655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object 85"/>
            <p:cNvSpPr/>
            <p:nvPr/>
          </p:nvSpPr>
          <p:spPr>
            <a:xfrm>
              <a:off x="7820583" y="3118294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067"/>
                  </a:moveTo>
                  <a:lnTo>
                    <a:pt x="9441" y="50138"/>
                  </a:lnTo>
                  <a:lnTo>
                    <a:pt x="35190" y="24050"/>
                  </a:lnTo>
                  <a:lnTo>
                    <a:pt x="73385" y="6454"/>
                  </a:lnTo>
                  <a:lnTo>
                    <a:pt x="120167" y="0"/>
                  </a:lnTo>
                  <a:lnTo>
                    <a:pt x="166956" y="6454"/>
                  </a:lnTo>
                  <a:lnTo>
                    <a:pt x="205155" y="24050"/>
                  </a:lnTo>
                  <a:lnTo>
                    <a:pt x="230906" y="50138"/>
                  </a:lnTo>
                  <a:lnTo>
                    <a:pt x="240347" y="82067"/>
                  </a:lnTo>
                  <a:lnTo>
                    <a:pt x="230906" y="113996"/>
                  </a:lnTo>
                  <a:lnTo>
                    <a:pt x="205155" y="140084"/>
                  </a:lnTo>
                  <a:lnTo>
                    <a:pt x="166956" y="157680"/>
                  </a:lnTo>
                  <a:lnTo>
                    <a:pt x="120167" y="164134"/>
                  </a:lnTo>
                  <a:lnTo>
                    <a:pt x="73385" y="157680"/>
                  </a:lnTo>
                  <a:lnTo>
                    <a:pt x="35190" y="140084"/>
                  </a:lnTo>
                  <a:lnTo>
                    <a:pt x="9441" y="113996"/>
                  </a:lnTo>
                  <a:lnTo>
                    <a:pt x="0" y="82067"/>
                  </a:lnTo>
                  <a:close/>
                </a:path>
              </a:pathLst>
            </a:custGeom>
            <a:ln w="14655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2558" y="6331102"/>
            <a:ext cx="251572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35" b="0" i="0" u="heavy" strike="noStrike" kern="0" cap="none" spc="-22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6DBDD1"/>
                  </a:solidFill>
                </a:uFill>
                <a:latin typeface="Arial Narrow"/>
                <a:ea typeface="+mn-ea"/>
                <a:cs typeface="Arial Narrow"/>
              </a:rPr>
              <a:t>114</a:t>
            </a:r>
            <a:r>
              <a:rPr kumimoji="0" sz="1235" b="0" i="0" u="heavy" strike="noStrike" kern="0" cap="none" spc="441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6DBDD1"/>
                  </a:solidFill>
                </a:uFill>
                <a:latin typeface="Arial Narrow"/>
                <a:ea typeface="+mn-ea"/>
                <a:cs typeface="Arial Narrow"/>
              </a:rPr>
              <a:t> </a:t>
            </a:r>
            <a:endParaRPr kumimoji="0" sz="123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47266" y="403703"/>
            <a:ext cx="4182035" cy="3507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  <a:tabLst>
                <a:tab pos="697043" algn="l"/>
              </a:tabLst>
            </a:pPr>
            <a:r>
              <a:rPr u="heavy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	</a:t>
            </a:r>
            <a:r>
              <a:rPr spc="247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LA</a:t>
            </a:r>
            <a:r>
              <a:rPr spc="190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 </a:t>
            </a:r>
            <a:r>
              <a:rPr spc="229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TECNOLOGÍA</a:t>
            </a:r>
            <a:r>
              <a:rPr spc="190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 Y </a:t>
            </a:r>
            <a:r>
              <a:rPr spc="137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YO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520635" y="1981155"/>
          <a:ext cx="3169024" cy="9726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5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4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54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54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15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5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5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89172" y="2128150"/>
            <a:ext cx="229484" cy="165391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8266534" y="2128150"/>
            <a:ext cx="429746" cy="165847"/>
            <a:chOff x="7489138" y="2411903"/>
            <a:chExt cx="487045" cy="18796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89138" y="2411903"/>
              <a:ext cx="127411" cy="18745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74076" y="2411903"/>
              <a:ext cx="87870" cy="18745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18018" y="2411903"/>
              <a:ext cx="358165" cy="187443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9029330" y="2128150"/>
            <a:ext cx="459441" cy="165847"/>
            <a:chOff x="8353641" y="2411903"/>
            <a:chExt cx="520700" cy="18796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53641" y="2411903"/>
              <a:ext cx="131804" cy="18745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41360" y="2411903"/>
              <a:ext cx="87858" cy="18744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85441" y="2411903"/>
              <a:ext cx="388297" cy="187455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75862" y="2482080"/>
            <a:ext cx="104662" cy="165398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648608" y="2482080"/>
            <a:ext cx="108540" cy="165398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21601" y="2482077"/>
            <a:ext cx="116298" cy="165401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857641" y="2748407"/>
            <a:ext cx="158940" cy="165401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640854" y="2748407"/>
            <a:ext cx="135681" cy="165401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416436" y="2748407"/>
            <a:ext cx="135681" cy="165401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754010" y="2013400"/>
            <a:ext cx="343727" cy="457441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9126502" y="2744786"/>
            <a:ext cx="222437" cy="169209"/>
            <a:chOff x="8463768" y="3110757"/>
            <a:chExt cx="252095" cy="191770"/>
          </a:xfrm>
        </p:grpSpPr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535085" y="3114861"/>
              <a:ext cx="162559" cy="18745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463768" y="3110757"/>
              <a:ext cx="251891" cy="181597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9126502" y="2476001"/>
            <a:ext cx="222437" cy="172010"/>
            <a:chOff x="8463768" y="2806134"/>
            <a:chExt cx="252095" cy="194945"/>
          </a:xfrm>
        </p:grpSpPr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544026" y="2813020"/>
              <a:ext cx="136198" cy="18745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463768" y="2806134"/>
              <a:ext cx="251891" cy="178676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2293766" y="1020218"/>
            <a:ext cx="7763435" cy="5361454"/>
            <a:chOff x="720001" y="1156246"/>
            <a:chExt cx="8798560" cy="6076315"/>
          </a:xfrm>
        </p:grpSpPr>
        <p:sp>
          <p:nvSpPr>
            <p:cNvPr id="28" name="object 28"/>
            <p:cNvSpPr/>
            <p:nvPr/>
          </p:nvSpPr>
          <p:spPr>
            <a:xfrm>
              <a:off x="720001" y="1156246"/>
              <a:ext cx="8798560" cy="6076315"/>
            </a:xfrm>
            <a:custGeom>
              <a:avLst/>
              <a:gdLst/>
              <a:ahLst/>
              <a:cxnLst/>
              <a:rect l="l" t="t" r="r" b="b"/>
              <a:pathLst>
                <a:path w="8798560" h="6076315">
                  <a:moveTo>
                    <a:pt x="8798407" y="0"/>
                  </a:moveTo>
                  <a:lnTo>
                    <a:pt x="0" y="0"/>
                  </a:lnTo>
                  <a:lnTo>
                    <a:pt x="0" y="6076149"/>
                  </a:lnTo>
                  <a:lnTo>
                    <a:pt x="8798407" y="6076149"/>
                  </a:lnTo>
                  <a:lnTo>
                    <a:pt x="87984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2759976" y="2703194"/>
              <a:ext cx="1567815" cy="1363980"/>
            </a:xfrm>
            <a:custGeom>
              <a:avLst/>
              <a:gdLst/>
              <a:ahLst/>
              <a:cxnLst/>
              <a:rect l="l" t="t" r="r" b="b"/>
              <a:pathLst>
                <a:path w="1567814" h="1363979">
                  <a:moveTo>
                    <a:pt x="0" y="0"/>
                  </a:moveTo>
                  <a:lnTo>
                    <a:pt x="0" y="866254"/>
                  </a:lnTo>
                  <a:lnTo>
                    <a:pt x="50085" y="867696"/>
                  </a:lnTo>
                  <a:lnTo>
                    <a:pt x="99618" y="871982"/>
                  </a:lnTo>
                  <a:lnTo>
                    <a:pt x="148500" y="879049"/>
                  </a:lnTo>
                  <a:lnTo>
                    <a:pt x="196632" y="888833"/>
                  </a:lnTo>
                  <a:lnTo>
                    <a:pt x="243914" y="901271"/>
                  </a:lnTo>
                  <a:lnTo>
                    <a:pt x="290247" y="916301"/>
                  </a:lnTo>
                  <a:lnTo>
                    <a:pt x="335531" y="933860"/>
                  </a:lnTo>
                  <a:lnTo>
                    <a:pt x="379668" y="953884"/>
                  </a:lnTo>
                  <a:lnTo>
                    <a:pt x="422558" y="976311"/>
                  </a:lnTo>
                  <a:lnTo>
                    <a:pt x="464102" y="1001079"/>
                  </a:lnTo>
                  <a:lnTo>
                    <a:pt x="504200" y="1028123"/>
                  </a:lnTo>
                  <a:lnTo>
                    <a:pt x="542754" y="1057381"/>
                  </a:lnTo>
                  <a:lnTo>
                    <a:pt x="579663" y="1088790"/>
                  </a:lnTo>
                  <a:lnTo>
                    <a:pt x="614829" y="1122287"/>
                  </a:lnTo>
                  <a:lnTo>
                    <a:pt x="648152" y="1157810"/>
                  </a:lnTo>
                  <a:lnTo>
                    <a:pt x="679533" y="1195295"/>
                  </a:lnTo>
                  <a:lnTo>
                    <a:pt x="708873" y="1234679"/>
                  </a:lnTo>
                  <a:lnTo>
                    <a:pt x="736073" y="1275900"/>
                  </a:lnTo>
                  <a:lnTo>
                    <a:pt x="761032" y="1318894"/>
                  </a:lnTo>
                  <a:lnTo>
                    <a:pt x="783653" y="1363599"/>
                  </a:lnTo>
                  <a:lnTo>
                    <a:pt x="1567459" y="994829"/>
                  </a:lnTo>
                  <a:lnTo>
                    <a:pt x="1545976" y="950785"/>
                  </a:lnTo>
                  <a:lnTo>
                    <a:pt x="1523356" y="907540"/>
                  </a:lnTo>
                  <a:lnTo>
                    <a:pt x="1499623" y="865109"/>
                  </a:lnTo>
                  <a:lnTo>
                    <a:pt x="1474798" y="823507"/>
                  </a:lnTo>
                  <a:lnTo>
                    <a:pt x="1448906" y="782748"/>
                  </a:lnTo>
                  <a:lnTo>
                    <a:pt x="1421969" y="742846"/>
                  </a:lnTo>
                  <a:lnTo>
                    <a:pt x="1394010" y="703816"/>
                  </a:lnTo>
                  <a:lnTo>
                    <a:pt x="1365053" y="665674"/>
                  </a:lnTo>
                  <a:lnTo>
                    <a:pt x="1335120" y="628432"/>
                  </a:lnTo>
                  <a:lnTo>
                    <a:pt x="1304234" y="592107"/>
                  </a:lnTo>
                  <a:lnTo>
                    <a:pt x="1272419" y="556712"/>
                  </a:lnTo>
                  <a:lnTo>
                    <a:pt x="1239698" y="522263"/>
                  </a:lnTo>
                  <a:lnTo>
                    <a:pt x="1206092" y="488773"/>
                  </a:lnTo>
                  <a:lnTo>
                    <a:pt x="1171627" y="456258"/>
                  </a:lnTo>
                  <a:lnTo>
                    <a:pt x="1136324" y="424731"/>
                  </a:lnTo>
                  <a:lnTo>
                    <a:pt x="1100207" y="394208"/>
                  </a:lnTo>
                  <a:lnTo>
                    <a:pt x="1063298" y="364704"/>
                  </a:lnTo>
                  <a:lnTo>
                    <a:pt x="1025621" y="336232"/>
                  </a:lnTo>
                  <a:lnTo>
                    <a:pt x="987199" y="308808"/>
                  </a:lnTo>
                  <a:lnTo>
                    <a:pt x="948054" y="282445"/>
                  </a:lnTo>
                  <a:lnTo>
                    <a:pt x="908211" y="257159"/>
                  </a:lnTo>
                  <a:lnTo>
                    <a:pt x="867691" y="232964"/>
                  </a:lnTo>
                  <a:lnTo>
                    <a:pt x="826519" y="209875"/>
                  </a:lnTo>
                  <a:lnTo>
                    <a:pt x="784716" y="187907"/>
                  </a:lnTo>
                  <a:lnTo>
                    <a:pt x="742306" y="167073"/>
                  </a:lnTo>
                  <a:lnTo>
                    <a:pt x="699312" y="147389"/>
                  </a:lnTo>
                  <a:lnTo>
                    <a:pt x="655758" y="128869"/>
                  </a:lnTo>
                  <a:lnTo>
                    <a:pt x="611665" y="111528"/>
                  </a:lnTo>
                  <a:lnTo>
                    <a:pt x="567058" y="95380"/>
                  </a:lnTo>
                  <a:lnTo>
                    <a:pt x="521959" y="80440"/>
                  </a:lnTo>
                  <a:lnTo>
                    <a:pt x="476391" y="66722"/>
                  </a:lnTo>
                  <a:lnTo>
                    <a:pt x="430378" y="54242"/>
                  </a:lnTo>
                  <a:lnTo>
                    <a:pt x="383941" y="43013"/>
                  </a:lnTo>
                  <a:lnTo>
                    <a:pt x="337105" y="33051"/>
                  </a:lnTo>
                  <a:lnTo>
                    <a:pt x="289893" y="24370"/>
                  </a:lnTo>
                  <a:lnTo>
                    <a:pt x="242327" y="16984"/>
                  </a:lnTo>
                  <a:lnTo>
                    <a:pt x="194430" y="10909"/>
                  </a:lnTo>
                  <a:lnTo>
                    <a:pt x="146226" y="6158"/>
                  </a:lnTo>
                  <a:lnTo>
                    <a:pt x="97738" y="2746"/>
                  </a:lnTo>
                  <a:lnTo>
                    <a:pt x="48988" y="6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D982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2759976" y="2703194"/>
              <a:ext cx="1567815" cy="1363980"/>
            </a:xfrm>
            <a:custGeom>
              <a:avLst/>
              <a:gdLst/>
              <a:ahLst/>
              <a:cxnLst/>
              <a:rect l="l" t="t" r="r" b="b"/>
              <a:pathLst>
                <a:path w="1567814" h="1363979">
                  <a:moveTo>
                    <a:pt x="0" y="0"/>
                  </a:moveTo>
                  <a:lnTo>
                    <a:pt x="48988" y="689"/>
                  </a:lnTo>
                  <a:lnTo>
                    <a:pt x="97738" y="2746"/>
                  </a:lnTo>
                  <a:lnTo>
                    <a:pt x="146226" y="6158"/>
                  </a:lnTo>
                  <a:lnTo>
                    <a:pt x="194430" y="10909"/>
                  </a:lnTo>
                  <a:lnTo>
                    <a:pt x="242327" y="16984"/>
                  </a:lnTo>
                  <a:lnTo>
                    <a:pt x="289893" y="24370"/>
                  </a:lnTo>
                  <a:lnTo>
                    <a:pt x="337105" y="33051"/>
                  </a:lnTo>
                  <a:lnTo>
                    <a:pt x="383941" y="43013"/>
                  </a:lnTo>
                  <a:lnTo>
                    <a:pt x="430378" y="54242"/>
                  </a:lnTo>
                  <a:lnTo>
                    <a:pt x="476391" y="66722"/>
                  </a:lnTo>
                  <a:lnTo>
                    <a:pt x="521959" y="80440"/>
                  </a:lnTo>
                  <a:lnTo>
                    <a:pt x="567058" y="95380"/>
                  </a:lnTo>
                  <a:lnTo>
                    <a:pt x="611665" y="111528"/>
                  </a:lnTo>
                  <a:lnTo>
                    <a:pt x="655758" y="128869"/>
                  </a:lnTo>
                  <a:lnTo>
                    <a:pt x="699312" y="147389"/>
                  </a:lnTo>
                  <a:lnTo>
                    <a:pt x="742306" y="167073"/>
                  </a:lnTo>
                  <a:lnTo>
                    <a:pt x="784716" y="187907"/>
                  </a:lnTo>
                  <a:lnTo>
                    <a:pt x="826519" y="209875"/>
                  </a:lnTo>
                  <a:lnTo>
                    <a:pt x="867691" y="232964"/>
                  </a:lnTo>
                  <a:lnTo>
                    <a:pt x="908211" y="257159"/>
                  </a:lnTo>
                  <a:lnTo>
                    <a:pt x="948054" y="282445"/>
                  </a:lnTo>
                  <a:lnTo>
                    <a:pt x="987199" y="308808"/>
                  </a:lnTo>
                  <a:lnTo>
                    <a:pt x="1025621" y="336232"/>
                  </a:lnTo>
                  <a:lnTo>
                    <a:pt x="1063298" y="364704"/>
                  </a:lnTo>
                  <a:lnTo>
                    <a:pt x="1100207" y="394208"/>
                  </a:lnTo>
                  <a:lnTo>
                    <a:pt x="1136324" y="424731"/>
                  </a:lnTo>
                  <a:lnTo>
                    <a:pt x="1171627" y="456258"/>
                  </a:lnTo>
                  <a:lnTo>
                    <a:pt x="1206092" y="488773"/>
                  </a:lnTo>
                  <a:lnTo>
                    <a:pt x="1239698" y="522263"/>
                  </a:lnTo>
                  <a:lnTo>
                    <a:pt x="1272419" y="556712"/>
                  </a:lnTo>
                  <a:lnTo>
                    <a:pt x="1304234" y="592107"/>
                  </a:lnTo>
                  <a:lnTo>
                    <a:pt x="1335120" y="628432"/>
                  </a:lnTo>
                  <a:lnTo>
                    <a:pt x="1365053" y="665674"/>
                  </a:lnTo>
                  <a:lnTo>
                    <a:pt x="1394010" y="703816"/>
                  </a:lnTo>
                  <a:lnTo>
                    <a:pt x="1421969" y="742846"/>
                  </a:lnTo>
                  <a:lnTo>
                    <a:pt x="1448906" y="782748"/>
                  </a:lnTo>
                  <a:lnTo>
                    <a:pt x="1474798" y="823507"/>
                  </a:lnTo>
                  <a:lnTo>
                    <a:pt x="1499623" y="865109"/>
                  </a:lnTo>
                  <a:lnTo>
                    <a:pt x="1523356" y="907540"/>
                  </a:lnTo>
                  <a:lnTo>
                    <a:pt x="1545976" y="950785"/>
                  </a:lnTo>
                  <a:lnTo>
                    <a:pt x="1567459" y="994829"/>
                  </a:lnTo>
                  <a:lnTo>
                    <a:pt x="783653" y="1363599"/>
                  </a:lnTo>
                  <a:lnTo>
                    <a:pt x="761032" y="1318894"/>
                  </a:lnTo>
                  <a:lnTo>
                    <a:pt x="736073" y="1275900"/>
                  </a:lnTo>
                  <a:lnTo>
                    <a:pt x="708873" y="1234679"/>
                  </a:lnTo>
                  <a:lnTo>
                    <a:pt x="679533" y="1195295"/>
                  </a:lnTo>
                  <a:lnTo>
                    <a:pt x="648152" y="1157810"/>
                  </a:lnTo>
                  <a:lnTo>
                    <a:pt x="614829" y="1122287"/>
                  </a:lnTo>
                  <a:lnTo>
                    <a:pt x="579663" y="1088790"/>
                  </a:lnTo>
                  <a:lnTo>
                    <a:pt x="542754" y="1057381"/>
                  </a:lnTo>
                  <a:lnTo>
                    <a:pt x="504200" y="1028123"/>
                  </a:lnTo>
                  <a:lnTo>
                    <a:pt x="464102" y="1001079"/>
                  </a:lnTo>
                  <a:lnTo>
                    <a:pt x="422558" y="976311"/>
                  </a:lnTo>
                  <a:lnTo>
                    <a:pt x="379668" y="953884"/>
                  </a:lnTo>
                  <a:lnTo>
                    <a:pt x="335531" y="933860"/>
                  </a:lnTo>
                  <a:lnTo>
                    <a:pt x="290247" y="916301"/>
                  </a:lnTo>
                  <a:lnTo>
                    <a:pt x="243914" y="901271"/>
                  </a:lnTo>
                  <a:lnTo>
                    <a:pt x="196632" y="888833"/>
                  </a:lnTo>
                  <a:lnTo>
                    <a:pt x="148500" y="879049"/>
                  </a:lnTo>
                  <a:lnTo>
                    <a:pt x="99618" y="871982"/>
                  </a:lnTo>
                  <a:lnTo>
                    <a:pt x="50085" y="867696"/>
                  </a:lnTo>
                  <a:lnTo>
                    <a:pt x="0" y="866254"/>
                  </a:lnTo>
                  <a:lnTo>
                    <a:pt x="0" y="0"/>
                  </a:lnTo>
                  <a:close/>
                </a:path>
              </a:pathLst>
            </a:custGeom>
            <a:ln w="2343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1027152" y="2703194"/>
              <a:ext cx="3465829" cy="3465195"/>
            </a:xfrm>
            <a:custGeom>
              <a:avLst/>
              <a:gdLst/>
              <a:ahLst/>
              <a:cxnLst/>
              <a:rect l="l" t="t" r="r" b="b"/>
              <a:pathLst>
                <a:path w="3465829" h="3465195">
                  <a:moveTo>
                    <a:pt x="1732824" y="0"/>
                  </a:moveTo>
                  <a:lnTo>
                    <a:pt x="1681852" y="748"/>
                  </a:lnTo>
                  <a:lnTo>
                    <a:pt x="1631002" y="2990"/>
                  </a:lnTo>
                  <a:lnTo>
                    <a:pt x="1580304" y="6717"/>
                  </a:lnTo>
                  <a:lnTo>
                    <a:pt x="1529788" y="11924"/>
                  </a:lnTo>
                  <a:lnTo>
                    <a:pt x="1479488" y="18604"/>
                  </a:lnTo>
                  <a:lnTo>
                    <a:pt x="1429433" y="26749"/>
                  </a:lnTo>
                  <a:lnTo>
                    <a:pt x="1379655" y="36353"/>
                  </a:lnTo>
                  <a:lnTo>
                    <a:pt x="1330185" y="47409"/>
                  </a:lnTo>
                  <a:lnTo>
                    <a:pt x="1281055" y="59911"/>
                  </a:lnTo>
                  <a:lnTo>
                    <a:pt x="1232296" y="73851"/>
                  </a:lnTo>
                  <a:lnTo>
                    <a:pt x="1183939" y="89224"/>
                  </a:lnTo>
                  <a:lnTo>
                    <a:pt x="1136015" y="106021"/>
                  </a:lnTo>
                  <a:lnTo>
                    <a:pt x="1088556" y="124237"/>
                  </a:lnTo>
                  <a:lnTo>
                    <a:pt x="1041593" y="143864"/>
                  </a:lnTo>
                  <a:lnTo>
                    <a:pt x="995157" y="164896"/>
                  </a:lnTo>
                  <a:lnTo>
                    <a:pt x="951567" y="186140"/>
                  </a:lnTo>
                  <a:lnTo>
                    <a:pt x="908838" y="208438"/>
                  </a:lnTo>
                  <a:lnTo>
                    <a:pt x="866977" y="231766"/>
                  </a:lnTo>
                  <a:lnTo>
                    <a:pt x="825992" y="256102"/>
                  </a:lnTo>
                  <a:lnTo>
                    <a:pt x="785892" y="281423"/>
                  </a:lnTo>
                  <a:lnTo>
                    <a:pt x="746685" y="307706"/>
                  </a:lnTo>
                  <a:lnTo>
                    <a:pt x="708380" y="334927"/>
                  </a:lnTo>
                  <a:lnTo>
                    <a:pt x="670984" y="363063"/>
                  </a:lnTo>
                  <a:lnTo>
                    <a:pt x="634507" y="392091"/>
                  </a:lnTo>
                  <a:lnTo>
                    <a:pt x="598956" y="421988"/>
                  </a:lnTo>
                  <a:lnTo>
                    <a:pt x="564340" y="452731"/>
                  </a:lnTo>
                  <a:lnTo>
                    <a:pt x="530667" y="484297"/>
                  </a:lnTo>
                  <a:lnTo>
                    <a:pt x="497945" y="516663"/>
                  </a:lnTo>
                  <a:lnTo>
                    <a:pt x="466183" y="549805"/>
                  </a:lnTo>
                  <a:lnTo>
                    <a:pt x="435389" y="583700"/>
                  </a:lnTo>
                  <a:lnTo>
                    <a:pt x="405572" y="618326"/>
                  </a:lnTo>
                  <a:lnTo>
                    <a:pt x="376739" y="653659"/>
                  </a:lnTo>
                  <a:lnTo>
                    <a:pt x="348900" y="689676"/>
                  </a:lnTo>
                  <a:lnTo>
                    <a:pt x="322061" y="726354"/>
                  </a:lnTo>
                  <a:lnTo>
                    <a:pt x="296233" y="763670"/>
                  </a:lnTo>
                  <a:lnTo>
                    <a:pt x="271422" y="801601"/>
                  </a:lnTo>
                  <a:lnTo>
                    <a:pt x="247638" y="840123"/>
                  </a:lnTo>
                  <a:lnTo>
                    <a:pt x="224889" y="879214"/>
                  </a:lnTo>
                  <a:lnTo>
                    <a:pt x="203182" y="918849"/>
                  </a:lnTo>
                  <a:lnTo>
                    <a:pt x="182527" y="959008"/>
                  </a:lnTo>
                  <a:lnTo>
                    <a:pt x="162931" y="999665"/>
                  </a:lnTo>
                  <a:lnTo>
                    <a:pt x="144404" y="1040798"/>
                  </a:lnTo>
                  <a:lnTo>
                    <a:pt x="126953" y="1082384"/>
                  </a:lnTo>
                  <a:lnTo>
                    <a:pt x="110586" y="1124400"/>
                  </a:lnTo>
                  <a:lnTo>
                    <a:pt x="95312" y="1166822"/>
                  </a:lnTo>
                  <a:lnTo>
                    <a:pt x="81140" y="1209628"/>
                  </a:lnTo>
                  <a:lnTo>
                    <a:pt x="68077" y="1252795"/>
                  </a:lnTo>
                  <a:lnTo>
                    <a:pt x="56132" y="1296298"/>
                  </a:lnTo>
                  <a:lnTo>
                    <a:pt x="45313" y="1340116"/>
                  </a:lnTo>
                  <a:lnTo>
                    <a:pt x="35629" y="1384224"/>
                  </a:lnTo>
                  <a:lnTo>
                    <a:pt x="27088" y="1428601"/>
                  </a:lnTo>
                  <a:lnTo>
                    <a:pt x="19698" y="1473222"/>
                  </a:lnTo>
                  <a:lnTo>
                    <a:pt x="13467" y="1518065"/>
                  </a:lnTo>
                  <a:lnTo>
                    <a:pt x="8405" y="1563107"/>
                  </a:lnTo>
                  <a:lnTo>
                    <a:pt x="4518" y="1608324"/>
                  </a:lnTo>
                  <a:lnTo>
                    <a:pt x="1816" y="1653693"/>
                  </a:lnTo>
                  <a:lnTo>
                    <a:pt x="307" y="1699191"/>
                  </a:lnTo>
                  <a:lnTo>
                    <a:pt x="0" y="1744796"/>
                  </a:lnTo>
                  <a:lnTo>
                    <a:pt x="901" y="1790483"/>
                  </a:lnTo>
                  <a:lnTo>
                    <a:pt x="3021" y="1836230"/>
                  </a:lnTo>
                  <a:lnTo>
                    <a:pt x="6366" y="1882014"/>
                  </a:lnTo>
                  <a:lnTo>
                    <a:pt x="10946" y="1927812"/>
                  </a:lnTo>
                  <a:lnTo>
                    <a:pt x="16769" y="1973599"/>
                  </a:lnTo>
                  <a:lnTo>
                    <a:pt x="23843" y="2019355"/>
                  </a:lnTo>
                  <a:lnTo>
                    <a:pt x="32176" y="2065054"/>
                  </a:lnTo>
                  <a:lnTo>
                    <a:pt x="41777" y="2110674"/>
                  </a:lnTo>
                  <a:lnTo>
                    <a:pt x="52654" y="2156193"/>
                  </a:lnTo>
                  <a:lnTo>
                    <a:pt x="64816" y="2201586"/>
                  </a:lnTo>
                  <a:lnTo>
                    <a:pt x="78270" y="2246831"/>
                  </a:lnTo>
                  <a:lnTo>
                    <a:pt x="93026" y="2291905"/>
                  </a:lnTo>
                  <a:lnTo>
                    <a:pt x="109091" y="2336784"/>
                  </a:lnTo>
                  <a:lnTo>
                    <a:pt x="126473" y="2381445"/>
                  </a:lnTo>
                  <a:lnTo>
                    <a:pt x="145182" y="2425866"/>
                  </a:lnTo>
                  <a:lnTo>
                    <a:pt x="165224" y="2470022"/>
                  </a:lnTo>
                  <a:lnTo>
                    <a:pt x="186476" y="2513612"/>
                  </a:lnTo>
                  <a:lnTo>
                    <a:pt x="208780" y="2556341"/>
                  </a:lnTo>
                  <a:lnTo>
                    <a:pt x="232115" y="2598202"/>
                  </a:lnTo>
                  <a:lnTo>
                    <a:pt x="256457" y="2639187"/>
                  </a:lnTo>
                  <a:lnTo>
                    <a:pt x="281784" y="2679287"/>
                  </a:lnTo>
                  <a:lnTo>
                    <a:pt x="308071" y="2718493"/>
                  </a:lnTo>
                  <a:lnTo>
                    <a:pt x="335297" y="2756798"/>
                  </a:lnTo>
                  <a:lnTo>
                    <a:pt x="363437" y="2794193"/>
                  </a:lnTo>
                  <a:lnTo>
                    <a:pt x="392469" y="2830670"/>
                  </a:lnTo>
                  <a:lnTo>
                    <a:pt x="422370" y="2866221"/>
                  </a:lnTo>
                  <a:lnTo>
                    <a:pt x="453116" y="2900836"/>
                  </a:lnTo>
                  <a:lnTo>
                    <a:pt x="484684" y="2934509"/>
                  </a:lnTo>
                  <a:lnTo>
                    <a:pt x="517052" y="2967230"/>
                  </a:lnTo>
                  <a:lnTo>
                    <a:pt x="550196" y="2998991"/>
                  </a:lnTo>
                  <a:lnTo>
                    <a:pt x="584093" y="3029784"/>
                  </a:lnTo>
                  <a:lnTo>
                    <a:pt x="618720" y="3059601"/>
                  </a:lnTo>
                  <a:lnTo>
                    <a:pt x="654054" y="3088433"/>
                  </a:lnTo>
                  <a:lnTo>
                    <a:pt x="690072" y="3116272"/>
                  </a:lnTo>
                  <a:lnTo>
                    <a:pt x="726750" y="3143110"/>
                  </a:lnTo>
                  <a:lnTo>
                    <a:pt x="764066" y="3168938"/>
                  </a:lnTo>
                  <a:lnTo>
                    <a:pt x="801996" y="3193748"/>
                  </a:lnTo>
                  <a:lnTo>
                    <a:pt x="840518" y="3217531"/>
                  </a:lnTo>
                  <a:lnTo>
                    <a:pt x="879608" y="3240280"/>
                  </a:lnTo>
                  <a:lnTo>
                    <a:pt x="919243" y="3261986"/>
                  </a:lnTo>
                  <a:lnTo>
                    <a:pt x="959400" y="3282640"/>
                  </a:lnTo>
                  <a:lnTo>
                    <a:pt x="1000056" y="3302235"/>
                  </a:lnTo>
                  <a:lnTo>
                    <a:pt x="1041188" y="3320762"/>
                  </a:lnTo>
                  <a:lnTo>
                    <a:pt x="1082772" y="3338213"/>
                  </a:lnTo>
                  <a:lnTo>
                    <a:pt x="1124786" y="3354579"/>
                  </a:lnTo>
                  <a:lnTo>
                    <a:pt x="1167207" y="3369853"/>
                  </a:lnTo>
                  <a:lnTo>
                    <a:pt x="1210010" y="3384025"/>
                  </a:lnTo>
                  <a:lnTo>
                    <a:pt x="1253175" y="3397087"/>
                  </a:lnTo>
                  <a:lnTo>
                    <a:pt x="1296676" y="3409032"/>
                  </a:lnTo>
                  <a:lnTo>
                    <a:pt x="1340491" y="3419850"/>
                  </a:lnTo>
                  <a:lnTo>
                    <a:pt x="1384597" y="3429534"/>
                  </a:lnTo>
                  <a:lnTo>
                    <a:pt x="1428971" y="3438075"/>
                  </a:lnTo>
                  <a:lnTo>
                    <a:pt x="1473590" y="3445465"/>
                  </a:lnTo>
                  <a:lnTo>
                    <a:pt x="1518431" y="3451695"/>
                  </a:lnTo>
                  <a:lnTo>
                    <a:pt x="1563470" y="3456758"/>
                  </a:lnTo>
                  <a:lnTo>
                    <a:pt x="1608684" y="3460644"/>
                  </a:lnTo>
                  <a:lnTo>
                    <a:pt x="1654051" y="3463346"/>
                  </a:lnTo>
                  <a:lnTo>
                    <a:pt x="1699546" y="3464855"/>
                  </a:lnTo>
                  <a:lnTo>
                    <a:pt x="1745148" y="3465163"/>
                  </a:lnTo>
                  <a:lnTo>
                    <a:pt x="1790833" y="3464262"/>
                  </a:lnTo>
                  <a:lnTo>
                    <a:pt x="1836578" y="3462143"/>
                  </a:lnTo>
                  <a:lnTo>
                    <a:pt x="1882360" y="3458798"/>
                  </a:lnTo>
                  <a:lnTo>
                    <a:pt x="1928155" y="3454218"/>
                  </a:lnTo>
                  <a:lnTo>
                    <a:pt x="1973940" y="3448396"/>
                  </a:lnTo>
                  <a:lnTo>
                    <a:pt x="2019694" y="3441323"/>
                  </a:lnTo>
                  <a:lnTo>
                    <a:pt x="2065391" y="3432991"/>
                  </a:lnTo>
                  <a:lnTo>
                    <a:pt x="2111010" y="3423390"/>
                  </a:lnTo>
                  <a:lnTo>
                    <a:pt x="2156527" y="3412514"/>
                  </a:lnTo>
                  <a:lnTo>
                    <a:pt x="2201918" y="3400354"/>
                  </a:lnTo>
                  <a:lnTo>
                    <a:pt x="2247162" y="3386901"/>
                  </a:lnTo>
                  <a:lnTo>
                    <a:pt x="2292235" y="3372147"/>
                  </a:lnTo>
                  <a:lnTo>
                    <a:pt x="2337113" y="3356083"/>
                  </a:lnTo>
                  <a:lnTo>
                    <a:pt x="2381774" y="3338703"/>
                  </a:lnTo>
                  <a:lnTo>
                    <a:pt x="2426194" y="3319996"/>
                  </a:lnTo>
                  <a:lnTo>
                    <a:pt x="2470351" y="3299955"/>
                  </a:lnTo>
                  <a:lnTo>
                    <a:pt x="2513948" y="3278704"/>
                  </a:lnTo>
                  <a:lnTo>
                    <a:pt x="2556684" y="3256399"/>
                  </a:lnTo>
                  <a:lnTo>
                    <a:pt x="2598552" y="3233064"/>
                  </a:lnTo>
                  <a:lnTo>
                    <a:pt x="2639543" y="3208722"/>
                  </a:lnTo>
                  <a:lnTo>
                    <a:pt x="2679649" y="3183395"/>
                  </a:lnTo>
                  <a:lnTo>
                    <a:pt x="2718862" y="3157108"/>
                  </a:lnTo>
                  <a:lnTo>
                    <a:pt x="2757173" y="3129882"/>
                  </a:lnTo>
                  <a:lnTo>
                    <a:pt x="2794573" y="3101742"/>
                  </a:lnTo>
                  <a:lnTo>
                    <a:pt x="2831055" y="3072710"/>
                  </a:lnTo>
                  <a:lnTo>
                    <a:pt x="2866610" y="3042810"/>
                  </a:lnTo>
                  <a:lnTo>
                    <a:pt x="2901230" y="3012064"/>
                  </a:lnTo>
                  <a:lnTo>
                    <a:pt x="2934907" y="2980495"/>
                  </a:lnTo>
                  <a:lnTo>
                    <a:pt x="2967632" y="2948127"/>
                  </a:lnTo>
                  <a:lnTo>
                    <a:pt x="2999397" y="2914983"/>
                  </a:lnTo>
                  <a:lnTo>
                    <a:pt x="3030194" y="2881086"/>
                  </a:lnTo>
                  <a:lnTo>
                    <a:pt x="3060013" y="2846459"/>
                  </a:lnTo>
                  <a:lnTo>
                    <a:pt x="3088848" y="2811125"/>
                  </a:lnTo>
                  <a:lnTo>
                    <a:pt x="3116690" y="2775107"/>
                  </a:lnTo>
                  <a:lnTo>
                    <a:pt x="3143530" y="2738429"/>
                  </a:lnTo>
                  <a:lnTo>
                    <a:pt x="3169360" y="2701113"/>
                  </a:lnTo>
                  <a:lnTo>
                    <a:pt x="3194171" y="2663183"/>
                  </a:lnTo>
                  <a:lnTo>
                    <a:pt x="3217956" y="2624661"/>
                  </a:lnTo>
                  <a:lnTo>
                    <a:pt x="3240706" y="2585571"/>
                  </a:lnTo>
                  <a:lnTo>
                    <a:pt x="3262413" y="2545936"/>
                  </a:lnTo>
                  <a:lnTo>
                    <a:pt x="3283068" y="2505779"/>
                  </a:lnTo>
                  <a:lnTo>
                    <a:pt x="3302664" y="2465123"/>
                  </a:lnTo>
                  <a:lnTo>
                    <a:pt x="3321191" y="2423992"/>
                  </a:lnTo>
                  <a:lnTo>
                    <a:pt x="3338642" y="2382407"/>
                  </a:lnTo>
                  <a:lnTo>
                    <a:pt x="3355008" y="2340393"/>
                  </a:lnTo>
                  <a:lnTo>
                    <a:pt x="3370280" y="2297973"/>
                  </a:lnTo>
                  <a:lnTo>
                    <a:pt x="3384452" y="2255169"/>
                  </a:lnTo>
                  <a:lnTo>
                    <a:pt x="3397513" y="2212005"/>
                  </a:lnTo>
                  <a:lnTo>
                    <a:pt x="3409457" y="2168503"/>
                  </a:lnTo>
                  <a:lnTo>
                    <a:pt x="3420274" y="2124688"/>
                  </a:lnTo>
                  <a:lnTo>
                    <a:pt x="3429956" y="2080582"/>
                  </a:lnTo>
                  <a:lnTo>
                    <a:pt x="3438495" y="2036208"/>
                  </a:lnTo>
                  <a:lnTo>
                    <a:pt x="3445883" y="1991589"/>
                  </a:lnTo>
                  <a:lnTo>
                    <a:pt x="3452111" y="1946749"/>
                  </a:lnTo>
                  <a:lnTo>
                    <a:pt x="3457171" y="1901710"/>
                  </a:lnTo>
                  <a:lnTo>
                    <a:pt x="3461055" y="1856495"/>
                  </a:lnTo>
                  <a:lnTo>
                    <a:pt x="3463754" y="1811129"/>
                  </a:lnTo>
                  <a:lnTo>
                    <a:pt x="3465260" y="1765633"/>
                  </a:lnTo>
                  <a:lnTo>
                    <a:pt x="3465565" y="1720031"/>
                  </a:lnTo>
                  <a:lnTo>
                    <a:pt x="3464661" y="1674346"/>
                  </a:lnTo>
                  <a:lnTo>
                    <a:pt x="3462538" y="1628601"/>
                  </a:lnTo>
                  <a:lnTo>
                    <a:pt x="3459189" y="1582820"/>
                  </a:lnTo>
                  <a:lnTo>
                    <a:pt x="3454606" y="1537025"/>
                  </a:lnTo>
                  <a:lnTo>
                    <a:pt x="3448780" y="1491239"/>
                  </a:lnTo>
                  <a:lnTo>
                    <a:pt x="3441702" y="1445486"/>
                  </a:lnTo>
                  <a:lnTo>
                    <a:pt x="3433365" y="1399788"/>
                  </a:lnTo>
                  <a:lnTo>
                    <a:pt x="3423761" y="1354169"/>
                  </a:lnTo>
                  <a:lnTo>
                    <a:pt x="3412880" y="1308653"/>
                  </a:lnTo>
                  <a:lnTo>
                    <a:pt x="3400714" y="1263261"/>
                  </a:lnTo>
                  <a:lnTo>
                    <a:pt x="3387256" y="1218017"/>
                  </a:lnTo>
                  <a:lnTo>
                    <a:pt x="3372497" y="1172945"/>
                  </a:lnTo>
                  <a:lnTo>
                    <a:pt x="3356428" y="1128066"/>
                  </a:lnTo>
                  <a:lnTo>
                    <a:pt x="3339042" y="1083406"/>
                  </a:lnTo>
                  <a:lnTo>
                    <a:pt x="3320330" y="1038985"/>
                  </a:lnTo>
                  <a:lnTo>
                    <a:pt x="3300283" y="994829"/>
                  </a:lnTo>
                  <a:lnTo>
                    <a:pt x="2516477" y="1363586"/>
                  </a:lnTo>
                  <a:lnTo>
                    <a:pt x="2535623" y="1407339"/>
                  </a:lnTo>
                  <a:lnTo>
                    <a:pt x="2552288" y="1451974"/>
                  </a:lnTo>
                  <a:lnTo>
                    <a:pt x="2566450" y="1497385"/>
                  </a:lnTo>
                  <a:lnTo>
                    <a:pt x="2578086" y="1543465"/>
                  </a:lnTo>
                  <a:lnTo>
                    <a:pt x="2587176" y="1590109"/>
                  </a:lnTo>
                  <a:lnTo>
                    <a:pt x="2593696" y="1637209"/>
                  </a:lnTo>
                  <a:lnTo>
                    <a:pt x="2597624" y="1684660"/>
                  </a:lnTo>
                  <a:lnTo>
                    <a:pt x="2598938" y="1732356"/>
                  </a:lnTo>
                  <a:lnTo>
                    <a:pt x="2597656" y="1779887"/>
                  </a:lnTo>
                  <a:lnTo>
                    <a:pt x="2593855" y="1826748"/>
                  </a:lnTo>
                  <a:lnTo>
                    <a:pt x="2587601" y="1872873"/>
                  </a:lnTo>
                  <a:lnTo>
                    <a:pt x="2578960" y="1918195"/>
                  </a:lnTo>
                  <a:lnTo>
                    <a:pt x="2567997" y="1962649"/>
                  </a:lnTo>
                  <a:lnTo>
                    <a:pt x="2554780" y="2006169"/>
                  </a:lnTo>
                  <a:lnTo>
                    <a:pt x="2539373" y="2048687"/>
                  </a:lnTo>
                  <a:lnTo>
                    <a:pt x="2521844" y="2090139"/>
                  </a:lnTo>
                  <a:lnTo>
                    <a:pt x="2502257" y="2130459"/>
                  </a:lnTo>
                  <a:lnTo>
                    <a:pt x="2480680" y="2169580"/>
                  </a:lnTo>
                  <a:lnTo>
                    <a:pt x="2457179" y="2207436"/>
                  </a:lnTo>
                  <a:lnTo>
                    <a:pt x="2431818" y="2243962"/>
                  </a:lnTo>
                  <a:lnTo>
                    <a:pt x="2404665" y="2279091"/>
                  </a:lnTo>
                  <a:lnTo>
                    <a:pt x="2375786" y="2312757"/>
                  </a:lnTo>
                  <a:lnTo>
                    <a:pt x="2345246" y="2344894"/>
                  </a:lnTo>
                  <a:lnTo>
                    <a:pt x="2313112" y="2375437"/>
                  </a:lnTo>
                  <a:lnTo>
                    <a:pt x="2279449" y="2404318"/>
                  </a:lnTo>
                  <a:lnTo>
                    <a:pt x="2244325" y="2431473"/>
                  </a:lnTo>
                  <a:lnTo>
                    <a:pt x="2207804" y="2456835"/>
                  </a:lnTo>
                  <a:lnTo>
                    <a:pt x="2169953" y="2480338"/>
                  </a:lnTo>
                  <a:lnTo>
                    <a:pt x="2130838" y="2501916"/>
                  </a:lnTo>
                  <a:lnTo>
                    <a:pt x="2090525" y="2521502"/>
                  </a:lnTo>
                  <a:lnTo>
                    <a:pt x="2049080" y="2539032"/>
                  </a:lnTo>
                  <a:lnTo>
                    <a:pt x="2006569" y="2554439"/>
                  </a:lnTo>
                  <a:lnTo>
                    <a:pt x="1963059" y="2567657"/>
                  </a:lnTo>
                  <a:lnTo>
                    <a:pt x="1918615" y="2578619"/>
                  </a:lnTo>
                  <a:lnTo>
                    <a:pt x="1873303" y="2587261"/>
                  </a:lnTo>
                  <a:lnTo>
                    <a:pt x="1827190" y="2593515"/>
                  </a:lnTo>
                  <a:lnTo>
                    <a:pt x="1780342" y="2597316"/>
                  </a:lnTo>
                  <a:lnTo>
                    <a:pt x="1732824" y="2598597"/>
                  </a:lnTo>
                  <a:lnTo>
                    <a:pt x="1685292" y="2597316"/>
                  </a:lnTo>
                  <a:lnTo>
                    <a:pt x="1638431" y="2593515"/>
                  </a:lnTo>
                  <a:lnTo>
                    <a:pt x="1592306" y="2587261"/>
                  </a:lnTo>
                  <a:lnTo>
                    <a:pt x="1546984" y="2578619"/>
                  </a:lnTo>
                  <a:lnTo>
                    <a:pt x="1502530" y="2567657"/>
                  </a:lnTo>
                  <a:lnTo>
                    <a:pt x="1459011" y="2554439"/>
                  </a:lnTo>
                  <a:lnTo>
                    <a:pt x="1416492" y="2539032"/>
                  </a:lnTo>
                  <a:lnTo>
                    <a:pt x="1375040" y="2521502"/>
                  </a:lnTo>
                  <a:lnTo>
                    <a:pt x="1334720" y="2501916"/>
                  </a:lnTo>
                  <a:lnTo>
                    <a:pt x="1295599" y="2480338"/>
                  </a:lnTo>
                  <a:lnTo>
                    <a:pt x="1257743" y="2456835"/>
                  </a:lnTo>
                  <a:lnTo>
                    <a:pt x="1221217" y="2431473"/>
                  </a:lnTo>
                  <a:lnTo>
                    <a:pt x="1186088" y="2404318"/>
                  </a:lnTo>
                  <a:lnTo>
                    <a:pt x="1152422" y="2375437"/>
                  </a:lnTo>
                  <a:lnTo>
                    <a:pt x="1120285" y="2344894"/>
                  </a:lnTo>
                  <a:lnTo>
                    <a:pt x="1089743" y="2312757"/>
                  </a:lnTo>
                  <a:lnTo>
                    <a:pt x="1060861" y="2279091"/>
                  </a:lnTo>
                  <a:lnTo>
                    <a:pt x="1033706" y="2243962"/>
                  </a:lnTo>
                  <a:lnTo>
                    <a:pt x="1008344" y="2207436"/>
                  </a:lnTo>
                  <a:lnTo>
                    <a:pt x="984842" y="2169580"/>
                  </a:lnTo>
                  <a:lnTo>
                    <a:pt x="963264" y="2130459"/>
                  </a:lnTo>
                  <a:lnTo>
                    <a:pt x="943677" y="2090139"/>
                  </a:lnTo>
                  <a:lnTo>
                    <a:pt x="926147" y="2048687"/>
                  </a:lnTo>
                  <a:lnTo>
                    <a:pt x="910740" y="2006169"/>
                  </a:lnTo>
                  <a:lnTo>
                    <a:pt x="897522" y="1962649"/>
                  </a:lnTo>
                  <a:lnTo>
                    <a:pt x="886560" y="1918195"/>
                  </a:lnTo>
                  <a:lnTo>
                    <a:pt x="877919" y="1872873"/>
                  </a:lnTo>
                  <a:lnTo>
                    <a:pt x="871664" y="1826748"/>
                  </a:lnTo>
                  <a:lnTo>
                    <a:pt x="867864" y="1779887"/>
                  </a:lnTo>
                  <a:lnTo>
                    <a:pt x="866582" y="1732356"/>
                  </a:lnTo>
                  <a:lnTo>
                    <a:pt x="867864" y="1684838"/>
                  </a:lnTo>
                  <a:lnTo>
                    <a:pt x="871664" y="1637989"/>
                  </a:lnTo>
                  <a:lnTo>
                    <a:pt x="877919" y="1591876"/>
                  </a:lnTo>
                  <a:lnTo>
                    <a:pt x="886560" y="1546564"/>
                  </a:lnTo>
                  <a:lnTo>
                    <a:pt x="897522" y="1502120"/>
                  </a:lnTo>
                  <a:lnTo>
                    <a:pt x="910740" y="1458610"/>
                  </a:lnTo>
                  <a:lnTo>
                    <a:pt x="926147" y="1416099"/>
                  </a:lnTo>
                  <a:lnTo>
                    <a:pt x="943677" y="1374654"/>
                  </a:lnTo>
                  <a:lnTo>
                    <a:pt x="963264" y="1334341"/>
                  </a:lnTo>
                  <a:lnTo>
                    <a:pt x="984842" y="1295226"/>
                  </a:lnTo>
                  <a:lnTo>
                    <a:pt x="1008344" y="1257375"/>
                  </a:lnTo>
                  <a:lnTo>
                    <a:pt x="1033706" y="1220855"/>
                  </a:lnTo>
                  <a:lnTo>
                    <a:pt x="1060861" y="1185730"/>
                  </a:lnTo>
                  <a:lnTo>
                    <a:pt x="1089743" y="1152067"/>
                  </a:lnTo>
                  <a:lnTo>
                    <a:pt x="1120285" y="1119933"/>
                  </a:lnTo>
                  <a:lnTo>
                    <a:pt x="1152422" y="1089393"/>
                  </a:lnTo>
                  <a:lnTo>
                    <a:pt x="1186088" y="1060514"/>
                  </a:lnTo>
                  <a:lnTo>
                    <a:pt x="1221217" y="1033361"/>
                  </a:lnTo>
                  <a:lnTo>
                    <a:pt x="1257743" y="1008001"/>
                  </a:lnTo>
                  <a:lnTo>
                    <a:pt x="1295599" y="984499"/>
                  </a:lnTo>
                  <a:lnTo>
                    <a:pt x="1334720" y="962922"/>
                  </a:lnTo>
                  <a:lnTo>
                    <a:pt x="1375040" y="943335"/>
                  </a:lnTo>
                  <a:lnTo>
                    <a:pt x="1416492" y="925806"/>
                  </a:lnTo>
                  <a:lnTo>
                    <a:pt x="1459011" y="910400"/>
                  </a:lnTo>
                  <a:lnTo>
                    <a:pt x="1502530" y="897182"/>
                  </a:lnTo>
                  <a:lnTo>
                    <a:pt x="1546984" y="886219"/>
                  </a:lnTo>
                  <a:lnTo>
                    <a:pt x="1592306" y="877578"/>
                  </a:lnTo>
                  <a:lnTo>
                    <a:pt x="1638431" y="871324"/>
                  </a:lnTo>
                  <a:lnTo>
                    <a:pt x="1685292" y="867523"/>
                  </a:lnTo>
                  <a:lnTo>
                    <a:pt x="1732824" y="866241"/>
                  </a:lnTo>
                  <a:lnTo>
                    <a:pt x="1732824" y="0"/>
                  </a:lnTo>
                  <a:close/>
                </a:path>
              </a:pathLst>
            </a:custGeom>
            <a:solidFill>
              <a:srgbClr val="E493B5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1027152" y="2703194"/>
              <a:ext cx="3465829" cy="3465195"/>
            </a:xfrm>
            <a:custGeom>
              <a:avLst/>
              <a:gdLst/>
              <a:ahLst/>
              <a:cxnLst/>
              <a:rect l="l" t="t" r="r" b="b"/>
              <a:pathLst>
                <a:path w="3465829" h="3465195">
                  <a:moveTo>
                    <a:pt x="3300283" y="994829"/>
                  </a:moveTo>
                  <a:lnTo>
                    <a:pt x="3320330" y="1038985"/>
                  </a:lnTo>
                  <a:lnTo>
                    <a:pt x="3339042" y="1083406"/>
                  </a:lnTo>
                  <a:lnTo>
                    <a:pt x="3356428" y="1128066"/>
                  </a:lnTo>
                  <a:lnTo>
                    <a:pt x="3372497" y="1172945"/>
                  </a:lnTo>
                  <a:lnTo>
                    <a:pt x="3387256" y="1218017"/>
                  </a:lnTo>
                  <a:lnTo>
                    <a:pt x="3400714" y="1263261"/>
                  </a:lnTo>
                  <a:lnTo>
                    <a:pt x="3412880" y="1308653"/>
                  </a:lnTo>
                  <a:lnTo>
                    <a:pt x="3423761" y="1354169"/>
                  </a:lnTo>
                  <a:lnTo>
                    <a:pt x="3433365" y="1399788"/>
                  </a:lnTo>
                  <a:lnTo>
                    <a:pt x="3441702" y="1445486"/>
                  </a:lnTo>
                  <a:lnTo>
                    <a:pt x="3448780" y="1491239"/>
                  </a:lnTo>
                  <a:lnTo>
                    <a:pt x="3454606" y="1537025"/>
                  </a:lnTo>
                  <a:lnTo>
                    <a:pt x="3459189" y="1582820"/>
                  </a:lnTo>
                  <a:lnTo>
                    <a:pt x="3462538" y="1628601"/>
                  </a:lnTo>
                  <a:lnTo>
                    <a:pt x="3464661" y="1674346"/>
                  </a:lnTo>
                  <a:lnTo>
                    <a:pt x="3465565" y="1720031"/>
                  </a:lnTo>
                  <a:lnTo>
                    <a:pt x="3465260" y="1765633"/>
                  </a:lnTo>
                  <a:lnTo>
                    <a:pt x="3463754" y="1811129"/>
                  </a:lnTo>
                  <a:lnTo>
                    <a:pt x="3461055" y="1856495"/>
                  </a:lnTo>
                  <a:lnTo>
                    <a:pt x="3457171" y="1901710"/>
                  </a:lnTo>
                  <a:lnTo>
                    <a:pt x="3452111" y="1946749"/>
                  </a:lnTo>
                  <a:lnTo>
                    <a:pt x="3445883" y="1991589"/>
                  </a:lnTo>
                  <a:lnTo>
                    <a:pt x="3438495" y="2036208"/>
                  </a:lnTo>
                  <a:lnTo>
                    <a:pt x="3429956" y="2080582"/>
                  </a:lnTo>
                  <a:lnTo>
                    <a:pt x="3420274" y="2124688"/>
                  </a:lnTo>
                  <a:lnTo>
                    <a:pt x="3409457" y="2168503"/>
                  </a:lnTo>
                  <a:lnTo>
                    <a:pt x="3397513" y="2212005"/>
                  </a:lnTo>
                  <a:lnTo>
                    <a:pt x="3384452" y="2255169"/>
                  </a:lnTo>
                  <a:lnTo>
                    <a:pt x="3370280" y="2297973"/>
                  </a:lnTo>
                  <a:lnTo>
                    <a:pt x="3355008" y="2340393"/>
                  </a:lnTo>
                  <a:lnTo>
                    <a:pt x="3338642" y="2382407"/>
                  </a:lnTo>
                  <a:lnTo>
                    <a:pt x="3321191" y="2423992"/>
                  </a:lnTo>
                  <a:lnTo>
                    <a:pt x="3302664" y="2465123"/>
                  </a:lnTo>
                  <a:lnTo>
                    <a:pt x="3283068" y="2505779"/>
                  </a:lnTo>
                  <a:lnTo>
                    <a:pt x="3262413" y="2545936"/>
                  </a:lnTo>
                  <a:lnTo>
                    <a:pt x="3240706" y="2585571"/>
                  </a:lnTo>
                  <a:lnTo>
                    <a:pt x="3217956" y="2624661"/>
                  </a:lnTo>
                  <a:lnTo>
                    <a:pt x="3194171" y="2663183"/>
                  </a:lnTo>
                  <a:lnTo>
                    <a:pt x="3169360" y="2701113"/>
                  </a:lnTo>
                  <a:lnTo>
                    <a:pt x="3143530" y="2738429"/>
                  </a:lnTo>
                  <a:lnTo>
                    <a:pt x="3116690" y="2775107"/>
                  </a:lnTo>
                  <a:lnTo>
                    <a:pt x="3088848" y="2811125"/>
                  </a:lnTo>
                  <a:lnTo>
                    <a:pt x="3060013" y="2846459"/>
                  </a:lnTo>
                  <a:lnTo>
                    <a:pt x="3030194" y="2881086"/>
                  </a:lnTo>
                  <a:lnTo>
                    <a:pt x="2999397" y="2914983"/>
                  </a:lnTo>
                  <a:lnTo>
                    <a:pt x="2967632" y="2948127"/>
                  </a:lnTo>
                  <a:lnTo>
                    <a:pt x="2934907" y="2980495"/>
                  </a:lnTo>
                  <a:lnTo>
                    <a:pt x="2901230" y="3012064"/>
                  </a:lnTo>
                  <a:lnTo>
                    <a:pt x="2866610" y="3042810"/>
                  </a:lnTo>
                  <a:lnTo>
                    <a:pt x="2831055" y="3072710"/>
                  </a:lnTo>
                  <a:lnTo>
                    <a:pt x="2794573" y="3101742"/>
                  </a:lnTo>
                  <a:lnTo>
                    <a:pt x="2757173" y="3129882"/>
                  </a:lnTo>
                  <a:lnTo>
                    <a:pt x="2718862" y="3157108"/>
                  </a:lnTo>
                  <a:lnTo>
                    <a:pt x="2679649" y="3183395"/>
                  </a:lnTo>
                  <a:lnTo>
                    <a:pt x="2639543" y="3208722"/>
                  </a:lnTo>
                  <a:lnTo>
                    <a:pt x="2598552" y="3233064"/>
                  </a:lnTo>
                  <a:lnTo>
                    <a:pt x="2556684" y="3256399"/>
                  </a:lnTo>
                  <a:lnTo>
                    <a:pt x="2513948" y="3278704"/>
                  </a:lnTo>
                  <a:lnTo>
                    <a:pt x="2470351" y="3299955"/>
                  </a:lnTo>
                  <a:lnTo>
                    <a:pt x="2426194" y="3319996"/>
                  </a:lnTo>
                  <a:lnTo>
                    <a:pt x="2381774" y="3338703"/>
                  </a:lnTo>
                  <a:lnTo>
                    <a:pt x="2337113" y="3356083"/>
                  </a:lnTo>
                  <a:lnTo>
                    <a:pt x="2292235" y="3372147"/>
                  </a:lnTo>
                  <a:lnTo>
                    <a:pt x="2247162" y="3386901"/>
                  </a:lnTo>
                  <a:lnTo>
                    <a:pt x="2201918" y="3400354"/>
                  </a:lnTo>
                  <a:lnTo>
                    <a:pt x="2156527" y="3412514"/>
                  </a:lnTo>
                  <a:lnTo>
                    <a:pt x="2111010" y="3423390"/>
                  </a:lnTo>
                  <a:lnTo>
                    <a:pt x="2065391" y="3432991"/>
                  </a:lnTo>
                  <a:lnTo>
                    <a:pt x="2019694" y="3441323"/>
                  </a:lnTo>
                  <a:lnTo>
                    <a:pt x="1973940" y="3448396"/>
                  </a:lnTo>
                  <a:lnTo>
                    <a:pt x="1928155" y="3454218"/>
                  </a:lnTo>
                  <a:lnTo>
                    <a:pt x="1882360" y="3458798"/>
                  </a:lnTo>
                  <a:lnTo>
                    <a:pt x="1836578" y="3462143"/>
                  </a:lnTo>
                  <a:lnTo>
                    <a:pt x="1790833" y="3464262"/>
                  </a:lnTo>
                  <a:lnTo>
                    <a:pt x="1745148" y="3465163"/>
                  </a:lnTo>
                  <a:lnTo>
                    <a:pt x="1699546" y="3464855"/>
                  </a:lnTo>
                  <a:lnTo>
                    <a:pt x="1654051" y="3463346"/>
                  </a:lnTo>
                  <a:lnTo>
                    <a:pt x="1608684" y="3460644"/>
                  </a:lnTo>
                  <a:lnTo>
                    <a:pt x="1563470" y="3456758"/>
                  </a:lnTo>
                  <a:lnTo>
                    <a:pt x="1518431" y="3451695"/>
                  </a:lnTo>
                  <a:lnTo>
                    <a:pt x="1473590" y="3445465"/>
                  </a:lnTo>
                  <a:lnTo>
                    <a:pt x="1428971" y="3438075"/>
                  </a:lnTo>
                  <a:lnTo>
                    <a:pt x="1384597" y="3429534"/>
                  </a:lnTo>
                  <a:lnTo>
                    <a:pt x="1340491" y="3419850"/>
                  </a:lnTo>
                  <a:lnTo>
                    <a:pt x="1296676" y="3409032"/>
                  </a:lnTo>
                  <a:lnTo>
                    <a:pt x="1253175" y="3397087"/>
                  </a:lnTo>
                  <a:lnTo>
                    <a:pt x="1210010" y="3384025"/>
                  </a:lnTo>
                  <a:lnTo>
                    <a:pt x="1167207" y="3369853"/>
                  </a:lnTo>
                  <a:lnTo>
                    <a:pt x="1124786" y="3354579"/>
                  </a:lnTo>
                  <a:lnTo>
                    <a:pt x="1082772" y="3338213"/>
                  </a:lnTo>
                  <a:lnTo>
                    <a:pt x="1041188" y="3320762"/>
                  </a:lnTo>
                  <a:lnTo>
                    <a:pt x="1000056" y="3302235"/>
                  </a:lnTo>
                  <a:lnTo>
                    <a:pt x="959400" y="3282640"/>
                  </a:lnTo>
                  <a:lnTo>
                    <a:pt x="919243" y="3261986"/>
                  </a:lnTo>
                  <a:lnTo>
                    <a:pt x="879608" y="3240280"/>
                  </a:lnTo>
                  <a:lnTo>
                    <a:pt x="840518" y="3217531"/>
                  </a:lnTo>
                  <a:lnTo>
                    <a:pt x="801996" y="3193748"/>
                  </a:lnTo>
                  <a:lnTo>
                    <a:pt x="764066" y="3168938"/>
                  </a:lnTo>
                  <a:lnTo>
                    <a:pt x="726750" y="3143110"/>
                  </a:lnTo>
                  <a:lnTo>
                    <a:pt x="690072" y="3116272"/>
                  </a:lnTo>
                  <a:lnTo>
                    <a:pt x="654054" y="3088433"/>
                  </a:lnTo>
                  <a:lnTo>
                    <a:pt x="618720" y="3059601"/>
                  </a:lnTo>
                  <a:lnTo>
                    <a:pt x="584093" y="3029784"/>
                  </a:lnTo>
                  <a:lnTo>
                    <a:pt x="550196" y="2998991"/>
                  </a:lnTo>
                  <a:lnTo>
                    <a:pt x="517052" y="2967230"/>
                  </a:lnTo>
                  <a:lnTo>
                    <a:pt x="484684" y="2934509"/>
                  </a:lnTo>
                  <a:lnTo>
                    <a:pt x="453116" y="2900836"/>
                  </a:lnTo>
                  <a:lnTo>
                    <a:pt x="422370" y="2866221"/>
                  </a:lnTo>
                  <a:lnTo>
                    <a:pt x="392469" y="2830670"/>
                  </a:lnTo>
                  <a:lnTo>
                    <a:pt x="363437" y="2794193"/>
                  </a:lnTo>
                  <a:lnTo>
                    <a:pt x="335297" y="2756798"/>
                  </a:lnTo>
                  <a:lnTo>
                    <a:pt x="308071" y="2718493"/>
                  </a:lnTo>
                  <a:lnTo>
                    <a:pt x="281784" y="2679287"/>
                  </a:lnTo>
                  <a:lnTo>
                    <a:pt x="256457" y="2639187"/>
                  </a:lnTo>
                  <a:lnTo>
                    <a:pt x="232115" y="2598202"/>
                  </a:lnTo>
                  <a:lnTo>
                    <a:pt x="208780" y="2556341"/>
                  </a:lnTo>
                  <a:lnTo>
                    <a:pt x="186476" y="2513612"/>
                  </a:lnTo>
                  <a:lnTo>
                    <a:pt x="165224" y="2470022"/>
                  </a:lnTo>
                  <a:lnTo>
                    <a:pt x="145182" y="2425866"/>
                  </a:lnTo>
                  <a:lnTo>
                    <a:pt x="126473" y="2381445"/>
                  </a:lnTo>
                  <a:lnTo>
                    <a:pt x="109091" y="2336784"/>
                  </a:lnTo>
                  <a:lnTo>
                    <a:pt x="93026" y="2291905"/>
                  </a:lnTo>
                  <a:lnTo>
                    <a:pt x="78270" y="2246831"/>
                  </a:lnTo>
                  <a:lnTo>
                    <a:pt x="64816" y="2201586"/>
                  </a:lnTo>
                  <a:lnTo>
                    <a:pt x="52654" y="2156193"/>
                  </a:lnTo>
                  <a:lnTo>
                    <a:pt x="41777" y="2110674"/>
                  </a:lnTo>
                  <a:lnTo>
                    <a:pt x="32176" y="2065054"/>
                  </a:lnTo>
                  <a:lnTo>
                    <a:pt x="23843" y="2019355"/>
                  </a:lnTo>
                  <a:lnTo>
                    <a:pt x="16769" y="1973599"/>
                  </a:lnTo>
                  <a:lnTo>
                    <a:pt x="10946" y="1927812"/>
                  </a:lnTo>
                  <a:lnTo>
                    <a:pt x="6366" y="1882014"/>
                  </a:lnTo>
                  <a:lnTo>
                    <a:pt x="3021" y="1836230"/>
                  </a:lnTo>
                  <a:lnTo>
                    <a:pt x="901" y="1790483"/>
                  </a:lnTo>
                  <a:lnTo>
                    <a:pt x="0" y="1744796"/>
                  </a:lnTo>
                  <a:lnTo>
                    <a:pt x="307" y="1699191"/>
                  </a:lnTo>
                  <a:lnTo>
                    <a:pt x="1816" y="1653693"/>
                  </a:lnTo>
                  <a:lnTo>
                    <a:pt x="4518" y="1608324"/>
                  </a:lnTo>
                  <a:lnTo>
                    <a:pt x="8405" y="1563107"/>
                  </a:lnTo>
                  <a:lnTo>
                    <a:pt x="13467" y="1518065"/>
                  </a:lnTo>
                  <a:lnTo>
                    <a:pt x="19698" y="1473222"/>
                  </a:lnTo>
                  <a:lnTo>
                    <a:pt x="27088" y="1428601"/>
                  </a:lnTo>
                  <a:lnTo>
                    <a:pt x="35629" y="1384224"/>
                  </a:lnTo>
                  <a:lnTo>
                    <a:pt x="45313" y="1340116"/>
                  </a:lnTo>
                  <a:lnTo>
                    <a:pt x="56132" y="1296298"/>
                  </a:lnTo>
                  <a:lnTo>
                    <a:pt x="68077" y="1252795"/>
                  </a:lnTo>
                  <a:lnTo>
                    <a:pt x="81140" y="1209628"/>
                  </a:lnTo>
                  <a:lnTo>
                    <a:pt x="95312" y="1166822"/>
                  </a:lnTo>
                  <a:lnTo>
                    <a:pt x="110586" y="1124400"/>
                  </a:lnTo>
                  <a:lnTo>
                    <a:pt x="126953" y="1082384"/>
                  </a:lnTo>
                  <a:lnTo>
                    <a:pt x="144404" y="1040798"/>
                  </a:lnTo>
                  <a:lnTo>
                    <a:pt x="162931" y="999665"/>
                  </a:lnTo>
                  <a:lnTo>
                    <a:pt x="182527" y="959008"/>
                  </a:lnTo>
                  <a:lnTo>
                    <a:pt x="203182" y="918849"/>
                  </a:lnTo>
                  <a:lnTo>
                    <a:pt x="224889" y="879214"/>
                  </a:lnTo>
                  <a:lnTo>
                    <a:pt x="247638" y="840123"/>
                  </a:lnTo>
                  <a:lnTo>
                    <a:pt x="271422" y="801601"/>
                  </a:lnTo>
                  <a:lnTo>
                    <a:pt x="296233" y="763670"/>
                  </a:lnTo>
                  <a:lnTo>
                    <a:pt x="322061" y="726354"/>
                  </a:lnTo>
                  <a:lnTo>
                    <a:pt x="348900" y="689676"/>
                  </a:lnTo>
                  <a:lnTo>
                    <a:pt x="376739" y="653659"/>
                  </a:lnTo>
                  <a:lnTo>
                    <a:pt x="405572" y="618326"/>
                  </a:lnTo>
                  <a:lnTo>
                    <a:pt x="435389" y="583700"/>
                  </a:lnTo>
                  <a:lnTo>
                    <a:pt x="466183" y="549805"/>
                  </a:lnTo>
                  <a:lnTo>
                    <a:pt x="497945" y="516663"/>
                  </a:lnTo>
                  <a:lnTo>
                    <a:pt x="530667" y="484297"/>
                  </a:lnTo>
                  <a:lnTo>
                    <a:pt x="564340" y="452731"/>
                  </a:lnTo>
                  <a:lnTo>
                    <a:pt x="598956" y="421988"/>
                  </a:lnTo>
                  <a:lnTo>
                    <a:pt x="634507" y="392091"/>
                  </a:lnTo>
                  <a:lnTo>
                    <a:pt x="670984" y="363063"/>
                  </a:lnTo>
                  <a:lnTo>
                    <a:pt x="708380" y="334927"/>
                  </a:lnTo>
                  <a:lnTo>
                    <a:pt x="746685" y="307706"/>
                  </a:lnTo>
                  <a:lnTo>
                    <a:pt x="785892" y="281423"/>
                  </a:lnTo>
                  <a:lnTo>
                    <a:pt x="825992" y="256102"/>
                  </a:lnTo>
                  <a:lnTo>
                    <a:pt x="866977" y="231766"/>
                  </a:lnTo>
                  <a:lnTo>
                    <a:pt x="908838" y="208438"/>
                  </a:lnTo>
                  <a:lnTo>
                    <a:pt x="951567" y="186140"/>
                  </a:lnTo>
                  <a:lnTo>
                    <a:pt x="995157" y="164896"/>
                  </a:lnTo>
                  <a:lnTo>
                    <a:pt x="1041593" y="143864"/>
                  </a:lnTo>
                  <a:lnTo>
                    <a:pt x="1088556" y="124237"/>
                  </a:lnTo>
                  <a:lnTo>
                    <a:pt x="1136015" y="106021"/>
                  </a:lnTo>
                  <a:lnTo>
                    <a:pt x="1183939" y="89224"/>
                  </a:lnTo>
                  <a:lnTo>
                    <a:pt x="1232296" y="73851"/>
                  </a:lnTo>
                  <a:lnTo>
                    <a:pt x="1281055" y="59911"/>
                  </a:lnTo>
                  <a:lnTo>
                    <a:pt x="1330185" y="47409"/>
                  </a:lnTo>
                  <a:lnTo>
                    <a:pt x="1379655" y="36353"/>
                  </a:lnTo>
                  <a:lnTo>
                    <a:pt x="1429433" y="26749"/>
                  </a:lnTo>
                  <a:lnTo>
                    <a:pt x="1479488" y="18604"/>
                  </a:lnTo>
                  <a:lnTo>
                    <a:pt x="1529788" y="11924"/>
                  </a:lnTo>
                  <a:lnTo>
                    <a:pt x="1580304" y="6717"/>
                  </a:lnTo>
                  <a:lnTo>
                    <a:pt x="1631002" y="2990"/>
                  </a:lnTo>
                  <a:lnTo>
                    <a:pt x="1681852" y="748"/>
                  </a:lnTo>
                  <a:lnTo>
                    <a:pt x="1732824" y="0"/>
                  </a:lnTo>
                  <a:lnTo>
                    <a:pt x="1732824" y="866241"/>
                  </a:lnTo>
                  <a:lnTo>
                    <a:pt x="1685292" y="867523"/>
                  </a:lnTo>
                  <a:lnTo>
                    <a:pt x="1638431" y="871324"/>
                  </a:lnTo>
                  <a:lnTo>
                    <a:pt x="1592306" y="877578"/>
                  </a:lnTo>
                  <a:lnTo>
                    <a:pt x="1546984" y="886219"/>
                  </a:lnTo>
                  <a:lnTo>
                    <a:pt x="1502530" y="897182"/>
                  </a:lnTo>
                  <a:lnTo>
                    <a:pt x="1459011" y="910400"/>
                  </a:lnTo>
                  <a:lnTo>
                    <a:pt x="1416492" y="925806"/>
                  </a:lnTo>
                  <a:lnTo>
                    <a:pt x="1375040" y="943335"/>
                  </a:lnTo>
                  <a:lnTo>
                    <a:pt x="1334720" y="962922"/>
                  </a:lnTo>
                  <a:lnTo>
                    <a:pt x="1295599" y="984499"/>
                  </a:lnTo>
                  <a:lnTo>
                    <a:pt x="1257743" y="1008001"/>
                  </a:lnTo>
                  <a:lnTo>
                    <a:pt x="1221217" y="1033361"/>
                  </a:lnTo>
                  <a:lnTo>
                    <a:pt x="1186088" y="1060514"/>
                  </a:lnTo>
                  <a:lnTo>
                    <a:pt x="1152422" y="1089393"/>
                  </a:lnTo>
                  <a:lnTo>
                    <a:pt x="1120285" y="1119933"/>
                  </a:lnTo>
                  <a:lnTo>
                    <a:pt x="1089743" y="1152067"/>
                  </a:lnTo>
                  <a:lnTo>
                    <a:pt x="1060861" y="1185730"/>
                  </a:lnTo>
                  <a:lnTo>
                    <a:pt x="1033706" y="1220855"/>
                  </a:lnTo>
                  <a:lnTo>
                    <a:pt x="1008344" y="1257375"/>
                  </a:lnTo>
                  <a:lnTo>
                    <a:pt x="984842" y="1295226"/>
                  </a:lnTo>
                  <a:lnTo>
                    <a:pt x="963264" y="1334341"/>
                  </a:lnTo>
                  <a:lnTo>
                    <a:pt x="943677" y="1374654"/>
                  </a:lnTo>
                  <a:lnTo>
                    <a:pt x="926147" y="1416099"/>
                  </a:lnTo>
                  <a:lnTo>
                    <a:pt x="910740" y="1458610"/>
                  </a:lnTo>
                  <a:lnTo>
                    <a:pt x="897522" y="1502120"/>
                  </a:lnTo>
                  <a:lnTo>
                    <a:pt x="886560" y="1546564"/>
                  </a:lnTo>
                  <a:lnTo>
                    <a:pt x="877919" y="1591876"/>
                  </a:lnTo>
                  <a:lnTo>
                    <a:pt x="871664" y="1637989"/>
                  </a:lnTo>
                  <a:lnTo>
                    <a:pt x="867864" y="1684838"/>
                  </a:lnTo>
                  <a:lnTo>
                    <a:pt x="866582" y="1732356"/>
                  </a:lnTo>
                  <a:lnTo>
                    <a:pt x="867864" y="1779887"/>
                  </a:lnTo>
                  <a:lnTo>
                    <a:pt x="871664" y="1826748"/>
                  </a:lnTo>
                  <a:lnTo>
                    <a:pt x="877919" y="1872873"/>
                  </a:lnTo>
                  <a:lnTo>
                    <a:pt x="886560" y="1918195"/>
                  </a:lnTo>
                  <a:lnTo>
                    <a:pt x="897522" y="1962649"/>
                  </a:lnTo>
                  <a:lnTo>
                    <a:pt x="910740" y="2006169"/>
                  </a:lnTo>
                  <a:lnTo>
                    <a:pt x="926147" y="2048687"/>
                  </a:lnTo>
                  <a:lnTo>
                    <a:pt x="943677" y="2090139"/>
                  </a:lnTo>
                  <a:lnTo>
                    <a:pt x="963264" y="2130459"/>
                  </a:lnTo>
                  <a:lnTo>
                    <a:pt x="984842" y="2169580"/>
                  </a:lnTo>
                  <a:lnTo>
                    <a:pt x="1008344" y="2207436"/>
                  </a:lnTo>
                  <a:lnTo>
                    <a:pt x="1033706" y="2243962"/>
                  </a:lnTo>
                  <a:lnTo>
                    <a:pt x="1060861" y="2279091"/>
                  </a:lnTo>
                  <a:lnTo>
                    <a:pt x="1089743" y="2312757"/>
                  </a:lnTo>
                  <a:lnTo>
                    <a:pt x="1120285" y="2344894"/>
                  </a:lnTo>
                  <a:lnTo>
                    <a:pt x="1152422" y="2375437"/>
                  </a:lnTo>
                  <a:lnTo>
                    <a:pt x="1186088" y="2404318"/>
                  </a:lnTo>
                  <a:lnTo>
                    <a:pt x="1221217" y="2431473"/>
                  </a:lnTo>
                  <a:lnTo>
                    <a:pt x="1257743" y="2456835"/>
                  </a:lnTo>
                  <a:lnTo>
                    <a:pt x="1295599" y="2480338"/>
                  </a:lnTo>
                  <a:lnTo>
                    <a:pt x="1334720" y="2501916"/>
                  </a:lnTo>
                  <a:lnTo>
                    <a:pt x="1375040" y="2521502"/>
                  </a:lnTo>
                  <a:lnTo>
                    <a:pt x="1416492" y="2539032"/>
                  </a:lnTo>
                  <a:lnTo>
                    <a:pt x="1459011" y="2554439"/>
                  </a:lnTo>
                  <a:lnTo>
                    <a:pt x="1502530" y="2567657"/>
                  </a:lnTo>
                  <a:lnTo>
                    <a:pt x="1546984" y="2578619"/>
                  </a:lnTo>
                  <a:lnTo>
                    <a:pt x="1592306" y="2587261"/>
                  </a:lnTo>
                  <a:lnTo>
                    <a:pt x="1638431" y="2593515"/>
                  </a:lnTo>
                  <a:lnTo>
                    <a:pt x="1685292" y="2597316"/>
                  </a:lnTo>
                  <a:lnTo>
                    <a:pt x="1732824" y="2598597"/>
                  </a:lnTo>
                  <a:lnTo>
                    <a:pt x="1780342" y="2597316"/>
                  </a:lnTo>
                  <a:lnTo>
                    <a:pt x="1827190" y="2593515"/>
                  </a:lnTo>
                  <a:lnTo>
                    <a:pt x="1873303" y="2587261"/>
                  </a:lnTo>
                  <a:lnTo>
                    <a:pt x="1918615" y="2578619"/>
                  </a:lnTo>
                  <a:lnTo>
                    <a:pt x="1963059" y="2567657"/>
                  </a:lnTo>
                  <a:lnTo>
                    <a:pt x="2006569" y="2554439"/>
                  </a:lnTo>
                  <a:lnTo>
                    <a:pt x="2049080" y="2539032"/>
                  </a:lnTo>
                  <a:lnTo>
                    <a:pt x="2090525" y="2521502"/>
                  </a:lnTo>
                  <a:lnTo>
                    <a:pt x="2130838" y="2501916"/>
                  </a:lnTo>
                  <a:lnTo>
                    <a:pt x="2169953" y="2480338"/>
                  </a:lnTo>
                  <a:lnTo>
                    <a:pt x="2207804" y="2456835"/>
                  </a:lnTo>
                  <a:lnTo>
                    <a:pt x="2244325" y="2431473"/>
                  </a:lnTo>
                  <a:lnTo>
                    <a:pt x="2279449" y="2404318"/>
                  </a:lnTo>
                  <a:lnTo>
                    <a:pt x="2313112" y="2375437"/>
                  </a:lnTo>
                  <a:lnTo>
                    <a:pt x="2345246" y="2344894"/>
                  </a:lnTo>
                  <a:lnTo>
                    <a:pt x="2375786" y="2312757"/>
                  </a:lnTo>
                  <a:lnTo>
                    <a:pt x="2404665" y="2279091"/>
                  </a:lnTo>
                  <a:lnTo>
                    <a:pt x="2431818" y="2243962"/>
                  </a:lnTo>
                  <a:lnTo>
                    <a:pt x="2457179" y="2207436"/>
                  </a:lnTo>
                  <a:lnTo>
                    <a:pt x="2480680" y="2169580"/>
                  </a:lnTo>
                  <a:lnTo>
                    <a:pt x="2502257" y="2130459"/>
                  </a:lnTo>
                  <a:lnTo>
                    <a:pt x="2521844" y="2090139"/>
                  </a:lnTo>
                  <a:lnTo>
                    <a:pt x="2539373" y="2048687"/>
                  </a:lnTo>
                  <a:lnTo>
                    <a:pt x="2554780" y="2006169"/>
                  </a:lnTo>
                  <a:lnTo>
                    <a:pt x="2567997" y="1962649"/>
                  </a:lnTo>
                  <a:lnTo>
                    <a:pt x="2578960" y="1918195"/>
                  </a:lnTo>
                  <a:lnTo>
                    <a:pt x="2587601" y="1872873"/>
                  </a:lnTo>
                  <a:lnTo>
                    <a:pt x="2593855" y="1826748"/>
                  </a:lnTo>
                  <a:lnTo>
                    <a:pt x="2597656" y="1779887"/>
                  </a:lnTo>
                  <a:lnTo>
                    <a:pt x="2598938" y="1732356"/>
                  </a:lnTo>
                  <a:lnTo>
                    <a:pt x="2597624" y="1684660"/>
                  </a:lnTo>
                  <a:lnTo>
                    <a:pt x="2593696" y="1637209"/>
                  </a:lnTo>
                  <a:lnTo>
                    <a:pt x="2587176" y="1590109"/>
                  </a:lnTo>
                  <a:lnTo>
                    <a:pt x="2578086" y="1543465"/>
                  </a:lnTo>
                  <a:lnTo>
                    <a:pt x="2566450" y="1497385"/>
                  </a:lnTo>
                  <a:lnTo>
                    <a:pt x="2552288" y="1451974"/>
                  </a:lnTo>
                  <a:lnTo>
                    <a:pt x="2535623" y="1407339"/>
                  </a:lnTo>
                  <a:lnTo>
                    <a:pt x="2516477" y="1363586"/>
                  </a:lnTo>
                  <a:lnTo>
                    <a:pt x="3300283" y="994829"/>
                  </a:lnTo>
                  <a:close/>
                </a:path>
              </a:pathLst>
            </a:custGeom>
            <a:ln w="2343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3404654" y="3244757"/>
              <a:ext cx="154305" cy="187960"/>
            </a:xfrm>
            <a:custGeom>
              <a:avLst/>
              <a:gdLst/>
              <a:ahLst/>
              <a:cxnLst/>
              <a:rect l="l" t="t" r="r" b="b"/>
              <a:pathLst>
                <a:path w="154304" h="187960">
                  <a:moveTo>
                    <a:pt x="0" y="187455"/>
                  </a:moveTo>
                  <a:lnTo>
                    <a:pt x="153772" y="187455"/>
                  </a:lnTo>
                  <a:lnTo>
                    <a:pt x="153772" y="0"/>
                  </a:lnTo>
                  <a:lnTo>
                    <a:pt x="0" y="0"/>
                  </a:lnTo>
                  <a:lnTo>
                    <a:pt x="0" y="187455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4" name="object 3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991118" y="5483694"/>
              <a:ext cx="175729" cy="187451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2277719" y="2281859"/>
              <a:ext cx="82550" cy="85090"/>
            </a:xfrm>
            <a:custGeom>
              <a:avLst/>
              <a:gdLst/>
              <a:ahLst/>
              <a:cxnLst/>
              <a:rect l="l" t="t" r="r" b="b"/>
              <a:pathLst>
                <a:path w="82550" h="85089">
                  <a:moveTo>
                    <a:pt x="82016" y="0"/>
                  </a:moveTo>
                  <a:lnTo>
                    <a:pt x="0" y="0"/>
                  </a:lnTo>
                  <a:lnTo>
                    <a:pt x="0" y="84937"/>
                  </a:lnTo>
                  <a:lnTo>
                    <a:pt x="82016" y="84937"/>
                  </a:lnTo>
                  <a:lnTo>
                    <a:pt x="82016" y="0"/>
                  </a:lnTo>
                  <a:close/>
                </a:path>
              </a:pathLst>
            </a:custGeom>
            <a:solidFill>
              <a:srgbClr val="C4D982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2277719" y="2281859"/>
              <a:ext cx="82550" cy="85090"/>
            </a:xfrm>
            <a:custGeom>
              <a:avLst/>
              <a:gdLst/>
              <a:ahLst/>
              <a:cxnLst/>
              <a:rect l="l" t="t" r="r" b="b"/>
              <a:pathLst>
                <a:path w="82550" h="85089">
                  <a:moveTo>
                    <a:pt x="0" y="84937"/>
                  </a:moveTo>
                  <a:lnTo>
                    <a:pt x="82016" y="84937"/>
                  </a:lnTo>
                  <a:lnTo>
                    <a:pt x="82016" y="0"/>
                  </a:lnTo>
                  <a:lnTo>
                    <a:pt x="0" y="0"/>
                  </a:lnTo>
                  <a:lnTo>
                    <a:pt x="0" y="84937"/>
                  </a:lnTo>
                  <a:close/>
                </a:path>
              </a:pathLst>
            </a:custGeom>
            <a:ln w="2343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7" name="object 3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397810" y="2221810"/>
              <a:ext cx="127411" cy="187455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2734640" y="2281859"/>
              <a:ext cx="82550" cy="85090"/>
            </a:xfrm>
            <a:custGeom>
              <a:avLst/>
              <a:gdLst/>
              <a:ahLst/>
              <a:cxnLst/>
              <a:rect l="l" t="t" r="r" b="b"/>
              <a:pathLst>
                <a:path w="82550" h="85089">
                  <a:moveTo>
                    <a:pt x="82016" y="0"/>
                  </a:moveTo>
                  <a:lnTo>
                    <a:pt x="0" y="0"/>
                  </a:lnTo>
                  <a:lnTo>
                    <a:pt x="0" y="84937"/>
                  </a:lnTo>
                  <a:lnTo>
                    <a:pt x="82016" y="84937"/>
                  </a:lnTo>
                  <a:lnTo>
                    <a:pt x="82016" y="0"/>
                  </a:lnTo>
                  <a:close/>
                </a:path>
              </a:pathLst>
            </a:custGeom>
            <a:solidFill>
              <a:srgbClr val="E493B5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2734640" y="2281859"/>
              <a:ext cx="82550" cy="85090"/>
            </a:xfrm>
            <a:custGeom>
              <a:avLst/>
              <a:gdLst/>
              <a:ahLst/>
              <a:cxnLst/>
              <a:rect l="l" t="t" r="r" b="b"/>
              <a:pathLst>
                <a:path w="82550" h="85089">
                  <a:moveTo>
                    <a:pt x="0" y="84937"/>
                  </a:moveTo>
                  <a:lnTo>
                    <a:pt x="82016" y="84937"/>
                  </a:lnTo>
                  <a:lnTo>
                    <a:pt x="82016" y="0"/>
                  </a:lnTo>
                  <a:lnTo>
                    <a:pt x="0" y="0"/>
                  </a:lnTo>
                  <a:lnTo>
                    <a:pt x="0" y="84937"/>
                  </a:lnTo>
                  <a:close/>
                </a:path>
              </a:pathLst>
            </a:custGeom>
            <a:ln w="2343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0" name="object 4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854439" y="2221814"/>
              <a:ext cx="197700" cy="187451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7267854" y="2247150"/>
              <a:ext cx="878840" cy="1395095"/>
            </a:xfrm>
            <a:custGeom>
              <a:avLst/>
              <a:gdLst/>
              <a:ahLst/>
              <a:cxnLst/>
              <a:rect l="l" t="t" r="r" b="b"/>
              <a:pathLst>
                <a:path w="878840" h="1395095">
                  <a:moveTo>
                    <a:pt x="878700" y="0"/>
                  </a:moveTo>
                  <a:lnTo>
                    <a:pt x="0" y="0"/>
                  </a:lnTo>
                  <a:lnTo>
                    <a:pt x="0" y="500824"/>
                  </a:lnTo>
                  <a:lnTo>
                    <a:pt x="0" y="500849"/>
                  </a:lnTo>
                  <a:lnTo>
                    <a:pt x="0" y="1394485"/>
                  </a:lnTo>
                  <a:lnTo>
                    <a:pt x="878700" y="1394485"/>
                  </a:lnTo>
                  <a:lnTo>
                    <a:pt x="878700" y="500824"/>
                  </a:lnTo>
                  <a:lnTo>
                    <a:pt x="878700" y="0"/>
                  </a:lnTo>
                  <a:close/>
                </a:path>
              </a:pathLst>
            </a:custGeom>
            <a:solidFill>
              <a:srgbClr val="F6F4F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2" name="object 4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898400" y="3467369"/>
              <a:ext cx="162560" cy="17574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700799" y="3467369"/>
              <a:ext cx="301130" cy="17574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597520" y="3467369"/>
              <a:ext cx="267124" cy="17574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476653" y="3467369"/>
              <a:ext cx="267124" cy="17574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728082" y="4009961"/>
              <a:ext cx="483284" cy="647306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463768" y="4619199"/>
              <a:ext cx="251891" cy="181597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463768" y="4917954"/>
              <a:ext cx="251891" cy="181597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30478" y="1156246"/>
              <a:ext cx="4135005" cy="210286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7267854" y="4048632"/>
              <a:ext cx="878840" cy="1395095"/>
            </a:xfrm>
            <a:custGeom>
              <a:avLst/>
              <a:gdLst/>
              <a:ahLst/>
              <a:cxnLst/>
              <a:rect l="l" t="t" r="r" b="b"/>
              <a:pathLst>
                <a:path w="878840" h="1395095">
                  <a:moveTo>
                    <a:pt x="878700" y="802513"/>
                  </a:moveTo>
                  <a:lnTo>
                    <a:pt x="0" y="802513"/>
                  </a:lnTo>
                  <a:lnTo>
                    <a:pt x="0" y="1104049"/>
                  </a:lnTo>
                  <a:lnTo>
                    <a:pt x="0" y="1394637"/>
                  </a:lnTo>
                  <a:lnTo>
                    <a:pt x="878700" y="1394637"/>
                  </a:lnTo>
                  <a:lnTo>
                    <a:pt x="878700" y="1104074"/>
                  </a:lnTo>
                  <a:lnTo>
                    <a:pt x="878700" y="802513"/>
                  </a:lnTo>
                  <a:close/>
                </a:path>
                <a:path w="878840" h="1395095">
                  <a:moveTo>
                    <a:pt x="878700" y="0"/>
                  </a:moveTo>
                  <a:lnTo>
                    <a:pt x="0" y="0"/>
                  </a:lnTo>
                  <a:lnTo>
                    <a:pt x="0" y="500824"/>
                  </a:lnTo>
                  <a:lnTo>
                    <a:pt x="0" y="802386"/>
                  </a:lnTo>
                  <a:lnTo>
                    <a:pt x="878700" y="802386"/>
                  </a:lnTo>
                  <a:lnTo>
                    <a:pt x="878700" y="500849"/>
                  </a:lnTo>
                  <a:lnTo>
                    <a:pt x="878700" y="0"/>
                  </a:lnTo>
                  <a:close/>
                </a:path>
              </a:pathLst>
            </a:custGeom>
            <a:solidFill>
              <a:srgbClr val="F6F4F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6389154" y="4048772"/>
              <a:ext cx="0" cy="1106170"/>
            </a:xfrm>
            <a:custGeom>
              <a:avLst/>
              <a:gdLst/>
              <a:ahLst/>
              <a:cxnLst/>
              <a:rect l="l" t="t" r="r" b="b"/>
              <a:pathLst>
                <a:path h="1106170">
                  <a:moveTo>
                    <a:pt x="0" y="0"/>
                  </a:moveTo>
                  <a:lnTo>
                    <a:pt x="0" y="110570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7267854" y="4048772"/>
              <a:ext cx="0" cy="1106170"/>
            </a:xfrm>
            <a:custGeom>
              <a:avLst/>
              <a:gdLst/>
              <a:ahLst/>
              <a:cxnLst/>
              <a:rect l="l" t="t" r="r" b="b"/>
              <a:pathLst>
                <a:path h="1106170">
                  <a:moveTo>
                    <a:pt x="0" y="0"/>
                  </a:moveTo>
                  <a:lnTo>
                    <a:pt x="0" y="110570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8146554" y="4048772"/>
              <a:ext cx="0" cy="1106170"/>
            </a:xfrm>
            <a:custGeom>
              <a:avLst/>
              <a:gdLst/>
              <a:ahLst/>
              <a:cxnLst/>
              <a:rect l="l" t="t" r="r" b="b"/>
              <a:pathLst>
                <a:path h="1106170">
                  <a:moveTo>
                    <a:pt x="0" y="0"/>
                  </a:moveTo>
                  <a:lnTo>
                    <a:pt x="0" y="110570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5510453" y="4549482"/>
              <a:ext cx="3515360" cy="0"/>
            </a:xfrm>
            <a:custGeom>
              <a:avLst/>
              <a:gdLst/>
              <a:ahLst/>
              <a:cxnLst/>
              <a:rect l="l" t="t" r="r" b="b"/>
              <a:pathLst>
                <a:path w="3515359">
                  <a:moveTo>
                    <a:pt x="0" y="0"/>
                  </a:moveTo>
                  <a:lnTo>
                    <a:pt x="3514801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5510453" y="4851019"/>
              <a:ext cx="3515360" cy="0"/>
            </a:xfrm>
            <a:custGeom>
              <a:avLst/>
              <a:gdLst/>
              <a:ahLst/>
              <a:cxnLst/>
              <a:rect l="l" t="t" r="r" b="b"/>
              <a:pathLst>
                <a:path w="3515359">
                  <a:moveTo>
                    <a:pt x="0" y="0"/>
                  </a:moveTo>
                  <a:lnTo>
                    <a:pt x="3514801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5510453" y="5152707"/>
              <a:ext cx="3515360" cy="0"/>
            </a:xfrm>
            <a:custGeom>
              <a:avLst/>
              <a:gdLst/>
              <a:ahLst/>
              <a:cxnLst/>
              <a:rect l="l" t="t" r="r" b="b"/>
              <a:pathLst>
                <a:path w="3515359">
                  <a:moveTo>
                    <a:pt x="0" y="0"/>
                  </a:moveTo>
                  <a:lnTo>
                    <a:pt x="3514801" y="0"/>
                  </a:lnTo>
                </a:path>
              </a:pathLst>
            </a:custGeom>
            <a:ln w="3657">
              <a:solidFill>
                <a:srgbClr val="E1DF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7" name="object 5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21462" y="4213898"/>
              <a:ext cx="260082" cy="18782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89139" y="4213896"/>
              <a:ext cx="127411" cy="187821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74076" y="4213896"/>
              <a:ext cx="87870" cy="187821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18018" y="4213898"/>
              <a:ext cx="358165" cy="187820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53640" y="4213896"/>
              <a:ext cx="131804" cy="187821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41360" y="4213898"/>
              <a:ext cx="87858" cy="187820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85441" y="4213896"/>
              <a:ext cx="388297" cy="187821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13043" y="4615535"/>
              <a:ext cx="118617" cy="187451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785889" y="4615531"/>
              <a:ext cx="136198" cy="187455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67815" y="4615531"/>
              <a:ext cx="127411" cy="187455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546947" y="4615531"/>
              <a:ext cx="127411" cy="187455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92393" y="4916562"/>
              <a:ext cx="180132" cy="187821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785889" y="4916562"/>
              <a:ext cx="131804" cy="187821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656093" y="4916562"/>
              <a:ext cx="158153" cy="187821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538159" y="4916562"/>
              <a:ext cx="153772" cy="187821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898400" y="5269435"/>
              <a:ext cx="162560" cy="175740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727164" y="5269435"/>
              <a:ext cx="246035" cy="175740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603375" y="5269435"/>
              <a:ext cx="253065" cy="175740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497163" y="5269435"/>
              <a:ext cx="221424" cy="175740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756103" y="6928704"/>
              <a:ext cx="299085" cy="164465"/>
            </a:xfrm>
            <a:custGeom>
              <a:avLst/>
              <a:gdLst/>
              <a:ahLst/>
              <a:cxnLst/>
              <a:rect l="l" t="t" r="r" b="b"/>
              <a:pathLst>
                <a:path w="299084" h="164465">
                  <a:moveTo>
                    <a:pt x="0" y="82016"/>
                  </a:moveTo>
                  <a:lnTo>
                    <a:pt x="11738" y="50090"/>
                  </a:lnTo>
                  <a:lnTo>
                    <a:pt x="43751" y="24020"/>
                  </a:lnTo>
                  <a:lnTo>
                    <a:pt x="91232" y="6444"/>
                  </a:lnTo>
                  <a:lnTo>
                    <a:pt x="149377" y="0"/>
                  </a:lnTo>
                  <a:lnTo>
                    <a:pt x="207521" y="6444"/>
                  </a:lnTo>
                  <a:lnTo>
                    <a:pt x="255003" y="24020"/>
                  </a:lnTo>
                  <a:lnTo>
                    <a:pt x="287016" y="50090"/>
                  </a:lnTo>
                  <a:lnTo>
                    <a:pt x="298754" y="82016"/>
                  </a:lnTo>
                  <a:lnTo>
                    <a:pt x="287016" y="113943"/>
                  </a:lnTo>
                  <a:lnTo>
                    <a:pt x="255003" y="140012"/>
                  </a:lnTo>
                  <a:lnTo>
                    <a:pt x="207521" y="157588"/>
                  </a:lnTo>
                  <a:lnTo>
                    <a:pt x="149377" y="164033"/>
                  </a:lnTo>
                  <a:lnTo>
                    <a:pt x="91232" y="157588"/>
                  </a:lnTo>
                  <a:lnTo>
                    <a:pt x="43751" y="140012"/>
                  </a:lnTo>
                  <a:lnTo>
                    <a:pt x="11738" y="113943"/>
                  </a:lnTo>
                  <a:lnTo>
                    <a:pt x="0" y="82016"/>
                  </a:lnTo>
                  <a:close/>
                </a:path>
              </a:pathLst>
            </a:custGeom>
            <a:ln w="14643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object 77"/>
            <p:cNvSpPr/>
            <p:nvPr/>
          </p:nvSpPr>
          <p:spPr>
            <a:xfrm>
              <a:off x="756103" y="6840834"/>
              <a:ext cx="299085" cy="164465"/>
            </a:xfrm>
            <a:custGeom>
              <a:avLst/>
              <a:gdLst/>
              <a:ahLst/>
              <a:cxnLst/>
              <a:rect l="l" t="t" r="r" b="b"/>
              <a:pathLst>
                <a:path w="299084" h="164465">
                  <a:moveTo>
                    <a:pt x="0" y="82016"/>
                  </a:moveTo>
                  <a:lnTo>
                    <a:pt x="11738" y="50090"/>
                  </a:lnTo>
                  <a:lnTo>
                    <a:pt x="43751" y="24020"/>
                  </a:lnTo>
                  <a:lnTo>
                    <a:pt x="91232" y="6444"/>
                  </a:lnTo>
                  <a:lnTo>
                    <a:pt x="149377" y="0"/>
                  </a:lnTo>
                  <a:lnTo>
                    <a:pt x="207521" y="6444"/>
                  </a:lnTo>
                  <a:lnTo>
                    <a:pt x="255003" y="24020"/>
                  </a:lnTo>
                  <a:lnTo>
                    <a:pt x="287016" y="50090"/>
                  </a:lnTo>
                  <a:lnTo>
                    <a:pt x="298754" y="82016"/>
                  </a:lnTo>
                  <a:lnTo>
                    <a:pt x="287016" y="113943"/>
                  </a:lnTo>
                  <a:lnTo>
                    <a:pt x="255003" y="140012"/>
                  </a:lnTo>
                  <a:lnTo>
                    <a:pt x="207521" y="157588"/>
                  </a:lnTo>
                  <a:lnTo>
                    <a:pt x="149377" y="164033"/>
                  </a:lnTo>
                  <a:lnTo>
                    <a:pt x="91232" y="157588"/>
                  </a:lnTo>
                  <a:lnTo>
                    <a:pt x="43751" y="140012"/>
                  </a:lnTo>
                  <a:lnTo>
                    <a:pt x="11738" y="113943"/>
                  </a:lnTo>
                  <a:lnTo>
                    <a:pt x="0" y="82016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8" name="object 7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120471" y="6897955"/>
              <a:ext cx="883913" cy="140958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30474" y="1667499"/>
              <a:ext cx="415596" cy="175740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7589456" y="4925275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4">
                  <a:moveTo>
                    <a:pt x="0" y="83477"/>
                  </a:moveTo>
                  <a:lnTo>
                    <a:pt x="9434" y="50974"/>
                  </a:lnTo>
                  <a:lnTo>
                    <a:pt x="35166" y="24441"/>
                  </a:lnTo>
                  <a:lnTo>
                    <a:pt x="73337" y="6556"/>
                  </a:lnTo>
                  <a:lnTo>
                    <a:pt x="120091" y="0"/>
                  </a:lnTo>
                  <a:lnTo>
                    <a:pt x="166844" y="6556"/>
                  </a:lnTo>
                  <a:lnTo>
                    <a:pt x="205016" y="24441"/>
                  </a:lnTo>
                  <a:lnTo>
                    <a:pt x="230747" y="50974"/>
                  </a:lnTo>
                  <a:lnTo>
                    <a:pt x="240182" y="83477"/>
                  </a:lnTo>
                  <a:lnTo>
                    <a:pt x="230747" y="115979"/>
                  </a:lnTo>
                  <a:lnTo>
                    <a:pt x="205016" y="142513"/>
                  </a:lnTo>
                  <a:lnTo>
                    <a:pt x="166844" y="160397"/>
                  </a:lnTo>
                  <a:lnTo>
                    <a:pt x="120091" y="166954"/>
                  </a:lnTo>
                  <a:lnTo>
                    <a:pt x="73337" y="160397"/>
                  </a:lnTo>
                  <a:lnTo>
                    <a:pt x="35166" y="142513"/>
                  </a:lnTo>
                  <a:lnTo>
                    <a:pt x="9434" y="11597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object 81"/>
            <p:cNvSpPr/>
            <p:nvPr/>
          </p:nvSpPr>
          <p:spPr>
            <a:xfrm>
              <a:off x="7589456" y="4626521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4">
                  <a:moveTo>
                    <a:pt x="0" y="83477"/>
                  </a:moveTo>
                  <a:lnTo>
                    <a:pt x="9434" y="50974"/>
                  </a:lnTo>
                  <a:lnTo>
                    <a:pt x="35166" y="24441"/>
                  </a:lnTo>
                  <a:lnTo>
                    <a:pt x="73337" y="6556"/>
                  </a:lnTo>
                  <a:lnTo>
                    <a:pt x="120091" y="0"/>
                  </a:lnTo>
                  <a:lnTo>
                    <a:pt x="166844" y="6556"/>
                  </a:lnTo>
                  <a:lnTo>
                    <a:pt x="205016" y="24441"/>
                  </a:lnTo>
                  <a:lnTo>
                    <a:pt x="230747" y="50974"/>
                  </a:lnTo>
                  <a:lnTo>
                    <a:pt x="240182" y="83477"/>
                  </a:lnTo>
                  <a:lnTo>
                    <a:pt x="230747" y="115979"/>
                  </a:lnTo>
                  <a:lnTo>
                    <a:pt x="205016" y="142513"/>
                  </a:lnTo>
                  <a:lnTo>
                    <a:pt x="166844" y="160397"/>
                  </a:lnTo>
                  <a:lnTo>
                    <a:pt x="120091" y="166954"/>
                  </a:lnTo>
                  <a:lnTo>
                    <a:pt x="73337" y="160397"/>
                  </a:lnTo>
                  <a:lnTo>
                    <a:pt x="35166" y="142513"/>
                  </a:lnTo>
                  <a:lnTo>
                    <a:pt x="9434" y="115979"/>
                  </a:lnTo>
                  <a:lnTo>
                    <a:pt x="0" y="83477"/>
                  </a:lnTo>
                  <a:close/>
                </a:path>
              </a:pathLst>
            </a:custGeom>
            <a:ln w="14643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58328" y="6331102"/>
            <a:ext cx="251572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35" b="0" i="0" u="heavy" strike="noStrike" kern="0" cap="none" spc="344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6DBDD1"/>
                  </a:solidFill>
                </a:uFill>
                <a:latin typeface="Arial Narrow"/>
                <a:ea typeface="+mn-ea"/>
                <a:cs typeface="Arial Narrow"/>
              </a:rPr>
              <a:t> </a:t>
            </a:r>
            <a:r>
              <a:rPr kumimoji="0" sz="1235" b="0" i="0" u="heavy" strike="noStrike" kern="0" cap="none" spc="-163" normalizeH="0" baseline="0" noProof="0" dirty="0">
                <a:ln>
                  <a:noFill/>
                </a:ln>
                <a:solidFill>
                  <a:srgbClr val="443F41"/>
                </a:solidFill>
                <a:effectLst/>
                <a:uLnTx/>
                <a:uFill>
                  <a:solidFill>
                    <a:srgbClr val="6DBDD1"/>
                  </a:solidFill>
                </a:uFill>
                <a:latin typeface="Arial Narrow"/>
                <a:ea typeface="+mn-ea"/>
                <a:cs typeface="Arial Narrow"/>
              </a:rPr>
              <a:t>115</a:t>
            </a:r>
            <a:endParaRPr kumimoji="0" sz="123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44836" y="363219"/>
            <a:ext cx="5985299" cy="3507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761480">
              <a:spcBef>
                <a:spcPts val="88"/>
              </a:spcBef>
              <a:tabLst>
                <a:tab pos="4926369" algn="l"/>
              </a:tabLst>
            </a:pPr>
            <a:r>
              <a:rPr spc="247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LA</a:t>
            </a:r>
            <a:r>
              <a:rPr spc="190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 </a:t>
            </a:r>
            <a:r>
              <a:rPr spc="229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TECNOLOGÍA</a:t>
            </a:r>
            <a:r>
              <a:rPr spc="190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 Y </a:t>
            </a:r>
            <a:r>
              <a:rPr spc="137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YO</a:t>
            </a:r>
            <a:r>
              <a:rPr u="heavy" dirty="0">
                <a:solidFill>
                  <a:srgbClr val="6DBDD1"/>
                </a:solidFill>
                <a:uFill>
                  <a:solidFill>
                    <a:srgbClr val="6DBDD1"/>
                  </a:solidFill>
                </a:uFill>
              </a:rPr>
              <a:t>	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836720" y="3537429"/>
          <a:ext cx="3060887" cy="9743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5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4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54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45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20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1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1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05739" y="3684982"/>
            <a:ext cx="229573" cy="165459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8583089" y="3684982"/>
            <a:ext cx="430306" cy="165847"/>
            <a:chOff x="7847901" y="4176313"/>
            <a:chExt cx="487680" cy="18796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47901" y="4176318"/>
              <a:ext cx="127444" cy="18751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32864" y="4176313"/>
              <a:ext cx="87900" cy="18752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76819" y="4176313"/>
              <a:ext cx="358720" cy="187520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9346008" y="3684987"/>
            <a:ext cx="459441" cy="165847"/>
            <a:chOff x="8712542" y="4176318"/>
            <a:chExt cx="520700" cy="18796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12542" y="4176318"/>
              <a:ext cx="131838" cy="18751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00591" y="4176318"/>
              <a:ext cx="87883" cy="18751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44394" y="4176318"/>
              <a:ext cx="388429" cy="187515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191934" y="4039166"/>
            <a:ext cx="104704" cy="16545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962620" y="4039166"/>
            <a:ext cx="120216" cy="165459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173838" y="4305329"/>
            <a:ext cx="158996" cy="16545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962619" y="4305334"/>
            <a:ext cx="116328" cy="165454"/>
          </a:xfrm>
          <a:prstGeom prst="rect">
            <a:avLst/>
          </a:prstGeom>
        </p:spPr>
      </p:pic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6836720" y="1964795"/>
          <a:ext cx="3060887" cy="9743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5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4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54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45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20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1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1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R w="6350">
                      <a:solidFill>
                        <a:srgbClr val="E1DFDF"/>
                      </a:solidFill>
                      <a:prstDash val="solid"/>
                    </a:lnR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  <a:solidFill>
                      <a:srgbClr val="F6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DFDF"/>
                      </a:solidFill>
                      <a:prstDash val="solid"/>
                    </a:lnL>
                    <a:lnT w="6350">
                      <a:solidFill>
                        <a:srgbClr val="E1DFDF"/>
                      </a:solidFill>
                      <a:prstDash val="solid"/>
                    </a:lnT>
                    <a:lnB w="6350">
                      <a:solidFill>
                        <a:srgbClr val="E1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05739" y="2111833"/>
            <a:ext cx="229573" cy="165459"/>
          </a:xfrm>
          <a:prstGeom prst="rect">
            <a:avLst/>
          </a:prstGeom>
        </p:spPr>
      </p:pic>
      <p:grpSp>
        <p:nvGrpSpPr>
          <p:cNvPr id="20" name="object 20"/>
          <p:cNvGrpSpPr/>
          <p:nvPr/>
        </p:nvGrpSpPr>
        <p:grpSpPr>
          <a:xfrm>
            <a:off x="8583089" y="2111833"/>
            <a:ext cx="430306" cy="165847"/>
            <a:chOff x="7847901" y="2393411"/>
            <a:chExt cx="487680" cy="187960"/>
          </a:xfrm>
        </p:grpSpPr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47901" y="2393416"/>
              <a:ext cx="127444" cy="18751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32864" y="2393411"/>
              <a:ext cx="87900" cy="18752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76819" y="2393411"/>
              <a:ext cx="358720" cy="187520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9346008" y="2111838"/>
            <a:ext cx="459441" cy="165847"/>
            <a:chOff x="8712542" y="2393416"/>
            <a:chExt cx="520700" cy="187960"/>
          </a:xfrm>
        </p:grpSpPr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12542" y="2393416"/>
              <a:ext cx="131838" cy="18751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00591" y="2393416"/>
              <a:ext cx="87883" cy="18751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44394" y="2393416"/>
              <a:ext cx="388429" cy="187515"/>
            </a:xfrm>
            <a:prstGeom prst="rect">
              <a:avLst/>
            </a:prstGeom>
          </p:spPr>
        </p:pic>
      </p:grpSp>
      <p:pic>
        <p:nvPicPr>
          <p:cNvPr id="28" name="object 2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191934" y="2465894"/>
            <a:ext cx="104704" cy="165459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965197" y="2465894"/>
            <a:ext cx="108581" cy="165459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740790" y="2465894"/>
            <a:ext cx="108581" cy="165459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173838" y="2732303"/>
            <a:ext cx="158996" cy="165459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957442" y="2732303"/>
            <a:ext cx="135727" cy="165459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733036" y="2732308"/>
            <a:ext cx="136196" cy="165454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027389" y="3522372"/>
            <a:ext cx="426561" cy="571349"/>
          </a:xfrm>
          <a:prstGeom prst="rect">
            <a:avLst/>
          </a:prstGeom>
        </p:spPr>
      </p:pic>
      <p:grpSp>
        <p:nvGrpSpPr>
          <p:cNvPr id="35" name="object 35"/>
          <p:cNvGrpSpPr/>
          <p:nvPr/>
        </p:nvGrpSpPr>
        <p:grpSpPr>
          <a:xfrm>
            <a:off x="8674216" y="4039171"/>
            <a:ext cx="222437" cy="165847"/>
            <a:chOff x="7951178" y="4577727"/>
            <a:chExt cx="252095" cy="187960"/>
          </a:xfrm>
        </p:grpSpPr>
        <p:pic>
          <p:nvPicPr>
            <p:cNvPr id="36" name="object 3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020774" y="4577727"/>
              <a:ext cx="140639" cy="187515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951178" y="4586808"/>
              <a:ext cx="251980" cy="178739"/>
            </a:xfrm>
            <a:prstGeom prst="rect">
              <a:avLst/>
            </a:prstGeom>
          </p:spPr>
        </p:pic>
      </p:grpSp>
      <p:grpSp>
        <p:nvGrpSpPr>
          <p:cNvPr id="38" name="object 38"/>
          <p:cNvGrpSpPr/>
          <p:nvPr/>
        </p:nvGrpSpPr>
        <p:grpSpPr>
          <a:xfrm>
            <a:off x="9436877" y="2465894"/>
            <a:ext cx="225238" cy="165847"/>
            <a:chOff x="8815527" y="2794680"/>
            <a:chExt cx="255270" cy="187960"/>
          </a:xfrm>
        </p:grpSpPr>
        <p:pic>
          <p:nvPicPr>
            <p:cNvPr id="39" name="object 3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903131" y="2794680"/>
              <a:ext cx="136245" cy="187520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8822854" y="2803906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5">
                  <a:moveTo>
                    <a:pt x="0" y="83502"/>
                  </a:moveTo>
                  <a:lnTo>
                    <a:pt x="9438" y="50984"/>
                  </a:lnTo>
                  <a:lnTo>
                    <a:pt x="35180" y="24444"/>
                  </a:lnTo>
                  <a:lnTo>
                    <a:pt x="73364" y="6557"/>
                  </a:lnTo>
                  <a:lnTo>
                    <a:pt x="120129" y="0"/>
                  </a:lnTo>
                  <a:lnTo>
                    <a:pt x="166899" y="6557"/>
                  </a:lnTo>
                  <a:lnTo>
                    <a:pt x="205082" y="24444"/>
                  </a:lnTo>
                  <a:lnTo>
                    <a:pt x="230821" y="50984"/>
                  </a:lnTo>
                  <a:lnTo>
                    <a:pt x="240258" y="83502"/>
                  </a:lnTo>
                  <a:lnTo>
                    <a:pt x="230821" y="116020"/>
                  </a:lnTo>
                  <a:lnTo>
                    <a:pt x="205082" y="142560"/>
                  </a:lnTo>
                  <a:lnTo>
                    <a:pt x="166899" y="160447"/>
                  </a:lnTo>
                  <a:lnTo>
                    <a:pt x="120129" y="167004"/>
                  </a:lnTo>
                  <a:lnTo>
                    <a:pt x="73364" y="160447"/>
                  </a:lnTo>
                  <a:lnTo>
                    <a:pt x="35180" y="142560"/>
                  </a:lnTo>
                  <a:lnTo>
                    <a:pt x="9438" y="116020"/>
                  </a:lnTo>
                  <a:lnTo>
                    <a:pt x="0" y="83502"/>
                  </a:lnTo>
                  <a:close/>
                </a:path>
              </a:pathLst>
            </a:custGeom>
            <a:ln w="14655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1" name="object 4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7068748" y="1997052"/>
            <a:ext cx="343844" cy="457596"/>
          </a:xfrm>
          <a:prstGeom prst="rect">
            <a:avLst/>
          </a:prstGeom>
        </p:spPr>
      </p:pic>
      <p:grpSp>
        <p:nvGrpSpPr>
          <p:cNvPr id="42" name="object 42"/>
          <p:cNvGrpSpPr/>
          <p:nvPr/>
        </p:nvGrpSpPr>
        <p:grpSpPr>
          <a:xfrm>
            <a:off x="9436877" y="4303126"/>
            <a:ext cx="225238" cy="168088"/>
            <a:chOff x="8815527" y="4876876"/>
            <a:chExt cx="255270" cy="190500"/>
          </a:xfrm>
        </p:grpSpPr>
        <p:pic>
          <p:nvPicPr>
            <p:cNvPr id="43" name="object 4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897276" y="4879373"/>
              <a:ext cx="153824" cy="187520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8822854" y="4884204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042"/>
                  </a:moveTo>
                  <a:lnTo>
                    <a:pt x="9438" y="50127"/>
                  </a:lnTo>
                  <a:lnTo>
                    <a:pt x="35180" y="24047"/>
                  </a:lnTo>
                  <a:lnTo>
                    <a:pt x="73364" y="6453"/>
                  </a:lnTo>
                  <a:lnTo>
                    <a:pt x="120129" y="0"/>
                  </a:lnTo>
                  <a:lnTo>
                    <a:pt x="166899" y="6453"/>
                  </a:lnTo>
                  <a:lnTo>
                    <a:pt x="205082" y="24047"/>
                  </a:lnTo>
                  <a:lnTo>
                    <a:pt x="230821" y="50127"/>
                  </a:lnTo>
                  <a:lnTo>
                    <a:pt x="240258" y="82042"/>
                  </a:lnTo>
                  <a:lnTo>
                    <a:pt x="230821" y="113956"/>
                  </a:lnTo>
                  <a:lnTo>
                    <a:pt x="205082" y="140036"/>
                  </a:lnTo>
                  <a:lnTo>
                    <a:pt x="166899" y="157630"/>
                  </a:lnTo>
                  <a:lnTo>
                    <a:pt x="120129" y="164084"/>
                  </a:lnTo>
                  <a:lnTo>
                    <a:pt x="73364" y="157630"/>
                  </a:lnTo>
                  <a:lnTo>
                    <a:pt x="35180" y="140036"/>
                  </a:lnTo>
                  <a:lnTo>
                    <a:pt x="9438" y="113956"/>
                  </a:lnTo>
                  <a:lnTo>
                    <a:pt x="0" y="82042"/>
                  </a:lnTo>
                  <a:close/>
                </a:path>
              </a:pathLst>
            </a:custGeom>
            <a:ln w="14655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8674216" y="4303126"/>
            <a:ext cx="222437" cy="168088"/>
            <a:chOff x="7951178" y="4876876"/>
            <a:chExt cx="252095" cy="190500"/>
          </a:xfrm>
        </p:grpSpPr>
        <p:pic>
          <p:nvPicPr>
            <p:cNvPr id="46" name="object 4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011973" y="4879373"/>
              <a:ext cx="171405" cy="187520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951178" y="4876876"/>
              <a:ext cx="251980" cy="178739"/>
            </a:xfrm>
            <a:prstGeom prst="rect">
              <a:avLst/>
            </a:prstGeom>
          </p:spPr>
        </p:pic>
      </p:grpSp>
      <p:grpSp>
        <p:nvGrpSpPr>
          <p:cNvPr id="48" name="object 48"/>
          <p:cNvGrpSpPr/>
          <p:nvPr/>
        </p:nvGrpSpPr>
        <p:grpSpPr>
          <a:xfrm>
            <a:off x="9436877" y="2732303"/>
            <a:ext cx="225238" cy="165847"/>
            <a:chOff x="8815527" y="3096610"/>
            <a:chExt cx="255270" cy="187960"/>
          </a:xfrm>
        </p:grpSpPr>
        <p:pic>
          <p:nvPicPr>
            <p:cNvPr id="49" name="object 4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894203" y="3096610"/>
              <a:ext cx="162614" cy="187520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8822854" y="3105696"/>
              <a:ext cx="240665" cy="167005"/>
            </a:xfrm>
            <a:custGeom>
              <a:avLst/>
              <a:gdLst/>
              <a:ahLst/>
              <a:cxnLst/>
              <a:rect l="l" t="t" r="r" b="b"/>
              <a:pathLst>
                <a:path w="240665" h="167004">
                  <a:moveTo>
                    <a:pt x="0" y="83502"/>
                  </a:moveTo>
                  <a:lnTo>
                    <a:pt x="9438" y="50984"/>
                  </a:lnTo>
                  <a:lnTo>
                    <a:pt x="35180" y="24444"/>
                  </a:lnTo>
                  <a:lnTo>
                    <a:pt x="73364" y="6557"/>
                  </a:lnTo>
                  <a:lnTo>
                    <a:pt x="120129" y="0"/>
                  </a:lnTo>
                  <a:lnTo>
                    <a:pt x="166899" y="6557"/>
                  </a:lnTo>
                  <a:lnTo>
                    <a:pt x="205082" y="24444"/>
                  </a:lnTo>
                  <a:lnTo>
                    <a:pt x="230821" y="50984"/>
                  </a:lnTo>
                  <a:lnTo>
                    <a:pt x="240258" y="83502"/>
                  </a:lnTo>
                  <a:lnTo>
                    <a:pt x="230821" y="116020"/>
                  </a:lnTo>
                  <a:lnTo>
                    <a:pt x="205082" y="142560"/>
                  </a:lnTo>
                  <a:lnTo>
                    <a:pt x="166899" y="160447"/>
                  </a:lnTo>
                  <a:lnTo>
                    <a:pt x="120129" y="167004"/>
                  </a:lnTo>
                  <a:lnTo>
                    <a:pt x="73364" y="160447"/>
                  </a:lnTo>
                  <a:lnTo>
                    <a:pt x="35180" y="142560"/>
                  </a:lnTo>
                  <a:lnTo>
                    <a:pt x="9438" y="116020"/>
                  </a:lnTo>
                  <a:lnTo>
                    <a:pt x="0" y="83502"/>
                  </a:lnTo>
                  <a:close/>
                </a:path>
              </a:pathLst>
            </a:custGeom>
            <a:ln w="14655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1" name="object 51"/>
          <p:cNvGrpSpPr/>
          <p:nvPr/>
        </p:nvGrpSpPr>
        <p:grpSpPr>
          <a:xfrm>
            <a:off x="2134945" y="1020218"/>
            <a:ext cx="7763435" cy="5361454"/>
            <a:chOff x="540004" y="1156246"/>
            <a:chExt cx="8798560" cy="6076315"/>
          </a:xfrm>
        </p:grpSpPr>
        <p:sp>
          <p:nvSpPr>
            <p:cNvPr id="52" name="object 52"/>
            <p:cNvSpPr/>
            <p:nvPr/>
          </p:nvSpPr>
          <p:spPr>
            <a:xfrm>
              <a:off x="540004" y="1156246"/>
              <a:ext cx="8798560" cy="6076315"/>
            </a:xfrm>
            <a:custGeom>
              <a:avLst/>
              <a:gdLst/>
              <a:ahLst/>
              <a:cxnLst/>
              <a:rect l="l" t="t" r="r" b="b"/>
              <a:pathLst>
                <a:path w="8798560" h="6076315">
                  <a:moveTo>
                    <a:pt x="8798407" y="0"/>
                  </a:moveTo>
                  <a:lnTo>
                    <a:pt x="0" y="0"/>
                  </a:lnTo>
                  <a:lnTo>
                    <a:pt x="0" y="6076149"/>
                  </a:lnTo>
                  <a:lnTo>
                    <a:pt x="8798407" y="6076149"/>
                  </a:lnTo>
                  <a:lnTo>
                    <a:pt x="87984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7626680" y="4010939"/>
              <a:ext cx="879475" cy="1395095"/>
            </a:xfrm>
            <a:custGeom>
              <a:avLst/>
              <a:gdLst/>
              <a:ahLst/>
              <a:cxnLst/>
              <a:rect l="l" t="t" r="r" b="b"/>
              <a:pathLst>
                <a:path w="879475" h="1395095">
                  <a:moveTo>
                    <a:pt x="878992" y="0"/>
                  </a:moveTo>
                  <a:lnTo>
                    <a:pt x="0" y="0"/>
                  </a:lnTo>
                  <a:lnTo>
                    <a:pt x="0" y="500989"/>
                  </a:lnTo>
                  <a:lnTo>
                    <a:pt x="0" y="501015"/>
                  </a:lnTo>
                  <a:lnTo>
                    <a:pt x="0" y="1394955"/>
                  </a:lnTo>
                  <a:lnTo>
                    <a:pt x="878992" y="1394955"/>
                  </a:lnTo>
                  <a:lnTo>
                    <a:pt x="878992" y="500989"/>
                  </a:lnTo>
                  <a:lnTo>
                    <a:pt x="878992" y="0"/>
                  </a:lnTo>
                  <a:close/>
                </a:path>
              </a:pathLst>
            </a:custGeom>
            <a:solidFill>
              <a:srgbClr val="F6F4F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4" name="object 5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256464" y="5232139"/>
              <a:ext cx="162614" cy="175799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086092" y="5232139"/>
              <a:ext cx="246119" cy="175799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962175" y="5232139"/>
              <a:ext cx="253578" cy="175799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856116" y="5232139"/>
              <a:ext cx="221500" cy="175799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3115652" y="2684805"/>
              <a:ext cx="1568450" cy="1364615"/>
            </a:xfrm>
            <a:custGeom>
              <a:avLst/>
              <a:gdLst/>
              <a:ahLst/>
              <a:cxnLst/>
              <a:rect l="l" t="t" r="r" b="b"/>
              <a:pathLst>
                <a:path w="1568450" h="1364614">
                  <a:moveTo>
                    <a:pt x="0" y="0"/>
                  </a:moveTo>
                  <a:lnTo>
                    <a:pt x="0" y="866546"/>
                  </a:lnTo>
                  <a:lnTo>
                    <a:pt x="50102" y="867989"/>
                  </a:lnTo>
                  <a:lnTo>
                    <a:pt x="99652" y="872276"/>
                  </a:lnTo>
                  <a:lnTo>
                    <a:pt x="148551" y="879345"/>
                  </a:lnTo>
                  <a:lnTo>
                    <a:pt x="196699" y="889132"/>
                  </a:lnTo>
                  <a:lnTo>
                    <a:pt x="243997" y="901575"/>
                  </a:lnTo>
                  <a:lnTo>
                    <a:pt x="290345" y="916610"/>
                  </a:lnTo>
                  <a:lnTo>
                    <a:pt x="335645" y="934174"/>
                  </a:lnTo>
                  <a:lnTo>
                    <a:pt x="379797" y="954205"/>
                  </a:lnTo>
                  <a:lnTo>
                    <a:pt x="422701" y="976640"/>
                  </a:lnTo>
                  <a:lnTo>
                    <a:pt x="464259" y="1001415"/>
                  </a:lnTo>
                  <a:lnTo>
                    <a:pt x="504371" y="1028468"/>
                  </a:lnTo>
                  <a:lnTo>
                    <a:pt x="542937" y="1057736"/>
                  </a:lnTo>
                  <a:lnTo>
                    <a:pt x="579859" y="1089156"/>
                  </a:lnTo>
                  <a:lnTo>
                    <a:pt x="615037" y="1122664"/>
                  </a:lnTo>
                  <a:lnTo>
                    <a:pt x="648372" y="1158198"/>
                  </a:lnTo>
                  <a:lnTo>
                    <a:pt x="679764" y="1195696"/>
                  </a:lnTo>
                  <a:lnTo>
                    <a:pt x="709114" y="1235093"/>
                  </a:lnTo>
                  <a:lnTo>
                    <a:pt x="736323" y="1276328"/>
                  </a:lnTo>
                  <a:lnTo>
                    <a:pt x="761291" y="1319336"/>
                  </a:lnTo>
                  <a:lnTo>
                    <a:pt x="783920" y="1364056"/>
                  </a:lnTo>
                  <a:lnTo>
                    <a:pt x="1567992" y="995172"/>
                  </a:lnTo>
                  <a:lnTo>
                    <a:pt x="1546502" y="951113"/>
                  </a:lnTo>
                  <a:lnTo>
                    <a:pt x="1523874" y="907854"/>
                  </a:lnTo>
                  <a:lnTo>
                    <a:pt x="1500132" y="865409"/>
                  </a:lnTo>
                  <a:lnTo>
                    <a:pt x="1475299" y="823792"/>
                  </a:lnTo>
                  <a:lnTo>
                    <a:pt x="1449398" y="783019"/>
                  </a:lnTo>
                  <a:lnTo>
                    <a:pt x="1422452" y="743104"/>
                  </a:lnTo>
                  <a:lnTo>
                    <a:pt x="1394483" y="704061"/>
                  </a:lnTo>
                  <a:lnTo>
                    <a:pt x="1365516" y="665906"/>
                  </a:lnTo>
                  <a:lnTo>
                    <a:pt x="1335573" y="628652"/>
                  </a:lnTo>
                  <a:lnTo>
                    <a:pt x="1304676" y="592314"/>
                  </a:lnTo>
                  <a:lnTo>
                    <a:pt x="1272850" y="556907"/>
                  </a:lnTo>
                  <a:lnTo>
                    <a:pt x="1240118" y="522446"/>
                  </a:lnTo>
                  <a:lnTo>
                    <a:pt x="1206501" y="488944"/>
                  </a:lnTo>
                  <a:lnTo>
                    <a:pt x="1172024" y="456418"/>
                  </a:lnTo>
                  <a:lnTo>
                    <a:pt x="1136709" y="424880"/>
                  </a:lnTo>
                  <a:lnTo>
                    <a:pt x="1100579" y="394347"/>
                  </a:lnTo>
                  <a:lnTo>
                    <a:pt x="1063658" y="364832"/>
                  </a:lnTo>
                  <a:lnTo>
                    <a:pt x="1025968" y="336350"/>
                  </a:lnTo>
                  <a:lnTo>
                    <a:pt x="987533" y="308916"/>
                  </a:lnTo>
                  <a:lnTo>
                    <a:pt x="948376" y="282545"/>
                  </a:lnTo>
                  <a:lnTo>
                    <a:pt x="908519" y="257250"/>
                  </a:lnTo>
                  <a:lnTo>
                    <a:pt x="867985" y="233047"/>
                  </a:lnTo>
                  <a:lnTo>
                    <a:pt x="826799" y="209950"/>
                  </a:lnTo>
                  <a:lnTo>
                    <a:pt x="784982" y="187973"/>
                  </a:lnTo>
                  <a:lnTo>
                    <a:pt x="742558" y="167132"/>
                  </a:lnTo>
                  <a:lnTo>
                    <a:pt x="699549" y="147441"/>
                  </a:lnTo>
                  <a:lnTo>
                    <a:pt x="655980" y="128915"/>
                  </a:lnTo>
                  <a:lnTo>
                    <a:pt x="611873" y="111567"/>
                  </a:lnTo>
                  <a:lnTo>
                    <a:pt x="567250" y="95414"/>
                  </a:lnTo>
                  <a:lnTo>
                    <a:pt x="522136" y="80468"/>
                  </a:lnTo>
                  <a:lnTo>
                    <a:pt x="476553" y="66746"/>
                  </a:lnTo>
                  <a:lnTo>
                    <a:pt x="430524" y="54261"/>
                  </a:lnTo>
                  <a:lnTo>
                    <a:pt x="384072" y="43029"/>
                  </a:lnTo>
                  <a:lnTo>
                    <a:pt x="337220" y="33063"/>
                  </a:lnTo>
                  <a:lnTo>
                    <a:pt x="289991" y="24379"/>
                  </a:lnTo>
                  <a:lnTo>
                    <a:pt x="242409" y="16990"/>
                  </a:lnTo>
                  <a:lnTo>
                    <a:pt x="194496" y="10913"/>
                  </a:lnTo>
                  <a:lnTo>
                    <a:pt x="146276" y="6160"/>
                  </a:lnTo>
                  <a:lnTo>
                    <a:pt x="97771" y="2747"/>
                  </a:lnTo>
                  <a:lnTo>
                    <a:pt x="49004" y="6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160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3115652" y="2684805"/>
              <a:ext cx="1568450" cy="1364615"/>
            </a:xfrm>
            <a:custGeom>
              <a:avLst/>
              <a:gdLst/>
              <a:ahLst/>
              <a:cxnLst/>
              <a:rect l="l" t="t" r="r" b="b"/>
              <a:pathLst>
                <a:path w="1568450" h="1364614">
                  <a:moveTo>
                    <a:pt x="0" y="0"/>
                  </a:moveTo>
                  <a:lnTo>
                    <a:pt x="49004" y="689"/>
                  </a:lnTo>
                  <a:lnTo>
                    <a:pt x="97771" y="2747"/>
                  </a:lnTo>
                  <a:lnTo>
                    <a:pt x="146276" y="6160"/>
                  </a:lnTo>
                  <a:lnTo>
                    <a:pt x="194496" y="10913"/>
                  </a:lnTo>
                  <a:lnTo>
                    <a:pt x="242409" y="16990"/>
                  </a:lnTo>
                  <a:lnTo>
                    <a:pt x="289991" y="24379"/>
                  </a:lnTo>
                  <a:lnTo>
                    <a:pt x="337220" y="33063"/>
                  </a:lnTo>
                  <a:lnTo>
                    <a:pt x="384072" y="43029"/>
                  </a:lnTo>
                  <a:lnTo>
                    <a:pt x="430524" y="54261"/>
                  </a:lnTo>
                  <a:lnTo>
                    <a:pt x="476553" y="66746"/>
                  </a:lnTo>
                  <a:lnTo>
                    <a:pt x="522136" y="80468"/>
                  </a:lnTo>
                  <a:lnTo>
                    <a:pt x="567250" y="95414"/>
                  </a:lnTo>
                  <a:lnTo>
                    <a:pt x="611873" y="111567"/>
                  </a:lnTo>
                  <a:lnTo>
                    <a:pt x="655980" y="128915"/>
                  </a:lnTo>
                  <a:lnTo>
                    <a:pt x="699549" y="147441"/>
                  </a:lnTo>
                  <a:lnTo>
                    <a:pt x="742558" y="167132"/>
                  </a:lnTo>
                  <a:lnTo>
                    <a:pt x="784982" y="187973"/>
                  </a:lnTo>
                  <a:lnTo>
                    <a:pt x="826799" y="209950"/>
                  </a:lnTo>
                  <a:lnTo>
                    <a:pt x="867985" y="233047"/>
                  </a:lnTo>
                  <a:lnTo>
                    <a:pt x="908519" y="257250"/>
                  </a:lnTo>
                  <a:lnTo>
                    <a:pt x="948376" y="282545"/>
                  </a:lnTo>
                  <a:lnTo>
                    <a:pt x="987533" y="308916"/>
                  </a:lnTo>
                  <a:lnTo>
                    <a:pt x="1025968" y="336350"/>
                  </a:lnTo>
                  <a:lnTo>
                    <a:pt x="1063658" y="364832"/>
                  </a:lnTo>
                  <a:lnTo>
                    <a:pt x="1100579" y="394347"/>
                  </a:lnTo>
                  <a:lnTo>
                    <a:pt x="1136709" y="424880"/>
                  </a:lnTo>
                  <a:lnTo>
                    <a:pt x="1172024" y="456418"/>
                  </a:lnTo>
                  <a:lnTo>
                    <a:pt x="1206501" y="488944"/>
                  </a:lnTo>
                  <a:lnTo>
                    <a:pt x="1240118" y="522446"/>
                  </a:lnTo>
                  <a:lnTo>
                    <a:pt x="1272850" y="556907"/>
                  </a:lnTo>
                  <a:lnTo>
                    <a:pt x="1304676" y="592314"/>
                  </a:lnTo>
                  <a:lnTo>
                    <a:pt x="1335573" y="628652"/>
                  </a:lnTo>
                  <a:lnTo>
                    <a:pt x="1365516" y="665906"/>
                  </a:lnTo>
                  <a:lnTo>
                    <a:pt x="1394483" y="704061"/>
                  </a:lnTo>
                  <a:lnTo>
                    <a:pt x="1422452" y="743104"/>
                  </a:lnTo>
                  <a:lnTo>
                    <a:pt x="1449398" y="783019"/>
                  </a:lnTo>
                  <a:lnTo>
                    <a:pt x="1475299" y="823792"/>
                  </a:lnTo>
                  <a:lnTo>
                    <a:pt x="1500132" y="865409"/>
                  </a:lnTo>
                  <a:lnTo>
                    <a:pt x="1523874" y="907854"/>
                  </a:lnTo>
                  <a:lnTo>
                    <a:pt x="1546502" y="951113"/>
                  </a:lnTo>
                  <a:lnTo>
                    <a:pt x="1567992" y="995172"/>
                  </a:lnTo>
                  <a:lnTo>
                    <a:pt x="783920" y="1364056"/>
                  </a:lnTo>
                  <a:lnTo>
                    <a:pt x="761291" y="1319336"/>
                  </a:lnTo>
                  <a:lnTo>
                    <a:pt x="736323" y="1276328"/>
                  </a:lnTo>
                  <a:lnTo>
                    <a:pt x="709114" y="1235093"/>
                  </a:lnTo>
                  <a:lnTo>
                    <a:pt x="679764" y="1195696"/>
                  </a:lnTo>
                  <a:lnTo>
                    <a:pt x="648372" y="1158198"/>
                  </a:lnTo>
                  <a:lnTo>
                    <a:pt x="615037" y="1122664"/>
                  </a:lnTo>
                  <a:lnTo>
                    <a:pt x="579859" y="1089156"/>
                  </a:lnTo>
                  <a:lnTo>
                    <a:pt x="542937" y="1057736"/>
                  </a:lnTo>
                  <a:lnTo>
                    <a:pt x="504371" y="1028468"/>
                  </a:lnTo>
                  <a:lnTo>
                    <a:pt x="464259" y="1001415"/>
                  </a:lnTo>
                  <a:lnTo>
                    <a:pt x="422701" y="976640"/>
                  </a:lnTo>
                  <a:lnTo>
                    <a:pt x="379797" y="954205"/>
                  </a:lnTo>
                  <a:lnTo>
                    <a:pt x="335645" y="934174"/>
                  </a:lnTo>
                  <a:lnTo>
                    <a:pt x="290345" y="916610"/>
                  </a:lnTo>
                  <a:lnTo>
                    <a:pt x="243997" y="901575"/>
                  </a:lnTo>
                  <a:lnTo>
                    <a:pt x="196699" y="889132"/>
                  </a:lnTo>
                  <a:lnTo>
                    <a:pt x="148551" y="879345"/>
                  </a:lnTo>
                  <a:lnTo>
                    <a:pt x="99652" y="872276"/>
                  </a:lnTo>
                  <a:lnTo>
                    <a:pt x="50102" y="867989"/>
                  </a:lnTo>
                  <a:lnTo>
                    <a:pt x="0" y="866546"/>
                  </a:lnTo>
                  <a:lnTo>
                    <a:pt x="0" y="0"/>
                  </a:lnTo>
                  <a:close/>
                </a:path>
              </a:pathLst>
            </a:custGeom>
            <a:ln w="234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1382236" y="2684805"/>
              <a:ext cx="3467100" cy="3466465"/>
            </a:xfrm>
            <a:custGeom>
              <a:avLst/>
              <a:gdLst/>
              <a:ahLst/>
              <a:cxnLst/>
              <a:rect l="l" t="t" r="r" b="b"/>
              <a:pathLst>
                <a:path w="3467100" h="3466465">
                  <a:moveTo>
                    <a:pt x="1733416" y="0"/>
                  </a:moveTo>
                  <a:lnTo>
                    <a:pt x="1682427" y="748"/>
                  </a:lnTo>
                  <a:lnTo>
                    <a:pt x="1631559" y="2990"/>
                  </a:lnTo>
                  <a:lnTo>
                    <a:pt x="1580843" y="6719"/>
                  </a:lnTo>
                  <a:lnTo>
                    <a:pt x="1530310" y="11927"/>
                  </a:lnTo>
                  <a:lnTo>
                    <a:pt x="1479992" y="18609"/>
                  </a:lnTo>
                  <a:lnTo>
                    <a:pt x="1429919" y="26756"/>
                  </a:lnTo>
                  <a:lnTo>
                    <a:pt x="1380124" y="36364"/>
                  </a:lnTo>
                  <a:lnTo>
                    <a:pt x="1330637" y="47424"/>
                  </a:lnTo>
                  <a:lnTo>
                    <a:pt x="1281490" y="59930"/>
                  </a:lnTo>
                  <a:lnTo>
                    <a:pt x="1232714" y="73876"/>
                  </a:lnTo>
                  <a:lnTo>
                    <a:pt x="1184340" y="89254"/>
                  </a:lnTo>
                  <a:lnTo>
                    <a:pt x="1136400" y="106059"/>
                  </a:lnTo>
                  <a:lnTo>
                    <a:pt x="1088925" y="124282"/>
                  </a:lnTo>
                  <a:lnTo>
                    <a:pt x="1041946" y="143918"/>
                  </a:lnTo>
                  <a:lnTo>
                    <a:pt x="995495" y="164960"/>
                  </a:lnTo>
                  <a:lnTo>
                    <a:pt x="951890" y="186211"/>
                  </a:lnTo>
                  <a:lnTo>
                    <a:pt x="909146" y="208516"/>
                  </a:lnTo>
                  <a:lnTo>
                    <a:pt x="867270" y="231852"/>
                  </a:lnTo>
                  <a:lnTo>
                    <a:pt x="826271" y="256197"/>
                  </a:lnTo>
                  <a:lnTo>
                    <a:pt x="786157" y="281527"/>
                  </a:lnTo>
                  <a:lnTo>
                    <a:pt x="746936" y="307818"/>
                  </a:lnTo>
                  <a:lnTo>
                    <a:pt x="708618" y="335048"/>
                  </a:lnTo>
                  <a:lnTo>
                    <a:pt x="671209" y="363193"/>
                  </a:lnTo>
                  <a:lnTo>
                    <a:pt x="634719" y="392232"/>
                  </a:lnTo>
                  <a:lnTo>
                    <a:pt x="599156" y="422139"/>
                  </a:lnTo>
                  <a:lnTo>
                    <a:pt x="564528" y="452892"/>
                  </a:lnTo>
                  <a:lnTo>
                    <a:pt x="530843" y="484469"/>
                  </a:lnTo>
                  <a:lnTo>
                    <a:pt x="498110" y="516845"/>
                  </a:lnTo>
                  <a:lnTo>
                    <a:pt x="466338" y="549999"/>
                  </a:lnTo>
                  <a:lnTo>
                    <a:pt x="435533" y="583906"/>
                  </a:lnTo>
                  <a:lnTo>
                    <a:pt x="405706" y="618543"/>
                  </a:lnTo>
                  <a:lnTo>
                    <a:pt x="376863" y="653888"/>
                  </a:lnTo>
                  <a:lnTo>
                    <a:pt x="349014" y="689917"/>
                  </a:lnTo>
                  <a:lnTo>
                    <a:pt x="322167" y="726608"/>
                  </a:lnTo>
                  <a:lnTo>
                    <a:pt x="296329" y="763936"/>
                  </a:lnTo>
                  <a:lnTo>
                    <a:pt x="271510" y="801879"/>
                  </a:lnTo>
                  <a:lnTo>
                    <a:pt x="247718" y="840414"/>
                  </a:lnTo>
                  <a:lnTo>
                    <a:pt x="224961" y="879518"/>
                  </a:lnTo>
                  <a:lnTo>
                    <a:pt x="203247" y="919167"/>
                  </a:lnTo>
                  <a:lnTo>
                    <a:pt x="182585" y="959339"/>
                  </a:lnTo>
                  <a:lnTo>
                    <a:pt x="162983" y="1000010"/>
                  </a:lnTo>
                  <a:lnTo>
                    <a:pt x="144449" y="1041157"/>
                  </a:lnTo>
                  <a:lnTo>
                    <a:pt x="126992" y="1082757"/>
                  </a:lnTo>
                  <a:lnTo>
                    <a:pt x="110620" y="1124787"/>
                  </a:lnTo>
                  <a:lnTo>
                    <a:pt x="95342" y="1167223"/>
                  </a:lnTo>
                  <a:lnTo>
                    <a:pt x="81165" y="1210043"/>
                  </a:lnTo>
                  <a:lnTo>
                    <a:pt x="68097" y="1253224"/>
                  </a:lnTo>
                  <a:lnTo>
                    <a:pt x="56149" y="1296742"/>
                  </a:lnTo>
                  <a:lnTo>
                    <a:pt x="45327" y="1340575"/>
                  </a:lnTo>
                  <a:lnTo>
                    <a:pt x="35639" y="1384698"/>
                  </a:lnTo>
                  <a:lnTo>
                    <a:pt x="27095" y="1429089"/>
                  </a:lnTo>
                  <a:lnTo>
                    <a:pt x="19703" y="1473726"/>
                  </a:lnTo>
                  <a:lnTo>
                    <a:pt x="13471" y="1518584"/>
                  </a:lnTo>
                  <a:lnTo>
                    <a:pt x="8407" y="1563640"/>
                  </a:lnTo>
                  <a:lnTo>
                    <a:pt x="4519" y="1608872"/>
                  </a:lnTo>
                  <a:lnTo>
                    <a:pt x="1817" y="1654257"/>
                  </a:lnTo>
                  <a:lnTo>
                    <a:pt x="307" y="1699770"/>
                  </a:lnTo>
                  <a:lnTo>
                    <a:pt x="0" y="1745390"/>
                  </a:lnTo>
                  <a:lnTo>
                    <a:pt x="902" y="1791093"/>
                  </a:lnTo>
                  <a:lnTo>
                    <a:pt x="3022" y="1836855"/>
                  </a:lnTo>
                  <a:lnTo>
                    <a:pt x="6369" y="1882655"/>
                  </a:lnTo>
                  <a:lnTo>
                    <a:pt x="10951" y="1928467"/>
                  </a:lnTo>
                  <a:lnTo>
                    <a:pt x="16776" y="1974271"/>
                  </a:lnTo>
                  <a:lnTo>
                    <a:pt x="23852" y="2020041"/>
                  </a:lnTo>
                  <a:lnTo>
                    <a:pt x="32189" y="2065756"/>
                  </a:lnTo>
                  <a:lnTo>
                    <a:pt x="41793" y="2111392"/>
                  </a:lnTo>
                  <a:lnTo>
                    <a:pt x="52674" y="2156925"/>
                  </a:lnTo>
                  <a:lnTo>
                    <a:pt x="64840" y="2202334"/>
                  </a:lnTo>
                  <a:lnTo>
                    <a:pt x="78299" y="2247594"/>
                  </a:lnTo>
                  <a:lnTo>
                    <a:pt x="93060" y="2292683"/>
                  </a:lnTo>
                  <a:lnTo>
                    <a:pt x="109130" y="2337577"/>
                  </a:lnTo>
                  <a:lnTo>
                    <a:pt x="126519" y="2382253"/>
                  </a:lnTo>
                  <a:lnTo>
                    <a:pt x="145234" y="2426689"/>
                  </a:lnTo>
                  <a:lnTo>
                    <a:pt x="165283" y="2470861"/>
                  </a:lnTo>
                  <a:lnTo>
                    <a:pt x="186542" y="2514465"/>
                  </a:lnTo>
                  <a:lnTo>
                    <a:pt x="208854" y="2557210"/>
                  </a:lnTo>
                  <a:lnTo>
                    <a:pt x="232197" y="2599086"/>
                  </a:lnTo>
                  <a:lnTo>
                    <a:pt x="256548" y="2640085"/>
                  </a:lnTo>
                  <a:lnTo>
                    <a:pt x="281883" y="2680198"/>
                  </a:lnTo>
                  <a:lnTo>
                    <a:pt x="308179" y="2719419"/>
                  </a:lnTo>
                  <a:lnTo>
                    <a:pt x="335414" y="2757737"/>
                  </a:lnTo>
                  <a:lnTo>
                    <a:pt x="363564" y="2795145"/>
                  </a:lnTo>
                  <a:lnTo>
                    <a:pt x="392606" y="2831635"/>
                  </a:lnTo>
                  <a:lnTo>
                    <a:pt x="422517" y="2867198"/>
                  </a:lnTo>
                  <a:lnTo>
                    <a:pt x="453273" y="2901826"/>
                  </a:lnTo>
                  <a:lnTo>
                    <a:pt x="484853" y="2935510"/>
                  </a:lnTo>
                  <a:lnTo>
                    <a:pt x="517232" y="2968243"/>
                  </a:lnTo>
                  <a:lnTo>
                    <a:pt x="550387" y="3000015"/>
                  </a:lnTo>
                  <a:lnTo>
                    <a:pt x="584296" y="3030819"/>
                  </a:lnTo>
                  <a:lnTo>
                    <a:pt x="618935" y="3060646"/>
                  </a:lnTo>
                  <a:lnTo>
                    <a:pt x="654281" y="3089488"/>
                  </a:lnTo>
                  <a:lnTo>
                    <a:pt x="690311" y="3117337"/>
                  </a:lnTo>
                  <a:lnTo>
                    <a:pt x="727002" y="3144184"/>
                  </a:lnTo>
                  <a:lnTo>
                    <a:pt x="764331" y="3170021"/>
                  </a:lnTo>
                  <a:lnTo>
                    <a:pt x="802274" y="3194840"/>
                  </a:lnTo>
                  <a:lnTo>
                    <a:pt x="840809" y="3218631"/>
                  </a:lnTo>
                  <a:lnTo>
                    <a:pt x="879912" y="3241388"/>
                  </a:lnTo>
                  <a:lnTo>
                    <a:pt x="919561" y="3263102"/>
                  </a:lnTo>
                  <a:lnTo>
                    <a:pt x="959732" y="3283764"/>
                  </a:lnTo>
                  <a:lnTo>
                    <a:pt x="1000401" y="3303365"/>
                  </a:lnTo>
                  <a:lnTo>
                    <a:pt x="1041547" y="3321899"/>
                  </a:lnTo>
                  <a:lnTo>
                    <a:pt x="1083146" y="3339356"/>
                  </a:lnTo>
                  <a:lnTo>
                    <a:pt x="1125174" y="3355728"/>
                  </a:lnTo>
                  <a:lnTo>
                    <a:pt x="1167609" y="3371006"/>
                  </a:lnTo>
                  <a:lnTo>
                    <a:pt x="1210428" y="3385183"/>
                  </a:lnTo>
                  <a:lnTo>
                    <a:pt x="1253607" y="3398250"/>
                  </a:lnTo>
                  <a:lnTo>
                    <a:pt x="1297123" y="3410199"/>
                  </a:lnTo>
                  <a:lnTo>
                    <a:pt x="1340953" y="3421021"/>
                  </a:lnTo>
                  <a:lnTo>
                    <a:pt x="1385075" y="3430708"/>
                  </a:lnTo>
                  <a:lnTo>
                    <a:pt x="1429464" y="3439252"/>
                  </a:lnTo>
                  <a:lnTo>
                    <a:pt x="1474098" y="3446645"/>
                  </a:lnTo>
                  <a:lnTo>
                    <a:pt x="1518954" y="3452877"/>
                  </a:lnTo>
                  <a:lnTo>
                    <a:pt x="1564008" y="3457941"/>
                  </a:lnTo>
                  <a:lnTo>
                    <a:pt x="1609238" y="3461829"/>
                  </a:lnTo>
                  <a:lnTo>
                    <a:pt x="1654620" y="3464532"/>
                  </a:lnTo>
                  <a:lnTo>
                    <a:pt x="1700131" y="3466042"/>
                  </a:lnTo>
                  <a:lnTo>
                    <a:pt x="1745749" y="3466350"/>
                  </a:lnTo>
                  <a:lnTo>
                    <a:pt x="1791449" y="3465449"/>
                  </a:lnTo>
                  <a:lnTo>
                    <a:pt x="1837209" y="3463329"/>
                  </a:lnTo>
                  <a:lnTo>
                    <a:pt x="1883006" y="3459983"/>
                  </a:lnTo>
                  <a:lnTo>
                    <a:pt x="1928817" y="3455402"/>
                  </a:lnTo>
                  <a:lnTo>
                    <a:pt x="1974619" y="3449577"/>
                  </a:lnTo>
                  <a:lnTo>
                    <a:pt x="2020387" y="3442502"/>
                  </a:lnTo>
                  <a:lnTo>
                    <a:pt x="2066100" y="3434167"/>
                  </a:lnTo>
                  <a:lnTo>
                    <a:pt x="2111734" y="3424563"/>
                  </a:lnTo>
                  <a:lnTo>
                    <a:pt x="2157267" y="3413683"/>
                  </a:lnTo>
                  <a:lnTo>
                    <a:pt x="2202674" y="3401519"/>
                  </a:lnTo>
                  <a:lnTo>
                    <a:pt x="2247933" y="3388061"/>
                  </a:lnTo>
                  <a:lnTo>
                    <a:pt x="2293021" y="3373302"/>
                  </a:lnTo>
                  <a:lnTo>
                    <a:pt x="2337914" y="3357233"/>
                  </a:lnTo>
                  <a:lnTo>
                    <a:pt x="2382590" y="3339846"/>
                  </a:lnTo>
                  <a:lnTo>
                    <a:pt x="2427025" y="3321133"/>
                  </a:lnTo>
                  <a:lnTo>
                    <a:pt x="2471197" y="3301085"/>
                  </a:lnTo>
                  <a:lnTo>
                    <a:pt x="2514809" y="3279827"/>
                  </a:lnTo>
                  <a:lnTo>
                    <a:pt x="2557560" y="3257514"/>
                  </a:lnTo>
                  <a:lnTo>
                    <a:pt x="2599442" y="3234171"/>
                  </a:lnTo>
                  <a:lnTo>
                    <a:pt x="2640447" y="3209821"/>
                  </a:lnTo>
                  <a:lnTo>
                    <a:pt x="2680566" y="3184486"/>
                  </a:lnTo>
                  <a:lnTo>
                    <a:pt x="2719792" y="3158189"/>
                  </a:lnTo>
                  <a:lnTo>
                    <a:pt x="2758116" y="3130954"/>
                  </a:lnTo>
                  <a:lnTo>
                    <a:pt x="2795529" y="3102804"/>
                  </a:lnTo>
                  <a:lnTo>
                    <a:pt x="2832023" y="3073763"/>
                  </a:lnTo>
                  <a:lnTo>
                    <a:pt x="2867590" y="3043852"/>
                  </a:lnTo>
                  <a:lnTo>
                    <a:pt x="2902222" y="3013095"/>
                  </a:lnTo>
                  <a:lnTo>
                    <a:pt x="2935910" y="2981516"/>
                  </a:lnTo>
                  <a:lnTo>
                    <a:pt x="2968646" y="2949137"/>
                  </a:lnTo>
                  <a:lnTo>
                    <a:pt x="3000422" y="2915981"/>
                  </a:lnTo>
                  <a:lnTo>
                    <a:pt x="3031229" y="2882073"/>
                  </a:lnTo>
                  <a:lnTo>
                    <a:pt x="3061059" y="2847434"/>
                  </a:lnTo>
                  <a:lnTo>
                    <a:pt x="3089904" y="2812088"/>
                  </a:lnTo>
                  <a:lnTo>
                    <a:pt x="3117754" y="2776057"/>
                  </a:lnTo>
                  <a:lnTo>
                    <a:pt x="3144603" y="2739367"/>
                  </a:lnTo>
                  <a:lnTo>
                    <a:pt x="3170442" y="2702038"/>
                  </a:lnTo>
                  <a:lnTo>
                    <a:pt x="3195262" y="2664094"/>
                  </a:lnTo>
                  <a:lnTo>
                    <a:pt x="3219055" y="2625560"/>
                  </a:lnTo>
                  <a:lnTo>
                    <a:pt x="3241813" y="2586456"/>
                  </a:lnTo>
                  <a:lnTo>
                    <a:pt x="3263527" y="2546808"/>
                  </a:lnTo>
                  <a:lnTo>
                    <a:pt x="3284189" y="2506637"/>
                  </a:lnTo>
                  <a:lnTo>
                    <a:pt x="3303791" y="2465967"/>
                  </a:lnTo>
                  <a:lnTo>
                    <a:pt x="3322325" y="2424821"/>
                  </a:lnTo>
                  <a:lnTo>
                    <a:pt x="3339782" y="2383222"/>
                  </a:lnTo>
                  <a:lnTo>
                    <a:pt x="3356153" y="2341194"/>
                  </a:lnTo>
                  <a:lnTo>
                    <a:pt x="3371431" y="2298759"/>
                  </a:lnTo>
                  <a:lnTo>
                    <a:pt x="3385607" y="2255941"/>
                  </a:lnTo>
                  <a:lnTo>
                    <a:pt x="3398673" y="2212762"/>
                  </a:lnTo>
                  <a:lnTo>
                    <a:pt x="3410620" y="2169246"/>
                  </a:lnTo>
                  <a:lnTo>
                    <a:pt x="3421441" y="2125415"/>
                  </a:lnTo>
                  <a:lnTo>
                    <a:pt x="3431126" y="2081294"/>
                  </a:lnTo>
                  <a:lnTo>
                    <a:pt x="3439669" y="2036905"/>
                  </a:lnTo>
                  <a:lnTo>
                    <a:pt x="3447059" y="1992271"/>
                  </a:lnTo>
                  <a:lnTo>
                    <a:pt x="3453289" y="1947415"/>
                  </a:lnTo>
                  <a:lnTo>
                    <a:pt x="3458351" y="1902361"/>
                  </a:lnTo>
                  <a:lnTo>
                    <a:pt x="3462236" y="1857131"/>
                  </a:lnTo>
                  <a:lnTo>
                    <a:pt x="3464936" y="1811749"/>
                  </a:lnTo>
                  <a:lnTo>
                    <a:pt x="3466443" y="1766237"/>
                  </a:lnTo>
                  <a:lnTo>
                    <a:pt x="3466748" y="1720620"/>
                  </a:lnTo>
                  <a:lnTo>
                    <a:pt x="3465843" y="1674919"/>
                  </a:lnTo>
                  <a:lnTo>
                    <a:pt x="3463719" y="1629159"/>
                  </a:lnTo>
                  <a:lnTo>
                    <a:pt x="3460370" y="1583362"/>
                  </a:lnTo>
                  <a:lnTo>
                    <a:pt x="3455785" y="1537551"/>
                  </a:lnTo>
                  <a:lnTo>
                    <a:pt x="3449956" y="1491750"/>
                  </a:lnTo>
                  <a:lnTo>
                    <a:pt x="3442876" y="1445981"/>
                  </a:lnTo>
                  <a:lnTo>
                    <a:pt x="3434537" y="1400268"/>
                  </a:lnTo>
                  <a:lnTo>
                    <a:pt x="3424929" y="1354634"/>
                  </a:lnTo>
                  <a:lnTo>
                    <a:pt x="3414044" y="1309102"/>
                  </a:lnTo>
                  <a:lnTo>
                    <a:pt x="3401875" y="1263695"/>
                  </a:lnTo>
                  <a:lnTo>
                    <a:pt x="3388412" y="1218435"/>
                  </a:lnTo>
                  <a:lnTo>
                    <a:pt x="3373648" y="1173348"/>
                  </a:lnTo>
                  <a:lnTo>
                    <a:pt x="3357573" y="1128454"/>
                  </a:lnTo>
                  <a:lnTo>
                    <a:pt x="3340181" y="1083778"/>
                  </a:lnTo>
                  <a:lnTo>
                    <a:pt x="3321462" y="1039343"/>
                  </a:lnTo>
                  <a:lnTo>
                    <a:pt x="3301409" y="995172"/>
                  </a:lnTo>
                  <a:lnTo>
                    <a:pt x="2517336" y="1364056"/>
                  </a:lnTo>
                  <a:lnTo>
                    <a:pt x="2536486" y="1407824"/>
                  </a:lnTo>
                  <a:lnTo>
                    <a:pt x="2553156" y="1452474"/>
                  </a:lnTo>
                  <a:lnTo>
                    <a:pt x="2567322" y="1497901"/>
                  </a:lnTo>
                  <a:lnTo>
                    <a:pt x="2578963" y="1543997"/>
                  </a:lnTo>
                  <a:lnTo>
                    <a:pt x="2588055" y="1590656"/>
                  </a:lnTo>
                  <a:lnTo>
                    <a:pt x="2594578" y="1637770"/>
                  </a:lnTo>
                  <a:lnTo>
                    <a:pt x="2598508" y="1685234"/>
                  </a:lnTo>
                  <a:lnTo>
                    <a:pt x="2599823" y="1732940"/>
                  </a:lnTo>
                  <a:lnTo>
                    <a:pt x="2598540" y="1780489"/>
                  </a:lnTo>
                  <a:lnTo>
                    <a:pt x="2594738" y="1827368"/>
                  </a:lnTo>
                  <a:lnTo>
                    <a:pt x="2588482" y="1873509"/>
                  </a:lnTo>
                  <a:lnTo>
                    <a:pt x="2579838" y="1918848"/>
                  </a:lnTo>
                  <a:lnTo>
                    <a:pt x="2568872" y="1963319"/>
                  </a:lnTo>
                  <a:lnTo>
                    <a:pt x="2555650" y="2006854"/>
                  </a:lnTo>
                  <a:lnTo>
                    <a:pt x="2540238" y="2049388"/>
                  </a:lnTo>
                  <a:lnTo>
                    <a:pt x="2522703" y="2090856"/>
                  </a:lnTo>
                  <a:lnTo>
                    <a:pt x="2503110" y="2131190"/>
                  </a:lnTo>
                  <a:lnTo>
                    <a:pt x="2481526" y="2170326"/>
                  </a:lnTo>
                  <a:lnTo>
                    <a:pt x="2458016" y="2208196"/>
                  </a:lnTo>
                  <a:lnTo>
                    <a:pt x="2432647" y="2244735"/>
                  </a:lnTo>
                  <a:lnTo>
                    <a:pt x="2405485" y="2279876"/>
                  </a:lnTo>
                  <a:lnTo>
                    <a:pt x="2376596" y="2313555"/>
                  </a:lnTo>
                  <a:lnTo>
                    <a:pt x="2346046" y="2345704"/>
                  </a:lnTo>
                  <a:lnTo>
                    <a:pt x="2313901" y="2376257"/>
                  </a:lnTo>
                  <a:lnTo>
                    <a:pt x="2280228" y="2405150"/>
                  </a:lnTo>
                  <a:lnTo>
                    <a:pt x="2245091" y="2432314"/>
                  </a:lnTo>
                  <a:lnTo>
                    <a:pt x="2208558" y="2457685"/>
                  </a:lnTo>
                  <a:lnTo>
                    <a:pt x="2170694" y="2481197"/>
                  </a:lnTo>
                  <a:lnTo>
                    <a:pt x="2131566" y="2502782"/>
                  </a:lnTo>
                  <a:lnTo>
                    <a:pt x="2091239" y="2522376"/>
                  </a:lnTo>
                  <a:lnTo>
                    <a:pt x="2049781" y="2539913"/>
                  </a:lnTo>
                  <a:lnTo>
                    <a:pt x="2007256" y="2555325"/>
                  </a:lnTo>
                  <a:lnTo>
                    <a:pt x="1963730" y="2568547"/>
                  </a:lnTo>
                  <a:lnTo>
                    <a:pt x="1919271" y="2579514"/>
                  </a:lnTo>
                  <a:lnTo>
                    <a:pt x="1873944" y="2588158"/>
                  </a:lnTo>
                  <a:lnTo>
                    <a:pt x="1827815" y="2594415"/>
                  </a:lnTo>
                  <a:lnTo>
                    <a:pt x="1780950" y="2598217"/>
                  </a:lnTo>
                  <a:lnTo>
                    <a:pt x="1733416" y="2599499"/>
                  </a:lnTo>
                  <a:lnTo>
                    <a:pt x="1685868" y="2598217"/>
                  </a:lnTo>
                  <a:lnTo>
                    <a:pt x="1638990" y="2594415"/>
                  </a:lnTo>
                  <a:lnTo>
                    <a:pt x="1592850" y="2588158"/>
                  </a:lnTo>
                  <a:lnTo>
                    <a:pt x="1547512" y="2579514"/>
                  </a:lnTo>
                  <a:lnTo>
                    <a:pt x="1503042" y="2568547"/>
                  </a:lnTo>
                  <a:lnTo>
                    <a:pt x="1459508" y="2555325"/>
                  </a:lnTo>
                  <a:lnTo>
                    <a:pt x="1416974" y="2539913"/>
                  </a:lnTo>
                  <a:lnTo>
                    <a:pt x="1375508" y="2522376"/>
                  </a:lnTo>
                  <a:lnTo>
                    <a:pt x="1335174" y="2502782"/>
                  </a:lnTo>
                  <a:lnTo>
                    <a:pt x="1296039" y="2481197"/>
                  </a:lnTo>
                  <a:lnTo>
                    <a:pt x="1258169" y="2457685"/>
                  </a:lnTo>
                  <a:lnTo>
                    <a:pt x="1221631" y="2432314"/>
                  </a:lnTo>
                  <a:lnTo>
                    <a:pt x="1186490" y="2405150"/>
                  </a:lnTo>
                  <a:lnTo>
                    <a:pt x="1152812" y="2376257"/>
                  </a:lnTo>
                  <a:lnTo>
                    <a:pt x="1120663" y="2345704"/>
                  </a:lnTo>
                  <a:lnTo>
                    <a:pt x="1090110" y="2313555"/>
                  </a:lnTo>
                  <a:lnTo>
                    <a:pt x="1061218" y="2279876"/>
                  </a:lnTo>
                  <a:lnTo>
                    <a:pt x="1034053" y="2244735"/>
                  </a:lnTo>
                  <a:lnTo>
                    <a:pt x="1008683" y="2208196"/>
                  </a:lnTo>
                  <a:lnTo>
                    <a:pt x="985171" y="2170326"/>
                  </a:lnTo>
                  <a:lnTo>
                    <a:pt x="963586" y="2131190"/>
                  </a:lnTo>
                  <a:lnTo>
                    <a:pt x="943992" y="2090856"/>
                  </a:lnTo>
                  <a:lnTo>
                    <a:pt x="926456" y="2049388"/>
                  </a:lnTo>
                  <a:lnTo>
                    <a:pt x="911043" y="2006854"/>
                  </a:lnTo>
                  <a:lnTo>
                    <a:pt x="897821" y="1963319"/>
                  </a:lnTo>
                  <a:lnTo>
                    <a:pt x="886855" y="1918848"/>
                  </a:lnTo>
                  <a:lnTo>
                    <a:pt x="878210" y="1873509"/>
                  </a:lnTo>
                  <a:lnTo>
                    <a:pt x="871954" y="1827368"/>
                  </a:lnTo>
                  <a:lnTo>
                    <a:pt x="868152" y="1780489"/>
                  </a:lnTo>
                  <a:lnTo>
                    <a:pt x="866869" y="1732940"/>
                  </a:lnTo>
                  <a:lnTo>
                    <a:pt x="868152" y="1685407"/>
                  </a:lnTo>
                  <a:lnTo>
                    <a:pt x="871954" y="1638543"/>
                  </a:lnTo>
                  <a:lnTo>
                    <a:pt x="878210" y="1592415"/>
                  </a:lnTo>
                  <a:lnTo>
                    <a:pt x="886855" y="1547089"/>
                  </a:lnTo>
                  <a:lnTo>
                    <a:pt x="897821" y="1502631"/>
                  </a:lnTo>
                  <a:lnTo>
                    <a:pt x="911043" y="1459106"/>
                  </a:lnTo>
                  <a:lnTo>
                    <a:pt x="926456" y="1416582"/>
                  </a:lnTo>
                  <a:lnTo>
                    <a:pt x="943992" y="1375124"/>
                  </a:lnTo>
                  <a:lnTo>
                    <a:pt x="963586" y="1334798"/>
                  </a:lnTo>
                  <a:lnTo>
                    <a:pt x="985171" y="1295670"/>
                  </a:lnTo>
                  <a:lnTo>
                    <a:pt x="1008683" y="1257807"/>
                  </a:lnTo>
                  <a:lnTo>
                    <a:pt x="1034053" y="1221275"/>
                  </a:lnTo>
                  <a:lnTo>
                    <a:pt x="1061218" y="1186138"/>
                  </a:lnTo>
                  <a:lnTo>
                    <a:pt x="1090110" y="1152465"/>
                  </a:lnTo>
                  <a:lnTo>
                    <a:pt x="1120663" y="1120320"/>
                  </a:lnTo>
                  <a:lnTo>
                    <a:pt x="1152812" y="1089771"/>
                  </a:lnTo>
                  <a:lnTo>
                    <a:pt x="1186490" y="1060882"/>
                  </a:lnTo>
                  <a:lnTo>
                    <a:pt x="1221631" y="1033720"/>
                  </a:lnTo>
                  <a:lnTo>
                    <a:pt x="1258169" y="1008352"/>
                  </a:lnTo>
                  <a:lnTo>
                    <a:pt x="1296039" y="984842"/>
                  </a:lnTo>
                  <a:lnTo>
                    <a:pt x="1335174" y="963258"/>
                  </a:lnTo>
                  <a:lnTo>
                    <a:pt x="1375508" y="943665"/>
                  </a:lnTo>
                  <a:lnTo>
                    <a:pt x="1416974" y="926130"/>
                  </a:lnTo>
                  <a:lnTo>
                    <a:pt x="1459508" y="910719"/>
                  </a:lnTo>
                  <a:lnTo>
                    <a:pt x="1503042" y="897497"/>
                  </a:lnTo>
                  <a:lnTo>
                    <a:pt x="1547512" y="886531"/>
                  </a:lnTo>
                  <a:lnTo>
                    <a:pt x="1592850" y="877887"/>
                  </a:lnTo>
                  <a:lnTo>
                    <a:pt x="1638990" y="871630"/>
                  </a:lnTo>
                  <a:lnTo>
                    <a:pt x="1685868" y="867828"/>
                  </a:lnTo>
                  <a:lnTo>
                    <a:pt x="1733416" y="866546"/>
                  </a:lnTo>
                  <a:lnTo>
                    <a:pt x="1733416" y="0"/>
                  </a:lnTo>
                  <a:close/>
                </a:path>
              </a:pathLst>
            </a:custGeom>
            <a:solidFill>
              <a:srgbClr val="9B84AE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1382236" y="2684805"/>
              <a:ext cx="3467100" cy="3466465"/>
            </a:xfrm>
            <a:custGeom>
              <a:avLst/>
              <a:gdLst/>
              <a:ahLst/>
              <a:cxnLst/>
              <a:rect l="l" t="t" r="r" b="b"/>
              <a:pathLst>
                <a:path w="3467100" h="3466465">
                  <a:moveTo>
                    <a:pt x="3301409" y="995172"/>
                  </a:moveTo>
                  <a:lnTo>
                    <a:pt x="3321462" y="1039343"/>
                  </a:lnTo>
                  <a:lnTo>
                    <a:pt x="3340181" y="1083778"/>
                  </a:lnTo>
                  <a:lnTo>
                    <a:pt x="3357573" y="1128454"/>
                  </a:lnTo>
                  <a:lnTo>
                    <a:pt x="3373648" y="1173348"/>
                  </a:lnTo>
                  <a:lnTo>
                    <a:pt x="3388412" y="1218435"/>
                  </a:lnTo>
                  <a:lnTo>
                    <a:pt x="3401875" y="1263695"/>
                  </a:lnTo>
                  <a:lnTo>
                    <a:pt x="3414044" y="1309102"/>
                  </a:lnTo>
                  <a:lnTo>
                    <a:pt x="3424929" y="1354634"/>
                  </a:lnTo>
                  <a:lnTo>
                    <a:pt x="3434537" y="1400268"/>
                  </a:lnTo>
                  <a:lnTo>
                    <a:pt x="3442876" y="1445981"/>
                  </a:lnTo>
                  <a:lnTo>
                    <a:pt x="3449956" y="1491750"/>
                  </a:lnTo>
                  <a:lnTo>
                    <a:pt x="3455785" y="1537551"/>
                  </a:lnTo>
                  <a:lnTo>
                    <a:pt x="3460370" y="1583362"/>
                  </a:lnTo>
                  <a:lnTo>
                    <a:pt x="3463719" y="1629159"/>
                  </a:lnTo>
                  <a:lnTo>
                    <a:pt x="3465843" y="1674919"/>
                  </a:lnTo>
                  <a:lnTo>
                    <a:pt x="3466748" y="1720620"/>
                  </a:lnTo>
                  <a:lnTo>
                    <a:pt x="3466443" y="1766237"/>
                  </a:lnTo>
                  <a:lnTo>
                    <a:pt x="3464936" y="1811749"/>
                  </a:lnTo>
                  <a:lnTo>
                    <a:pt x="3462236" y="1857131"/>
                  </a:lnTo>
                  <a:lnTo>
                    <a:pt x="3458351" y="1902361"/>
                  </a:lnTo>
                  <a:lnTo>
                    <a:pt x="3453289" y="1947415"/>
                  </a:lnTo>
                  <a:lnTo>
                    <a:pt x="3447059" y="1992271"/>
                  </a:lnTo>
                  <a:lnTo>
                    <a:pt x="3439669" y="2036905"/>
                  </a:lnTo>
                  <a:lnTo>
                    <a:pt x="3431126" y="2081294"/>
                  </a:lnTo>
                  <a:lnTo>
                    <a:pt x="3421441" y="2125415"/>
                  </a:lnTo>
                  <a:lnTo>
                    <a:pt x="3410620" y="2169246"/>
                  </a:lnTo>
                  <a:lnTo>
                    <a:pt x="3398673" y="2212762"/>
                  </a:lnTo>
                  <a:lnTo>
                    <a:pt x="3385607" y="2255941"/>
                  </a:lnTo>
                  <a:lnTo>
                    <a:pt x="3371431" y="2298759"/>
                  </a:lnTo>
                  <a:lnTo>
                    <a:pt x="3356153" y="2341194"/>
                  </a:lnTo>
                  <a:lnTo>
                    <a:pt x="3339782" y="2383222"/>
                  </a:lnTo>
                  <a:lnTo>
                    <a:pt x="3322325" y="2424821"/>
                  </a:lnTo>
                  <a:lnTo>
                    <a:pt x="3303791" y="2465967"/>
                  </a:lnTo>
                  <a:lnTo>
                    <a:pt x="3284189" y="2506637"/>
                  </a:lnTo>
                  <a:lnTo>
                    <a:pt x="3263527" y="2546808"/>
                  </a:lnTo>
                  <a:lnTo>
                    <a:pt x="3241813" y="2586456"/>
                  </a:lnTo>
                  <a:lnTo>
                    <a:pt x="3219055" y="2625560"/>
                  </a:lnTo>
                  <a:lnTo>
                    <a:pt x="3195262" y="2664094"/>
                  </a:lnTo>
                  <a:lnTo>
                    <a:pt x="3170442" y="2702038"/>
                  </a:lnTo>
                  <a:lnTo>
                    <a:pt x="3144603" y="2739367"/>
                  </a:lnTo>
                  <a:lnTo>
                    <a:pt x="3117754" y="2776057"/>
                  </a:lnTo>
                  <a:lnTo>
                    <a:pt x="3089904" y="2812088"/>
                  </a:lnTo>
                  <a:lnTo>
                    <a:pt x="3061059" y="2847434"/>
                  </a:lnTo>
                  <a:lnTo>
                    <a:pt x="3031229" y="2882073"/>
                  </a:lnTo>
                  <a:lnTo>
                    <a:pt x="3000422" y="2915981"/>
                  </a:lnTo>
                  <a:lnTo>
                    <a:pt x="2968646" y="2949137"/>
                  </a:lnTo>
                  <a:lnTo>
                    <a:pt x="2935910" y="2981516"/>
                  </a:lnTo>
                  <a:lnTo>
                    <a:pt x="2902222" y="3013095"/>
                  </a:lnTo>
                  <a:lnTo>
                    <a:pt x="2867590" y="3043852"/>
                  </a:lnTo>
                  <a:lnTo>
                    <a:pt x="2832023" y="3073763"/>
                  </a:lnTo>
                  <a:lnTo>
                    <a:pt x="2795529" y="3102804"/>
                  </a:lnTo>
                  <a:lnTo>
                    <a:pt x="2758116" y="3130954"/>
                  </a:lnTo>
                  <a:lnTo>
                    <a:pt x="2719792" y="3158189"/>
                  </a:lnTo>
                  <a:lnTo>
                    <a:pt x="2680566" y="3184486"/>
                  </a:lnTo>
                  <a:lnTo>
                    <a:pt x="2640447" y="3209821"/>
                  </a:lnTo>
                  <a:lnTo>
                    <a:pt x="2599442" y="3234171"/>
                  </a:lnTo>
                  <a:lnTo>
                    <a:pt x="2557560" y="3257514"/>
                  </a:lnTo>
                  <a:lnTo>
                    <a:pt x="2514809" y="3279827"/>
                  </a:lnTo>
                  <a:lnTo>
                    <a:pt x="2471197" y="3301085"/>
                  </a:lnTo>
                  <a:lnTo>
                    <a:pt x="2427025" y="3321133"/>
                  </a:lnTo>
                  <a:lnTo>
                    <a:pt x="2382590" y="3339846"/>
                  </a:lnTo>
                  <a:lnTo>
                    <a:pt x="2337914" y="3357233"/>
                  </a:lnTo>
                  <a:lnTo>
                    <a:pt x="2293021" y="3373302"/>
                  </a:lnTo>
                  <a:lnTo>
                    <a:pt x="2247933" y="3388061"/>
                  </a:lnTo>
                  <a:lnTo>
                    <a:pt x="2202674" y="3401519"/>
                  </a:lnTo>
                  <a:lnTo>
                    <a:pt x="2157267" y="3413683"/>
                  </a:lnTo>
                  <a:lnTo>
                    <a:pt x="2111734" y="3424563"/>
                  </a:lnTo>
                  <a:lnTo>
                    <a:pt x="2066100" y="3434167"/>
                  </a:lnTo>
                  <a:lnTo>
                    <a:pt x="2020387" y="3442502"/>
                  </a:lnTo>
                  <a:lnTo>
                    <a:pt x="1974619" y="3449577"/>
                  </a:lnTo>
                  <a:lnTo>
                    <a:pt x="1928817" y="3455402"/>
                  </a:lnTo>
                  <a:lnTo>
                    <a:pt x="1883006" y="3459983"/>
                  </a:lnTo>
                  <a:lnTo>
                    <a:pt x="1837209" y="3463329"/>
                  </a:lnTo>
                  <a:lnTo>
                    <a:pt x="1791449" y="3465449"/>
                  </a:lnTo>
                  <a:lnTo>
                    <a:pt x="1745749" y="3466350"/>
                  </a:lnTo>
                  <a:lnTo>
                    <a:pt x="1700131" y="3466042"/>
                  </a:lnTo>
                  <a:lnTo>
                    <a:pt x="1654620" y="3464532"/>
                  </a:lnTo>
                  <a:lnTo>
                    <a:pt x="1609238" y="3461829"/>
                  </a:lnTo>
                  <a:lnTo>
                    <a:pt x="1564008" y="3457941"/>
                  </a:lnTo>
                  <a:lnTo>
                    <a:pt x="1518954" y="3452877"/>
                  </a:lnTo>
                  <a:lnTo>
                    <a:pt x="1474098" y="3446645"/>
                  </a:lnTo>
                  <a:lnTo>
                    <a:pt x="1429464" y="3439252"/>
                  </a:lnTo>
                  <a:lnTo>
                    <a:pt x="1385075" y="3430708"/>
                  </a:lnTo>
                  <a:lnTo>
                    <a:pt x="1340953" y="3421021"/>
                  </a:lnTo>
                  <a:lnTo>
                    <a:pt x="1297123" y="3410199"/>
                  </a:lnTo>
                  <a:lnTo>
                    <a:pt x="1253607" y="3398250"/>
                  </a:lnTo>
                  <a:lnTo>
                    <a:pt x="1210428" y="3385183"/>
                  </a:lnTo>
                  <a:lnTo>
                    <a:pt x="1167609" y="3371006"/>
                  </a:lnTo>
                  <a:lnTo>
                    <a:pt x="1125174" y="3355728"/>
                  </a:lnTo>
                  <a:lnTo>
                    <a:pt x="1083146" y="3339356"/>
                  </a:lnTo>
                  <a:lnTo>
                    <a:pt x="1041547" y="3321899"/>
                  </a:lnTo>
                  <a:lnTo>
                    <a:pt x="1000401" y="3303365"/>
                  </a:lnTo>
                  <a:lnTo>
                    <a:pt x="959732" y="3283764"/>
                  </a:lnTo>
                  <a:lnTo>
                    <a:pt x="919561" y="3263102"/>
                  </a:lnTo>
                  <a:lnTo>
                    <a:pt x="879912" y="3241388"/>
                  </a:lnTo>
                  <a:lnTo>
                    <a:pt x="840809" y="3218631"/>
                  </a:lnTo>
                  <a:lnTo>
                    <a:pt x="802274" y="3194840"/>
                  </a:lnTo>
                  <a:lnTo>
                    <a:pt x="764331" y="3170021"/>
                  </a:lnTo>
                  <a:lnTo>
                    <a:pt x="727002" y="3144184"/>
                  </a:lnTo>
                  <a:lnTo>
                    <a:pt x="690311" y="3117337"/>
                  </a:lnTo>
                  <a:lnTo>
                    <a:pt x="654281" y="3089488"/>
                  </a:lnTo>
                  <a:lnTo>
                    <a:pt x="618935" y="3060646"/>
                  </a:lnTo>
                  <a:lnTo>
                    <a:pt x="584296" y="3030819"/>
                  </a:lnTo>
                  <a:lnTo>
                    <a:pt x="550387" y="3000015"/>
                  </a:lnTo>
                  <a:lnTo>
                    <a:pt x="517232" y="2968243"/>
                  </a:lnTo>
                  <a:lnTo>
                    <a:pt x="484853" y="2935510"/>
                  </a:lnTo>
                  <a:lnTo>
                    <a:pt x="453273" y="2901826"/>
                  </a:lnTo>
                  <a:lnTo>
                    <a:pt x="422517" y="2867198"/>
                  </a:lnTo>
                  <a:lnTo>
                    <a:pt x="392606" y="2831635"/>
                  </a:lnTo>
                  <a:lnTo>
                    <a:pt x="363564" y="2795145"/>
                  </a:lnTo>
                  <a:lnTo>
                    <a:pt x="335414" y="2757737"/>
                  </a:lnTo>
                  <a:lnTo>
                    <a:pt x="308179" y="2719419"/>
                  </a:lnTo>
                  <a:lnTo>
                    <a:pt x="281883" y="2680198"/>
                  </a:lnTo>
                  <a:lnTo>
                    <a:pt x="256548" y="2640085"/>
                  </a:lnTo>
                  <a:lnTo>
                    <a:pt x="232197" y="2599086"/>
                  </a:lnTo>
                  <a:lnTo>
                    <a:pt x="208854" y="2557210"/>
                  </a:lnTo>
                  <a:lnTo>
                    <a:pt x="186542" y="2514465"/>
                  </a:lnTo>
                  <a:lnTo>
                    <a:pt x="165283" y="2470861"/>
                  </a:lnTo>
                  <a:lnTo>
                    <a:pt x="145234" y="2426689"/>
                  </a:lnTo>
                  <a:lnTo>
                    <a:pt x="126519" y="2382253"/>
                  </a:lnTo>
                  <a:lnTo>
                    <a:pt x="109130" y="2337577"/>
                  </a:lnTo>
                  <a:lnTo>
                    <a:pt x="93060" y="2292683"/>
                  </a:lnTo>
                  <a:lnTo>
                    <a:pt x="78299" y="2247594"/>
                  </a:lnTo>
                  <a:lnTo>
                    <a:pt x="64840" y="2202334"/>
                  </a:lnTo>
                  <a:lnTo>
                    <a:pt x="52674" y="2156925"/>
                  </a:lnTo>
                  <a:lnTo>
                    <a:pt x="41793" y="2111392"/>
                  </a:lnTo>
                  <a:lnTo>
                    <a:pt x="32189" y="2065756"/>
                  </a:lnTo>
                  <a:lnTo>
                    <a:pt x="23852" y="2020041"/>
                  </a:lnTo>
                  <a:lnTo>
                    <a:pt x="16776" y="1974271"/>
                  </a:lnTo>
                  <a:lnTo>
                    <a:pt x="10951" y="1928467"/>
                  </a:lnTo>
                  <a:lnTo>
                    <a:pt x="6369" y="1882655"/>
                  </a:lnTo>
                  <a:lnTo>
                    <a:pt x="3022" y="1836855"/>
                  </a:lnTo>
                  <a:lnTo>
                    <a:pt x="902" y="1791093"/>
                  </a:lnTo>
                  <a:lnTo>
                    <a:pt x="0" y="1745390"/>
                  </a:lnTo>
                  <a:lnTo>
                    <a:pt x="307" y="1699770"/>
                  </a:lnTo>
                  <a:lnTo>
                    <a:pt x="1817" y="1654257"/>
                  </a:lnTo>
                  <a:lnTo>
                    <a:pt x="4519" y="1608872"/>
                  </a:lnTo>
                  <a:lnTo>
                    <a:pt x="8407" y="1563640"/>
                  </a:lnTo>
                  <a:lnTo>
                    <a:pt x="13471" y="1518584"/>
                  </a:lnTo>
                  <a:lnTo>
                    <a:pt x="19703" y="1473726"/>
                  </a:lnTo>
                  <a:lnTo>
                    <a:pt x="27095" y="1429089"/>
                  </a:lnTo>
                  <a:lnTo>
                    <a:pt x="35639" y="1384698"/>
                  </a:lnTo>
                  <a:lnTo>
                    <a:pt x="45327" y="1340575"/>
                  </a:lnTo>
                  <a:lnTo>
                    <a:pt x="56149" y="1296742"/>
                  </a:lnTo>
                  <a:lnTo>
                    <a:pt x="68097" y="1253224"/>
                  </a:lnTo>
                  <a:lnTo>
                    <a:pt x="81165" y="1210043"/>
                  </a:lnTo>
                  <a:lnTo>
                    <a:pt x="95342" y="1167223"/>
                  </a:lnTo>
                  <a:lnTo>
                    <a:pt x="110620" y="1124787"/>
                  </a:lnTo>
                  <a:lnTo>
                    <a:pt x="126992" y="1082757"/>
                  </a:lnTo>
                  <a:lnTo>
                    <a:pt x="144449" y="1041157"/>
                  </a:lnTo>
                  <a:lnTo>
                    <a:pt x="162983" y="1000010"/>
                  </a:lnTo>
                  <a:lnTo>
                    <a:pt x="182585" y="959339"/>
                  </a:lnTo>
                  <a:lnTo>
                    <a:pt x="203247" y="919167"/>
                  </a:lnTo>
                  <a:lnTo>
                    <a:pt x="224961" y="879518"/>
                  </a:lnTo>
                  <a:lnTo>
                    <a:pt x="247718" y="840414"/>
                  </a:lnTo>
                  <a:lnTo>
                    <a:pt x="271510" y="801879"/>
                  </a:lnTo>
                  <a:lnTo>
                    <a:pt x="296329" y="763936"/>
                  </a:lnTo>
                  <a:lnTo>
                    <a:pt x="322167" y="726608"/>
                  </a:lnTo>
                  <a:lnTo>
                    <a:pt x="349014" y="689917"/>
                  </a:lnTo>
                  <a:lnTo>
                    <a:pt x="376863" y="653888"/>
                  </a:lnTo>
                  <a:lnTo>
                    <a:pt x="405706" y="618543"/>
                  </a:lnTo>
                  <a:lnTo>
                    <a:pt x="435533" y="583906"/>
                  </a:lnTo>
                  <a:lnTo>
                    <a:pt x="466338" y="549999"/>
                  </a:lnTo>
                  <a:lnTo>
                    <a:pt x="498110" y="516845"/>
                  </a:lnTo>
                  <a:lnTo>
                    <a:pt x="530843" y="484469"/>
                  </a:lnTo>
                  <a:lnTo>
                    <a:pt x="564528" y="452892"/>
                  </a:lnTo>
                  <a:lnTo>
                    <a:pt x="599156" y="422139"/>
                  </a:lnTo>
                  <a:lnTo>
                    <a:pt x="634719" y="392232"/>
                  </a:lnTo>
                  <a:lnTo>
                    <a:pt x="671209" y="363193"/>
                  </a:lnTo>
                  <a:lnTo>
                    <a:pt x="708618" y="335048"/>
                  </a:lnTo>
                  <a:lnTo>
                    <a:pt x="746936" y="307818"/>
                  </a:lnTo>
                  <a:lnTo>
                    <a:pt x="786157" y="281527"/>
                  </a:lnTo>
                  <a:lnTo>
                    <a:pt x="826271" y="256197"/>
                  </a:lnTo>
                  <a:lnTo>
                    <a:pt x="867270" y="231852"/>
                  </a:lnTo>
                  <a:lnTo>
                    <a:pt x="909146" y="208516"/>
                  </a:lnTo>
                  <a:lnTo>
                    <a:pt x="951890" y="186211"/>
                  </a:lnTo>
                  <a:lnTo>
                    <a:pt x="995495" y="164960"/>
                  </a:lnTo>
                  <a:lnTo>
                    <a:pt x="1041946" y="143918"/>
                  </a:lnTo>
                  <a:lnTo>
                    <a:pt x="1088925" y="124282"/>
                  </a:lnTo>
                  <a:lnTo>
                    <a:pt x="1136400" y="106059"/>
                  </a:lnTo>
                  <a:lnTo>
                    <a:pt x="1184340" y="89254"/>
                  </a:lnTo>
                  <a:lnTo>
                    <a:pt x="1232714" y="73876"/>
                  </a:lnTo>
                  <a:lnTo>
                    <a:pt x="1281490" y="59930"/>
                  </a:lnTo>
                  <a:lnTo>
                    <a:pt x="1330637" y="47424"/>
                  </a:lnTo>
                  <a:lnTo>
                    <a:pt x="1380124" y="36364"/>
                  </a:lnTo>
                  <a:lnTo>
                    <a:pt x="1429919" y="26756"/>
                  </a:lnTo>
                  <a:lnTo>
                    <a:pt x="1479992" y="18609"/>
                  </a:lnTo>
                  <a:lnTo>
                    <a:pt x="1530310" y="11927"/>
                  </a:lnTo>
                  <a:lnTo>
                    <a:pt x="1580843" y="6719"/>
                  </a:lnTo>
                  <a:lnTo>
                    <a:pt x="1631559" y="2990"/>
                  </a:lnTo>
                  <a:lnTo>
                    <a:pt x="1682427" y="748"/>
                  </a:lnTo>
                  <a:lnTo>
                    <a:pt x="1733416" y="0"/>
                  </a:lnTo>
                  <a:lnTo>
                    <a:pt x="1733416" y="866546"/>
                  </a:lnTo>
                  <a:lnTo>
                    <a:pt x="1685868" y="867828"/>
                  </a:lnTo>
                  <a:lnTo>
                    <a:pt x="1638990" y="871630"/>
                  </a:lnTo>
                  <a:lnTo>
                    <a:pt x="1592850" y="877887"/>
                  </a:lnTo>
                  <a:lnTo>
                    <a:pt x="1547512" y="886531"/>
                  </a:lnTo>
                  <a:lnTo>
                    <a:pt x="1503042" y="897497"/>
                  </a:lnTo>
                  <a:lnTo>
                    <a:pt x="1459508" y="910719"/>
                  </a:lnTo>
                  <a:lnTo>
                    <a:pt x="1416974" y="926130"/>
                  </a:lnTo>
                  <a:lnTo>
                    <a:pt x="1375508" y="943665"/>
                  </a:lnTo>
                  <a:lnTo>
                    <a:pt x="1335174" y="963258"/>
                  </a:lnTo>
                  <a:lnTo>
                    <a:pt x="1296039" y="984842"/>
                  </a:lnTo>
                  <a:lnTo>
                    <a:pt x="1258169" y="1008352"/>
                  </a:lnTo>
                  <a:lnTo>
                    <a:pt x="1221631" y="1033720"/>
                  </a:lnTo>
                  <a:lnTo>
                    <a:pt x="1186490" y="1060882"/>
                  </a:lnTo>
                  <a:lnTo>
                    <a:pt x="1152812" y="1089771"/>
                  </a:lnTo>
                  <a:lnTo>
                    <a:pt x="1120663" y="1120320"/>
                  </a:lnTo>
                  <a:lnTo>
                    <a:pt x="1090110" y="1152465"/>
                  </a:lnTo>
                  <a:lnTo>
                    <a:pt x="1061218" y="1186138"/>
                  </a:lnTo>
                  <a:lnTo>
                    <a:pt x="1034053" y="1221275"/>
                  </a:lnTo>
                  <a:lnTo>
                    <a:pt x="1008683" y="1257807"/>
                  </a:lnTo>
                  <a:lnTo>
                    <a:pt x="985171" y="1295670"/>
                  </a:lnTo>
                  <a:lnTo>
                    <a:pt x="963586" y="1334798"/>
                  </a:lnTo>
                  <a:lnTo>
                    <a:pt x="943992" y="1375124"/>
                  </a:lnTo>
                  <a:lnTo>
                    <a:pt x="926456" y="1416582"/>
                  </a:lnTo>
                  <a:lnTo>
                    <a:pt x="911043" y="1459106"/>
                  </a:lnTo>
                  <a:lnTo>
                    <a:pt x="897821" y="1502631"/>
                  </a:lnTo>
                  <a:lnTo>
                    <a:pt x="886855" y="1547089"/>
                  </a:lnTo>
                  <a:lnTo>
                    <a:pt x="878210" y="1592415"/>
                  </a:lnTo>
                  <a:lnTo>
                    <a:pt x="871954" y="1638543"/>
                  </a:lnTo>
                  <a:lnTo>
                    <a:pt x="868152" y="1685407"/>
                  </a:lnTo>
                  <a:lnTo>
                    <a:pt x="866869" y="1732940"/>
                  </a:lnTo>
                  <a:lnTo>
                    <a:pt x="868152" y="1780489"/>
                  </a:lnTo>
                  <a:lnTo>
                    <a:pt x="871954" y="1827368"/>
                  </a:lnTo>
                  <a:lnTo>
                    <a:pt x="878210" y="1873509"/>
                  </a:lnTo>
                  <a:lnTo>
                    <a:pt x="886855" y="1918848"/>
                  </a:lnTo>
                  <a:lnTo>
                    <a:pt x="897821" y="1963319"/>
                  </a:lnTo>
                  <a:lnTo>
                    <a:pt x="911043" y="2006854"/>
                  </a:lnTo>
                  <a:lnTo>
                    <a:pt x="926456" y="2049388"/>
                  </a:lnTo>
                  <a:lnTo>
                    <a:pt x="943992" y="2090856"/>
                  </a:lnTo>
                  <a:lnTo>
                    <a:pt x="963586" y="2131190"/>
                  </a:lnTo>
                  <a:lnTo>
                    <a:pt x="985171" y="2170326"/>
                  </a:lnTo>
                  <a:lnTo>
                    <a:pt x="1008683" y="2208196"/>
                  </a:lnTo>
                  <a:lnTo>
                    <a:pt x="1034053" y="2244735"/>
                  </a:lnTo>
                  <a:lnTo>
                    <a:pt x="1061218" y="2279876"/>
                  </a:lnTo>
                  <a:lnTo>
                    <a:pt x="1090110" y="2313555"/>
                  </a:lnTo>
                  <a:lnTo>
                    <a:pt x="1120663" y="2345704"/>
                  </a:lnTo>
                  <a:lnTo>
                    <a:pt x="1152812" y="2376257"/>
                  </a:lnTo>
                  <a:lnTo>
                    <a:pt x="1186490" y="2405150"/>
                  </a:lnTo>
                  <a:lnTo>
                    <a:pt x="1221631" y="2432314"/>
                  </a:lnTo>
                  <a:lnTo>
                    <a:pt x="1258169" y="2457685"/>
                  </a:lnTo>
                  <a:lnTo>
                    <a:pt x="1296039" y="2481197"/>
                  </a:lnTo>
                  <a:lnTo>
                    <a:pt x="1335174" y="2502782"/>
                  </a:lnTo>
                  <a:lnTo>
                    <a:pt x="1375508" y="2522376"/>
                  </a:lnTo>
                  <a:lnTo>
                    <a:pt x="1416974" y="2539913"/>
                  </a:lnTo>
                  <a:lnTo>
                    <a:pt x="1459508" y="2555325"/>
                  </a:lnTo>
                  <a:lnTo>
                    <a:pt x="1503042" y="2568547"/>
                  </a:lnTo>
                  <a:lnTo>
                    <a:pt x="1547512" y="2579514"/>
                  </a:lnTo>
                  <a:lnTo>
                    <a:pt x="1592850" y="2588158"/>
                  </a:lnTo>
                  <a:lnTo>
                    <a:pt x="1638990" y="2594415"/>
                  </a:lnTo>
                  <a:lnTo>
                    <a:pt x="1685868" y="2598217"/>
                  </a:lnTo>
                  <a:lnTo>
                    <a:pt x="1733416" y="2599499"/>
                  </a:lnTo>
                  <a:lnTo>
                    <a:pt x="1780950" y="2598217"/>
                  </a:lnTo>
                  <a:lnTo>
                    <a:pt x="1827815" y="2594415"/>
                  </a:lnTo>
                  <a:lnTo>
                    <a:pt x="1873944" y="2588158"/>
                  </a:lnTo>
                  <a:lnTo>
                    <a:pt x="1919271" y="2579514"/>
                  </a:lnTo>
                  <a:lnTo>
                    <a:pt x="1963730" y="2568547"/>
                  </a:lnTo>
                  <a:lnTo>
                    <a:pt x="2007256" y="2555325"/>
                  </a:lnTo>
                  <a:lnTo>
                    <a:pt x="2049781" y="2539913"/>
                  </a:lnTo>
                  <a:lnTo>
                    <a:pt x="2091239" y="2522376"/>
                  </a:lnTo>
                  <a:lnTo>
                    <a:pt x="2131566" y="2502782"/>
                  </a:lnTo>
                  <a:lnTo>
                    <a:pt x="2170694" y="2481197"/>
                  </a:lnTo>
                  <a:lnTo>
                    <a:pt x="2208558" y="2457685"/>
                  </a:lnTo>
                  <a:lnTo>
                    <a:pt x="2245091" y="2432314"/>
                  </a:lnTo>
                  <a:lnTo>
                    <a:pt x="2280228" y="2405150"/>
                  </a:lnTo>
                  <a:lnTo>
                    <a:pt x="2313901" y="2376257"/>
                  </a:lnTo>
                  <a:lnTo>
                    <a:pt x="2346046" y="2345704"/>
                  </a:lnTo>
                  <a:lnTo>
                    <a:pt x="2376596" y="2313555"/>
                  </a:lnTo>
                  <a:lnTo>
                    <a:pt x="2405485" y="2279876"/>
                  </a:lnTo>
                  <a:lnTo>
                    <a:pt x="2432647" y="2244735"/>
                  </a:lnTo>
                  <a:lnTo>
                    <a:pt x="2458016" y="2208196"/>
                  </a:lnTo>
                  <a:lnTo>
                    <a:pt x="2481526" y="2170326"/>
                  </a:lnTo>
                  <a:lnTo>
                    <a:pt x="2503110" y="2131190"/>
                  </a:lnTo>
                  <a:lnTo>
                    <a:pt x="2522703" y="2090856"/>
                  </a:lnTo>
                  <a:lnTo>
                    <a:pt x="2540238" y="2049388"/>
                  </a:lnTo>
                  <a:lnTo>
                    <a:pt x="2555650" y="2006854"/>
                  </a:lnTo>
                  <a:lnTo>
                    <a:pt x="2568872" y="1963319"/>
                  </a:lnTo>
                  <a:lnTo>
                    <a:pt x="2579838" y="1918848"/>
                  </a:lnTo>
                  <a:lnTo>
                    <a:pt x="2588482" y="1873509"/>
                  </a:lnTo>
                  <a:lnTo>
                    <a:pt x="2594738" y="1827368"/>
                  </a:lnTo>
                  <a:lnTo>
                    <a:pt x="2598540" y="1780489"/>
                  </a:lnTo>
                  <a:lnTo>
                    <a:pt x="2599823" y="1732940"/>
                  </a:lnTo>
                  <a:lnTo>
                    <a:pt x="2598508" y="1685234"/>
                  </a:lnTo>
                  <a:lnTo>
                    <a:pt x="2594578" y="1637770"/>
                  </a:lnTo>
                  <a:lnTo>
                    <a:pt x="2588055" y="1590656"/>
                  </a:lnTo>
                  <a:lnTo>
                    <a:pt x="2578963" y="1543997"/>
                  </a:lnTo>
                  <a:lnTo>
                    <a:pt x="2567322" y="1497901"/>
                  </a:lnTo>
                  <a:lnTo>
                    <a:pt x="2553156" y="1452474"/>
                  </a:lnTo>
                  <a:lnTo>
                    <a:pt x="2536486" y="1407824"/>
                  </a:lnTo>
                  <a:lnTo>
                    <a:pt x="2517336" y="1364056"/>
                  </a:lnTo>
                  <a:lnTo>
                    <a:pt x="3301409" y="995172"/>
                  </a:lnTo>
                  <a:close/>
                </a:path>
              </a:pathLst>
            </a:custGeom>
            <a:ln w="234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3760546" y="3226574"/>
              <a:ext cx="154305" cy="187960"/>
            </a:xfrm>
            <a:custGeom>
              <a:avLst/>
              <a:gdLst/>
              <a:ahLst/>
              <a:cxnLst/>
              <a:rect l="l" t="t" r="r" b="b"/>
              <a:pathLst>
                <a:path w="154304" h="187960">
                  <a:moveTo>
                    <a:pt x="0" y="187502"/>
                  </a:moveTo>
                  <a:lnTo>
                    <a:pt x="153822" y="187502"/>
                  </a:lnTo>
                  <a:lnTo>
                    <a:pt x="153822" y="0"/>
                  </a:lnTo>
                  <a:lnTo>
                    <a:pt x="0" y="0"/>
                  </a:lnTo>
                  <a:lnTo>
                    <a:pt x="0" y="187502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3" name="object 6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346528" y="5466257"/>
              <a:ext cx="175793" cy="187515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2633230" y="2263317"/>
              <a:ext cx="82550" cy="85090"/>
            </a:xfrm>
            <a:custGeom>
              <a:avLst/>
              <a:gdLst/>
              <a:ahLst/>
              <a:cxnLst/>
              <a:rect l="l" t="t" r="r" b="b"/>
              <a:pathLst>
                <a:path w="82550" h="85089">
                  <a:moveTo>
                    <a:pt x="82042" y="0"/>
                  </a:moveTo>
                  <a:lnTo>
                    <a:pt x="0" y="0"/>
                  </a:lnTo>
                  <a:lnTo>
                    <a:pt x="0" y="84975"/>
                  </a:lnTo>
                  <a:lnTo>
                    <a:pt x="82042" y="84975"/>
                  </a:lnTo>
                  <a:lnTo>
                    <a:pt x="82042" y="0"/>
                  </a:lnTo>
                  <a:close/>
                </a:path>
              </a:pathLst>
            </a:custGeom>
            <a:solidFill>
              <a:srgbClr val="FFE160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2633230" y="2263317"/>
              <a:ext cx="82550" cy="85090"/>
            </a:xfrm>
            <a:custGeom>
              <a:avLst/>
              <a:gdLst/>
              <a:ahLst/>
              <a:cxnLst/>
              <a:rect l="l" t="t" r="r" b="b"/>
              <a:pathLst>
                <a:path w="82550" h="85089">
                  <a:moveTo>
                    <a:pt x="0" y="84975"/>
                  </a:moveTo>
                  <a:lnTo>
                    <a:pt x="82042" y="84975"/>
                  </a:lnTo>
                  <a:lnTo>
                    <a:pt x="82042" y="0"/>
                  </a:lnTo>
                  <a:lnTo>
                    <a:pt x="0" y="0"/>
                  </a:lnTo>
                  <a:lnTo>
                    <a:pt x="0" y="84975"/>
                  </a:lnTo>
                  <a:close/>
                </a:path>
              </a:pathLst>
            </a:custGeom>
            <a:ln w="234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6" name="object 6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753359" y="2203254"/>
              <a:ext cx="127454" cy="187520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3134258" y="2263317"/>
              <a:ext cx="82550" cy="85090"/>
            </a:xfrm>
            <a:custGeom>
              <a:avLst/>
              <a:gdLst/>
              <a:ahLst/>
              <a:cxnLst/>
              <a:rect l="l" t="t" r="r" b="b"/>
              <a:pathLst>
                <a:path w="82550" h="85089">
                  <a:moveTo>
                    <a:pt x="82042" y="0"/>
                  </a:moveTo>
                  <a:lnTo>
                    <a:pt x="0" y="0"/>
                  </a:lnTo>
                  <a:lnTo>
                    <a:pt x="0" y="84975"/>
                  </a:lnTo>
                  <a:lnTo>
                    <a:pt x="82042" y="84975"/>
                  </a:lnTo>
                  <a:lnTo>
                    <a:pt x="82042" y="0"/>
                  </a:lnTo>
                  <a:close/>
                </a:path>
              </a:pathLst>
            </a:custGeom>
            <a:solidFill>
              <a:srgbClr val="9B84AE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object 68"/>
            <p:cNvSpPr/>
            <p:nvPr/>
          </p:nvSpPr>
          <p:spPr>
            <a:xfrm>
              <a:off x="3134258" y="2263317"/>
              <a:ext cx="82550" cy="85090"/>
            </a:xfrm>
            <a:custGeom>
              <a:avLst/>
              <a:gdLst/>
              <a:ahLst/>
              <a:cxnLst/>
              <a:rect l="l" t="t" r="r" b="b"/>
              <a:pathLst>
                <a:path w="82550" h="85089">
                  <a:moveTo>
                    <a:pt x="0" y="84975"/>
                  </a:moveTo>
                  <a:lnTo>
                    <a:pt x="82042" y="84975"/>
                  </a:lnTo>
                  <a:lnTo>
                    <a:pt x="82042" y="0"/>
                  </a:lnTo>
                  <a:lnTo>
                    <a:pt x="0" y="0"/>
                  </a:lnTo>
                  <a:lnTo>
                    <a:pt x="0" y="84975"/>
                  </a:lnTo>
                  <a:close/>
                </a:path>
              </a:pathLst>
            </a:custGeom>
            <a:ln w="234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9" name="object 6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254095" y="2203254"/>
              <a:ext cx="197774" cy="187520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085457" y="1156246"/>
              <a:ext cx="3568736" cy="200240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7626680" y="2228608"/>
              <a:ext cx="879475" cy="1395095"/>
            </a:xfrm>
            <a:custGeom>
              <a:avLst/>
              <a:gdLst/>
              <a:ahLst/>
              <a:cxnLst/>
              <a:rect l="l" t="t" r="r" b="b"/>
              <a:pathLst>
                <a:path w="879475" h="1395095">
                  <a:moveTo>
                    <a:pt x="878992" y="0"/>
                  </a:moveTo>
                  <a:lnTo>
                    <a:pt x="0" y="0"/>
                  </a:lnTo>
                  <a:lnTo>
                    <a:pt x="0" y="501002"/>
                  </a:lnTo>
                  <a:lnTo>
                    <a:pt x="0" y="501015"/>
                  </a:lnTo>
                  <a:lnTo>
                    <a:pt x="0" y="1394968"/>
                  </a:lnTo>
                  <a:lnTo>
                    <a:pt x="878992" y="1394968"/>
                  </a:lnTo>
                  <a:lnTo>
                    <a:pt x="878992" y="501002"/>
                  </a:lnTo>
                  <a:lnTo>
                    <a:pt x="878992" y="0"/>
                  </a:lnTo>
                  <a:close/>
                </a:path>
              </a:pathLst>
            </a:custGeom>
            <a:solidFill>
              <a:srgbClr val="F6F4F4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2" name="object 7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256477" y="3449243"/>
              <a:ext cx="162601" cy="175793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059726" y="3449243"/>
              <a:ext cx="300799" cy="175793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956308" y="3449243"/>
              <a:ext cx="267652" cy="175793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835745" y="3449243"/>
              <a:ext cx="267215" cy="175793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1111095" y="6911762"/>
              <a:ext cx="299085" cy="164465"/>
            </a:xfrm>
            <a:custGeom>
              <a:avLst/>
              <a:gdLst/>
              <a:ahLst/>
              <a:cxnLst/>
              <a:rect l="l" t="t" r="r" b="b"/>
              <a:pathLst>
                <a:path w="299084" h="164465">
                  <a:moveTo>
                    <a:pt x="0" y="82042"/>
                  </a:moveTo>
                  <a:lnTo>
                    <a:pt x="11743" y="50106"/>
                  </a:lnTo>
                  <a:lnTo>
                    <a:pt x="43767" y="24028"/>
                  </a:lnTo>
                  <a:lnTo>
                    <a:pt x="91264" y="6446"/>
                  </a:lnTo>
                  <a:lnTo>
                    <a:pt x="149428" y="0"/>
                  </a:lnTo>
                  <a:lnTo>
                    <a:pt x="207591" y="6446"/>
                  </a:lnTo>
                  <a:lnTo>
                    <a:pt x="255089" y="24028"/>
                  </a:lnTo>
                  <a:lnTo>
                    <a:pt x="287113" y="50106"/>
                  </a:lnTo>
                  <a:lnTo>
                    <a:pt x="298856" y="82042"/>
                  </a:lnTo>
                  <a:lnTo>
                    <a:pt x="287113" y="113977"/>
                  </a:lnTo>
                  <a:lnTo>
                    <a:pt x="255089" y="140055"/>
                  </a:lnTo>
                  <a:lnTo>
                    <a:pt x="207591" y="157637"/>
                  </a:lnTo>
                  <a:lnTo>
                    <a:pt x="149428" y="164084"/>
                  </a:lnTo>
                  <a:lnTo>
                    <a:pt x="91264" y="157637"/>
                  </a:lnTo>
                  <a:lnTo>
                    <a:pt x="43767" y="140055"/>
                  </a:lnTo>
                  <a:lnTo>
                    <a:pt x="11743" y="113977"/>
                  </a:lnTo>
                  <a:lnTo>
                    <a:pt x="0" y="82042"/>
                  </a:lnTo>
                  <a:close/>
                </a:path>
              </a:pathLst>
            </a:custGeom>
            <a:ln w="14655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object 77"/>
            <p:cNvSpPr/>
            <p:nvPr/>
          </p:nvSpPr>
          <p:spPr>
            <a:xfrm>
              <a:off x="1111095" y="6823863"/>
              <a:ext cx="299085" cy="164465"/>
            </a:xfrm>
            <a:custGeom>
              <a:avLst/>
              <a:gdLst/>
              <a:ahLst/>
              <a:cxnLst/>
              <a:rect l="l" t="t" r="r" b="b"/>
              <a:pathLst>
                <a:path w="299084" h="164465">
                  <a:moveTo>
                    <a:pt x="0" y="82042"/>
                  </a:moveTo>
                  <a:lnTo>
                    <a:pt x="11743" y="50106"/>
                  </a:lnTo>
                  <a:lnTo>
                    <a:pt x="43767" y="24028"/>
                  </a:lnTo>
                  <a:lnTo>
                    <a:pt x="91264" y="6446"/>
                  </a:lnTo>
                  <a:lnTo>
                    <a:pt x="149428" y="0"/>
                  </a:lnTo>
                  <a:lnTo>
                    <a:pt x="207591" y="6446"/>
                  </a:lnTo>
                  <a:lnTo>
                    <a:pt x="255089" y="24028"/>
                  </a:lnTo>
                  <a:lnTo>
                    <a:pt x="287113" y="50106"/>
                  </a:lnTo>
                  <a:lnTo>
                    <a:pt x="298856" y="82042"/>
                  </a:lnTo>
                  <a:lnTo>
                    <a:pt x="287113" y="113977"/>
                  </a:lnTo>
                  <a:lnTo>
                    <a:pt x="255089" y="140055"/>
                  </a:lnTo>
                  <a:lnTo>
                    <a:pt x="207591" y="157637"/>
                  </a:lnTo>
                  <a:lnTo>
                    <a:pt x="149428" y="164084"/>
                  </a:lnTo>
                  <a:lnTo>
                    <a:pt x="91264" y="157637"/>
                  </a:lnTo>
                  <a:lnTo>
                    <a:pt x="43767" y="140055"/>
                  </a:lnTo>
                  <a:lnTo>
                    <a:pt x="11743" y="113977"/>
                  </a:lnTo>
                  <a:lnTo>
                    <a:pt x="0" y="82042"/>
                  </a:lnTo>
                  <a:close/>
                </a:path>
              </a:pathLst>
            </a:custGeom>
            <a:ln w="14655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8" name="object 7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475587" y="6880999"/>
              <a:ext cx="884215" cy="141006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085457" y="1648758"/>
              <a:ext cx="415733" cy="175787"/>
            </a:xfrm>
            <a:prstGeom prst="rect">
              <a:avLst/>
            </a:prstGeom>
          </p:spPr>
        </p:pic>
      </p:grpSp>
      <p:grpSp>
        <p:nvGrpSpPr>
          <p:cNvPr id="80" name="object 80"/>
          <p:cNvGrpSpPr/>
          <p:nvPr/>
        </p:nvGrpSpPr>
        <p:grpSpPr>
          <a:xfrm>
            <a:off x="9436877" y="4039167"/>
            <a:ext cx="225238" cy="165847"/>
            <a:chOff x="8815527" y="4577722"/>
            <a:chExt cx="255270" cy="187960"/>
          </a:xfrm>
        </p:grpSpPr>
        <p:pic>
          <p:nvPicPr>
            <p:cNvPr id="81" name="object 8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906065" y="4577722"/>
              <a:ext cx="127454" cy="187520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8822854" y="4594135"/>
              <a:ext cx="240665" cy="164465"/>
            </a:xfrm>
            <a:custGeom>
              <a:avLst/>
              <a:gdLst/>
              <a:ahLst/>
              <a:cxnLst/>
              <a:rect l="l" t="t" r="r" b="b"/>
              <a:pathLst>
                <a:path w="240665" h="164464">
                  <a:moveTo>
                    <a:pt x="0" y="82042"/>
                  </a:moveTo>
                  <a:lnTo>
                    <a:pt x="9438" y="50127"/>
                  </a:lnTo>
                  <a:lnTo>
                    <a:pt x="35180" y="24047"/>
                  </a:lnTo>
                  <a:lnTo>
                    <a:pt x="73364" y="6453"/>
                  </a:lnTo>
                  <a:lnTo>
                    <a:pt x="120129" y="0"/>
                  </a:lnTo>
                  <a:lnTo>
                    <a:pt x="166899" y="6453"/>
                  </a:lnTo>
                  <a:lnTo>
                    <a:pt x="205082" y="24047"/>
                  </a:lnTo>
                  <a:lnTo>
                    <a:pt x="230821" y="50127"/>
                  </a:lnTo>
                  <a:lnTo>
                    <a:pt x="240258" y="82042"/>
                  </a:lnTo>
                  <a:lnTo>
                    <a:pt x="230821" y="113956"/>
                  </a:lnTo>
                  <a:lnTo>
                    <a:pt x="205082" y="140036"/>
                  </a:lnTo>
                  <a:lnTo>
                    <a:pt x="166899" y="157630"/>
                  </a:lnTo>
                  <a:lnTo>
                    <a:pt x="120129" y="164084"/>
                  </a:lnTo>
                  <a:lnTo>
                    <a:pt x="73364" y="157630"/>
                  </a:lnTo>
                  <a:lnTo>
                    <a:pt x="35180" y="140036"/>
                  </a:lnTo>
                  <a:lnTo>
                    <a:pt x="9438" y="113956"/>
                  </a:lnTo>
                  <a:lnTo>
                    <a:pt x="0" y="82042"/>
                  </a:lnTo>
                  <a:close/>
                </a:path>
              </a:pathLst>
            </a:custGeom>
            <a:ln w="14655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32846" y="-1117514"/>
            <a:ext cx="18288000" cy="98298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292887" y="2103088"/>
            <a:ext cx="4436533" cy="175432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EXAMEN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MÉDICO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AUTOMATIZADO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/>
        </p:nvGraphicFramePr>
        <p:xfrm>
          <a:off x="960120" y="5977468"/>
          <a:ext cx="10515600" cy="763230"/>
        </p:xfrm>
        <a:graphic>
          <a:graphicData uri="http://schemas.openxmlformats.org/drawingml/2006/table">
            <a:tbl>
              <a:tblPr/>
              <a:tblGrid>
                <a:gridCol w="1168400">
                  <a:extLst>
                    <a:ext uri="{9D8B030D-6E8A-4147-A177-3AD203B41FA5}">
                      <a16:colId xmlns:a16="http://schemas.microsoft.com/office/drawing/2014/main" val="1244975039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727365413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4094235161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802574096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84860745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3406420933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900176667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85597292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48555799"/>
                    </a:ext>
                  </a:extLst>
                </a:gridCol>
              </a:tblGrid>
              <a:tr h="254410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BACHILLERATO UNAM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67" marR="7067" marT="7067" marB="0" anchor="ctr">
                    <a:lnL w="12700" cmpd="sng">
                      <a:solidFill>
                        <a:srgbClr val="FFC000"/>
                      </a:solidFill>
                    </a:lnL>
                    <a:lnR w="12700" cmpd="sng">
                      <a:solidFill>
                        <a:srgbClr val="FFC000"/>
                      </a:solidFill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s-MX" sz="1600" b="1" u="none" strike="noStrike" dirty="0">
                          <a:effectLst/>
                        </a:rPr>
                        <a:t>BACHILLERATOS INCORPORADOS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67" marR="7067" marT="7067" marB="0" anchor="ctr">
                    <a:lnL w="12700" cmpd="sng">
                      <a:solidFill>
                        <a:srgbClr val="FFC000"/>
                      </a:solidFill>
                    </a:lnL>
                    <a:lnR w="12700" cmpd="sng">
                      <a:solidFill>
                        <a:srgbClr val="FFC000"/>
                      </a:solidFill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OTROS BACHILLERATOS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67" marR="7067" marT="7067" marB="0" anchor="ctr">
                    <a:lnL w="12700" cmpd="sng">
                      <a:solidFill>
                        <a:srgbClr val="FFC000"/>
                      </a:solidFill>
                    </a:lnL>
                    <a:lnR w="12700" cmpd="sng">
                      <a:solidFill>
                        <a:srgbClr val="FFC000"/>
                      </a:solidFill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008127"/>
                  </a:ext>
                </a:extLst>
              </a:tr>
              <a:tr h="2544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Masculino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67" marR="7067" marT="7067" marB="0" anchor="b">
                    <a:lnL w="12700" cmpd="sng">
                      <a:solidFill>
                        <a:srgbClr val="FFC000"/>
                      </a:solidFill>
                    </a:lnL>
                    <a:lnR w="12700" cmpd="sng">
                      <a:solidFill>
                        <a:srgbClr val="FFC000"/>
                      </a:solidFill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Femenino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67" marR="7067" marT="7067" marB="0" anchor="b">
                    <a:lnL w="12700" cmpd="sng">
                      <a:solidFill>
                        <a:srgbClr val="FFC000"/>
                      </a:solidFill>
                    </a:lnL>
                    <a:lnR w="12700" cmpd="sng">
                      <a:solidFill>
                        <a:srgbClr val="FFC000"/>
                      </a:solidFill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67" marR="7067" marT="7067" marB="0" anchor="b">
                    <a:lnL w="12700" cmpd="sng">
                      <a:solidFill>
                        <a:srgbClr val="FFC000"/>
                      </a:solidFill>
                    </a:lnL>
                    <a:lnR w="12700" cmpd="sng">
                      <a:solidFill>
                        <a:srgbClr val="FFC000"/>
                      </a:solidFill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MX" sz="1600" b="1" u="none" strike="noStrike" dirty="0">
                          <a:effectLst/>
                        </a:rPr>
                        <a:t>Masculino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67" marR="7067" marT="7067" marB="0" anchor="b">
                    <a:lnL w="12700" cmpd="sng">
                      <a:solidFill>
                        <a:srgbClr val="FFC000"/>
                      </a:solidFill>
                    </a:lnL>
                    <a:lnR w="12700" cmpd="sng">
                      <a:solidFill>
                        <a:srgbClr val="FFC000"/>
                      </a:solidFill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MX" sz="1600" b="1" u="none" strike="noStrike" dirty="0">
                          <a:effectLst/>
                        </a:rPr>
                        <a:t>Femenino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67" marR="7067" marT="7067" marB="0" anchor="b">
                    <a:lnL w="12700" cmpd="sng">
                      <a:solidFill>
                        <a:srgbClr val="FFC000"/>
                      </a:solidFill>
                    </a:lnL>
                    <a:lnR w="12700" cmpd="sng">
                      <a:solidFill>
                        <a:srgbClr val="FFC000"/>
                      </a:solidFill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MX" sz="1600" b="1" u="none" strike="noStrike" dirty="0">
                          <a:effectLst/>
                        </a:rPr>
                        <a:t>Total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67" marR="7067" marT="7067" marB="0" anchor="b">
                    <a:lnL w="12700" cmpd="sng">
                      <a:solidFill>
                        <a:srgbClr val="FFC000"/>
                      </a:solidFill>
                    </a:lnL>
                    <a:lnR w="12700" cmpd="sng">
                      <a:solidFill>
                        <a:srgbClr val="FFC000"/>
                      </a:solidFill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Masculino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67" marR="7067" marT="7067" marB="0" anchor="b">
                    <a:lnL w="12700" cmpd="sng">
                      <a:solidFill>
                        <a:srgbClr val="FFC000"/>
                      </a:solidFill>
                    </a:lnL>
                    <a:lnR w="12700" cmpd="sng">
                      <a:solidFill>
                        <a:srgbClr val="FFC000"/>
                      </a:solidFill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Femenino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67" marR="7067" marT="7067" marB="0" anchor="b">
                    <a:lnL w="12700" cmpd="sng">
                      <a:solidFill>
                        <a:srgbClr val="FFC000"/>
                      </a:solidFill>
                    </a:lnL>
                    <a:lnR w="12700" cmpd="sng">
                      <a:solidFill>
                        <a:srgbClr val="FFC000"/>
                      </a:solidFill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67" marR="7067" marT="7067" marB="0" anchor="b">
                    <a:lnL w="12700" cmpd="sng">
                      <a:solidFill>
                        <a:srgbClr val="FFC000"/>
                      </a:solidFill>
                    </a:lnL>
                    <a:lnR w="12700" cmpd="sng">
                      <a:solidFill>
                        <a:srgbClr val="FFC000"/>
                      </a:solidFill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699817"/>
                  </a:ext>
                </a:extLst>
              </a:tr>
              <a:tr h="2544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14,528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67" marR="7067" marT="7067" marB="0" anchor="b">
                    <a:lnL w="12700" cmpd="sng">
                      <a:solidFill>
                        <a:srgbClr val="FFC000"/>
                      </a:solidFill>
                    </a:lnL>
                    <a:lnR w="12700" cmpd="sng">
                      <a:solidFill>
                        <a:srgbClr val="FFC000"/>
                      </a:solidFill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17,243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67" marR="7067" marT="7067" marB="0" anchor="b">
                    <a:lnL w="12700" cmpd="sng">
                      <a:solidFill>
                        <a:srgbClr val="FFC000"/>
                      </a:solidFill>
                    </a:lnL>
                    <a:lnR w="12700" cmpd="sng">
                      <a:solidFill>
                        <a:srgbClr val="FFC000"/>
                      </a:solidFill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31,771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67" marR="7067" marT="7067" marB="0" anchor="b">
                    <a:lnL w="12700" cmpd="sng">
                      <a:solidFill>
                        <a:srgbClr val="FFC000"/>
                      </a:solidFill>
                    </a:lnL>
                    <a:lnR w="12700" cmpd="sng">
                      <a:solidFill>
                        <a:srgbClr val="FFC000"/>
                      </a:solidFill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MX" sz="1600" b="1" u="none" strike="noStrike" dirty="0">
                          <a:effectLst/>
                        </a:rPr>
                        <a:t>875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67" marR="7067" marT="7067" marB="0" anchor="b">
                    <a:lnL w="12700" cmpd="sng">
                      <a:solidFill>
                        <a:srgbClr val="FFC000"/>
                      </a:solidFill>
                    </a:lnL>
                    <a:lnR w="12700" cmpd="sng">
                      <a:solidFill>
                        <a:srgbClr val="FFC000"/>
                      </a:solidFill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MX" sz="1600" b="1" u="none" strike="noStrike" dirty="0">
                          <a:effectLst/>
                        </a:rPr>
                        <a:t>703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67" marR="7067" marT="7067" marB="0" anchor="b">
                    <a:lnL w="12700" cmpd="sng">
                      <a:solidFill>
                        <a:srgbClr val="FFC000"/>
                      </a:solidFill>
                    </a:lnL>
                    <a:lnR w="12700" cmpd="sng">
                      <a:solidFill>
                        <a:srgbClr val="FFC000"/>
                      </a:solidFill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MX" sz="1600" b="1" u="none" strike="noStrike" dirty="0">
                          <a:effectLst/>
                        </a:rPr>
                        <a:t>1,578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67" marR="7067" marT="7067" marB="0" anchor="b">
                    <a:lnL w="12700" cmpd="sng">
                      <a:solidFill>
                        <a:srgbClr val="FFC000"/>
                      </a:solidFill>
                    </a:lnL>
                    <a:lnR w="12700" cmpd="sng">
                      <a:solidFill>
                        <a:srgbClr val="FFC000"/>
                      </a:solidFill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3,989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67" marR="7067" marT="7067" marB="0" anchor="b">
                    <a:lnL w="12700" cmpd="sng">
                      <a:solidFill>
                        <a:srgbClr val="FFC000"/>
                      </a:solidFill>
                    </a:lnL>
                    <a:lnR w="12700" cmpd="sng">
                      <a:solidFill>
                        <a:srgbClr val="FFC000"/>
                      </a:solidFill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3,963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67" marR="7067" marT="7067" marB="0" anchor="b">
                    <a:lnL w="12700" cmpd="sng">
                      <a:solidFill>
                        <a:srgbClr val="FFC000"/>
                      </a:solidFill>
                    </a:lnL>
                    <a:lnR w="12700" cmpd="sng">
                      <a:solidFill>
                        <a:srgbClr val="FFC000"/>
                      </a:solidFill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7,952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67" marR="7067" marT="7067" marB="0" anchor="b">
                    <a:lnL w="12700" cmpd="sng">
                      <a:solidFill>
                        <a:srgbClr val="FFC000"/>
                      </a:solidFill>
                    </a:lnL>
                    <a:lnR w="12700" cmpd="sng">
                      <a:solidFill>
                        <a:srgbClr val="FFC000"/>
                      </a:solidFill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052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227495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2668555" y="2086882"/>
            <a:ext cx="7145694" cy="4351338"/>
          </a:xfrm>
        </p:spPr>
        <p:txBody>
          <a:bodyPr/>
          <a:lstStyle/>
          <a:p>
            <a:r>
              <a:rPr lang="es-MX" dirty="0"/>
              <a:t>Resultados Comparativos del </a:t>
            </a:r>
            <a:r>
              <a:rPr lang="es-MX" dirty="0" err="1"/>
              <a:t>Exámen</a:t>
            </a:r>
            <a:r>
              <a:rPr lang="es-MX" dirty="0"/>
              <a:t> Médico Automatizado (EMA) aplicado por la Dirección General de Atención a la Salud (DGAS) a alumnos de Bachillerato, tanto dela UNAM como del Sistema Incorporado, durante 2021.</a:t>
            </a:r>
          </a:p>
        </p:txBody>
      </p:sp>
    </p:spTree>
    <p:extLst>
      <p:ext uri="{BB962C8B-B14F-4D97-AF65-F5344CB8AC3E}">
        <p14:creationId xmlns:p14="http://schemas.microsoft.com/office/powerpoint/2010/main" val="210236624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s-MX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ea typeface="+mn-ea"/>
                <a:cs typeface="+mn-cs"/>
              </a:rPr>
              <a:t>PERCEPCIÓN DE RIESGO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/>
        </p:nvGraphicFramePr>
        <p:xfrm>
          <a:off x="2149978" y="1624383"/>
          <a:ext cx="7499757" cy="4236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0961007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061155" y="365126"/>
            <a:ext cx="10814755" cy="6918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ea typeface="+mn-ea"/>
                <a:cs typeface="+mn-cs"/>
              </a:rPr>
              <a:t>FACTORES DE RIESGO: </a:t>
            </a:r>
            <a:br>
              <a:rPr lang="es-MX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ea typeface="+mn-ea"/>
                <a:cs typeface="+mn-cs"/>
              </a:rPr>
            </a:br>
            <a:r>
              <a:rPr lang="es-MX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ea typeface="+mn-ea"/>
                <a:cs typeface="+mn-cs"/>
              </a:rPr>
              <a:t>Problema visual.    Accidente,     Sedentarismo,    Tatuajes,    Abuso de TV o videojuegos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/>
        </p:nvGraphicFramePr>
        <p:xfrm>
          <a:off x="2032001" y="1162755"/>
          <a:ext cx="7446214" cy="4955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ángulo 1"/>
          <p:cNvSpPr/>
          <p:nvPr/>
        </p:nvSpPr>
        <p:spPr>
          <a:xfrm>
            <a:off x="857956" y="801511"/>
            <a:ext cx="203200" cy="18062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895600" y="790222"/>
            <a:ext cx="231422" cy="18062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301067" y="767644"/>
            <a:ext cx="214489" cy="18062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107885" y="801511"/>
            <a:ext cx="191315" cy="16933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303911" y="767644"/>
            <a:ext cx="169333" cy="164594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461271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749" y="600016"/>
            <a:ext cx="1871444" cy="347939"/>
          </a:xfrm>
        </p:spPr>
        <p:txBody>
          <a:bodyPr>
            <a:noAutofit/>
          </a:bodyPr>
          <a:lstStyle/>
          <a:p>
            <a:pPr algn="ctr"/>
            <a:r>
              <a:rPr lang="es-MX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ea typeface="+mn-ea"/>
                <a:cs typeface="+mn-cs"/>
              </a:rPr>
              <a:t>Riesgo externo 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/>
        </p:nvGraphicFramePr>
        <p:xfrm>
          <a:off x="727788" y="3713584"/>
          <a:ext cx="5176179" cy="2552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áfico 3"/>
          <p:cNvGraphicFramePr>
            <a:graphicFrameLocks/>
          </p:cNvGraphicFramePr>
          <p:nvPr/>
        </p:nvGraphicFramePr>
        <p:xfrm>
          <a:off x="6242181" y="1194318"/>
          <a:ext cx="5359794" cy="4325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7825146" y="600016"/>
            <a:ext cx="2405893" cy="3479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anose="020E0602020502020306" pitchFamily="34" charset="0"/>
                <a:ea typeface="+mj-ea"/>
                <a:cs typeface="+mj-cs"/>
              </a:rPr>
              <a:t>Factores protectores</a:t>
            </a:r>
          </a:p>
        </p:txBody>
      </p:sp>
    </p:spTree>
    <p:extLst>
      <p:ext uri="{BB962C8B-B14F-4D97-AF65-F5344CB8AC3E}">
        <p14:creationId xmlns:p14="http://schemas.microsoft.com/office/powerpoint/2010/main" val="13912973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/>
        </p:nvGraphicFramePr>
        <p:xfrm>
          <a:off x="1988191" y="1788952"/>
          <a:ext cx="7365533" cy="4142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ángulo 4"/>
          <p:cNvSpPr/>
          <p:nvPr/>
        </p:nvSpPr>
        <p:spPr>
          <a:xfrm>
            <a:off x="825513" y="945751"/>
            <a:ext cx="30812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FACTORES PROTECTORES</a:t>
            </a: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419366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Enfermedades Crónicas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6382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58328" y="6331102"/>
            <a:ext cx="251572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35" b="1" i="0" u="heavy" strike="noStrike" kern="0" cap="none" spc="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6785"/>
                  </a:solidFill>
                </a:uFill>
                <a:latin typeface="Arial Narrow"/>
                <a:ea typeface="+mn-ea"/>
                <a:cs typeface="Arial Narrow"/>
              </a:rPr>
              <a:t>  </a:t>
            </a:r>
            <a:r>
              <a:rPr kumimoji="0" sz="1235" b="1" i="0" u="heavy" strike="noStrike" kern="0" cap="none" spc="-10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6785"/>
                  </a:solidFill>
                </a:uFill>
                <a:latin typeface="Arial Narrow"/>
                <a:ea typeface="+mn-ea"/>
                <a:cs typeface="Arial Narrow"/>
              </a:rPr>
              <a:t>19</a:t>
            </a:r>
            <a:endParaRPr kumimoji="0" sz="1235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44836" y="363219"/>
            <a:ext cx="5985299" cy="3507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249344">
              <a:spcBef>
                <a:spcPts val="88"/>
              </a:spcBef>
            </a:pPr>
            <a:r>
              <a:rPr b="1" u="none" spc="216" dirty="0">
                <a:solidFill>
                  <a:schemeClr val="tx1"/>
                </a:solidFill>
              </a:rPr>
              <a:t>VITRINA</a:t>
            </a:r>
            <a:r>
              <a:rPr b="1" u="none" spc="194" dirty="0">
                <a:solidFill>
                  <a:schemeClr val="tx1"/>
                </a:solidFill>
              </a:rPr>
              <a:t> </a:t>
            </a:r>
            <a:r>
              <a:rPr b="1" u="none" spc="216" dirty="0">
                <a:solidFill>
                  <a:schemeClr val="tx1"/>
                </a:solidFill>
              </a:rPr>
              <a:t>METODOLÓGICA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114132" y="1486757"/>
            <a:ext cx="7730328" cy="5367281"/>
            <a:chOff x="934717" y="1684312"/>
            <a:chExt cx="8342928" cy="5161915"/>
          </a:xfrm>
        </p:grpSpPr>
        <p:sp>
          <p:nvSpPr>
            <p:cNvPr id="5" name="object 5"/>
            <p:cNvSpPr/>
            <p:nvPr/>
          </p:nvSpPr>
          <p:spPr>
            <a:xfrm>
              <a:off x="954697" y="1686953"/>
              <a:ext cx="1581150" cy="5155565"/>
            </a:xfrm>
            <a:custGeom>
              <a:avLst/>
              <a:gdLst/>
              <a:ahLst/>
              <a:cxnLst/>
              <a:rect l="l" t="t" r="r" b="b"/>
              <a:pathLst>
                <a:path w="1581150" h="5155565">
                  <a:moveTo>
                    <a:pt x="1581035" y="1248105"/>
                  </a:moveTo>
                  <a:lnTo>
                    <a:pt x="0" y="1248105"/>
                  </a:lnTo>
                  <a:lnTo>
                    <a:pt x="0" y="3282746"/>
                  </a:lnTo>
                  <a:lnTo>
                    <a:pt x="0" y="3907231"/>
                  </a:lnTo>
                  <a:lnTo>
                    <a:pt x="0" y="4530839"/>
                  </a:lnTo>
                  <a:lnTo>
                    <a:pt x="0" y="5155323"/>
                  </a:lnTo>
                  <a:lnTo>
                    <a:pt x="1581035" y="5155323"/>
                  </a:lnTo>
                  <a:lnTo>
                    <a:pt x="1581035" y="4530839"/>
                  </a:lnTo>
                  <a:lnTo>
                    <a:pt x="1581035" y="3907231"/>
                  </a:lnTo>
                  <a:lnTo>
                    <a:pt x="1581035" y="3282746"/>
                  </a:lnTo>
                  <a:lnTo>
                    <a:pt x="1581035" y="1248105"/>
                  </a:lnTo>
                  <a:close/>
                </a:path>
                <a:path w="1581150" h="5155565">
                  <a:moveTo>
                    <a:pt x="1581035" y="0"/>
                  </a:moveTo>
                  <a:lnTo>
                    <a:pt x="0" y="0"/>
                  </a:lnTo>
                  <a:lnTo>
                    <a:pt x="0" y="623608"/>
                  </a:lnTo>
                  <a:lnTo>
                    <a:pt x="0" y="1248092"/>
                  </a:lnTo>
                  <a:lnTo>
                    <a:pt x="1581035" y="1248092"/>
                  </a:lnTo>
                  <a:lnTo>
                    <a:pt x="1581035" y="623608"/>
                  </a:lnTo>
                  <a:lnTo>
                    <a:pt x="1581035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2535732" y="1684312"/>
              <a:ext cx="0" cy="5161915"/>
            </a:xfrm>
            <a:custGeom>
              <a:avLst/>
              <a:gdLst/>
              <a:ahLst/>
              <a:cxnLst/>
              <a:rect l="l" t="t" r="r" b="b"/>
              <a:pathLst>
                <a:path h="5161915">
                  <a:moveTo>
                    <a:pt x="0" y="0"/>
                  </a:moveTo>
                  <a:lnTo>
                    <a:pt x="0" y="5161483"/>
                  </a:lnTo>
                </a:path>
              </a:pathLst>
            </a:custGeom>
            <a:ln w="734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954700" y="2310561"/>
              <a:ext cx="8322945" cy="0"/>
            </a:xfrm>
            <a:custGeom>
              <a:avLst/>
              <a:gdLst/>
              <a:ahLst/>
              <a:cxnLst/>
              <a:rect l="l" t="t" r="r" b="b"/>
              <a:pathLst>
                <a:path w="8322945">
                  <a:moveTo>
                    <a:pt x="0" y="0"/>
                  </a:moveTo>
                  <a:lnTo>
                    <a:pt x="8322678" y="0"/>
                  </a:lnTo>
                </a:path>
              </a:pathLst>
            </a:custGeom>
            <a:ln w="734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954700" y="2935046"/>
              <a:ext cx="8322945" cy="0"/>
            </a:xfrm>
            <a:custGeom>
              <a:avLst/>
              <a:gdLst/>
              <a:ahLst/>
              <a:cxnLst/>
              <a:rect l="l" t="t" r="r" b="b"/>
              <a:pathLst>
                <a:path w="8322945">
                  <a:moveTo>
                    <a:pt x="0" y="0"/>
                  </a:moveTo>
                  <a:lnTo>
                    <a:pt x="8322678" y="0"/>
                  </a:lnTo>
                </a:path>
              </a:pathLst>
            </a:custGeom>
            <a:ln w="734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954700" y="4969700"/>
              <a:ext cx="8322945" cy="0"/>
            </a:xfrm>
            <a:custGeom>
              <a:avLst/>
              <a:gdLst/>
              <a:ahLst/>
              <a:cxnLst/>
              <a:rect l="l" t="t" r="r" b="b"/>
              <a:pathLst>
                <a:path w="8322945">
                  <a:moveTo>
                    <a:pt x="0" y="0"/>
                  </a:moveTo>
                  <a:lnTo>
                    <a:pt x="8322678" y="0"/>
                  </a:lnTo>
                </a:path>
              </a:pathLst>
            </a:custGeom>
            <a:ln w="734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954700" y="5594184"/>
              <a:ext cx="8322945" cy="0"/>
            </a:xfrm>
            <a:custGeom>
              <a:avLst/>
              <a:gdLst/>
              <a:ahLst/>
              <a:cxnLst/>
              <a:rect l="l" t="t" r="r" b="b"/>
              <a:pathLst>
                <a:path w="8322945">
                  <a:moveTo>
                    <a:pt x="0" y="0"/>
                  </a:moveTo>
                  <a:lnTo>
                    <a:pt x="8322678" y="0"/>
                  </a:lnTo>
                </a:path>
              </a:pathLst>
            </a:custGeom>
            <a:ln w="734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934717" y="6656049"/>
              <a:ext cx="8322945" cy="0"/>
            </a:xfrm>
            <a:custGeom>
              <a:avLst/>
              <a:gdLst/>
              <a:ahLst/>
              <a:cxnLst/>
              <a:rect l="l" t="t" r="r" b="b"/>
              <a:pathLst>
                <a:path w="8322945">
                  <a:moveTo>
                    <a:pt x="0" y="0"/>
                  </a:moveTo>
                  <a:lnTo>
                    <a:pt x="8322678" y="0"/>
                  </a:lnTo>
                </a:path>
              </a:pathLst>
            </a:custGeom>
            <a:ln w="734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954700" y="1686953"/>
              <a:ext cx="8322945" cy="0"/>
            </a:xfrm>
            <a:custGeom>
              <a:avLst/>
              <a:gdLst/>
              <a:ahLst/>
              <a:cxnLst/>
              <a:rect l="l" t="t" r="r" b="b"/>
              <a:pathLst>
                <a:path w="8322945">
                  <a:moveTo>
                    <a:pt x="0" y="0"/>
                  </a:moveTo>
                  <a:lnTo>
                    <a:pt x="8322678" y="0"/>
                  </a:lnTo>
                </a:path>
              </a:pathLst>
            </a:custGeom>
            <a:ln w="367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954700" y="6842278"/>
              <a:ext cx="8322945" cy="0"/>
            </a:xfrm>
            <a:custGeom>
              <a:avLst/>
              <a:gdLst/>
              <a:ahLst/>
              <a:cxnLst/>
              <a:rect l="l" t="t" r="r" b="b"/>
              <a:pathLst>
                <a:path w="8322945">
                  <a:moveTo>
                    <a:pt x="0" y="0"/>
                  </a:moveTo>
                  <a:lnTo>
                    <a:pt x="8322678" y="0"/>
                  </a:lnTo>
                </a:path>
              </a:pathLst>
            </a:custGeom>
            <a:ln w="734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498976" y="1670035"/>
            <a:ext cx="833718" cy="338433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9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9" b="1" i="0" u="none" strike="noStrike" kern="0" cap="none" spc="-8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Objetivo</a:t>
            </a:r>
            <a:r>
              <a:rPr kumimoji="0" sz="1059" b="1" i="0" u="none" strike="noStrike" kern="0" cap="none" spc="-2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7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del</a:t>
            </a:r>
            <a:r>
              <a:rPr kumimoji="0" sz="1059" b="1" i="0" u="none" strike="noStrike" kern="0" cap="none" spc="-2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6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estudio.</a:t>
            </a:r>
            <a:endParaRPr kumimoji="0" sz="1059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57775" y="1582991"/>
            <a:ext cx="5744135" cy="328850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 marR="4483" lvl="0" indent="0" algn="l" defTabSz="806867" rtl="0" eaLnBrk="1" fontAlgn="auto" latinLnBrk="0" hangingPunct="1">
              <a:lnSpc>
                <a:spcPct val="101099"/>
              </a:lnSpc>
              <a:spcBef>
                <a:spcPts val="8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9" b="1" i="0" u="none" strike="noStrike" kern="0" cap="none" spc="-12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Conocer</a:t>
            </a:r>
            <a:r>
              <a:rPr kumimoji="0" sz="1059" b="1" i="0" u="none" strike="noStrike" kern="0" cap="none" spc="-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7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la</a:t>
            </a:r>
            <a:r>
              <a:rPr kumimoji="0" sz="1059" b="1" i="0" u="none" strike="noStrike" kern="0" cap="none" spc="-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opinión</a:t>
            </a:r>
            <a:r>
              <a:rPr kumimoji="0" sz="1059" b="1" i="0" u="none" strike="noStrike" kern="0" cap="none" spc="-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6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y</a:t>
            </a:r>
            <a:r>
              <a:rPr kumimoji="0" sz="1059" b="1" i="0" u="none" strike="noStrike" kern="0" cap="none" spc="-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6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el</a:t>
            </a:r>
            <a:r>
              <a:rPr kumimoji="0" sz="1059" b="1" i="0" u="none" strike="noStrike" kern="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7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sentir</a:t>
            </a:r>
            <a:r>
              <a:rPr kumimoji="0" sz="1059" b="1" i="0" u="none" strike="noStrike" kern="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0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de</a:t>
            </a:r>
            <a:r>
              <a:rPr kumimoji="0" sz="1059" b="1" i="0" u="none" strike="noStrike" kern="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8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los</a:t>
            </a:r>
            <a:r>
              <a:rPr kumimoji="0" sz="1059" b="1" i="0" u="none" strike="noStrike" kern="0" cap="none" spc="-2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Jóvenes</a:t>
            </a:r>
            <a:r>
              <a:rPr kumimoji="0" sz="1059" b="1" i="0" u="none" strike="noStrike" kern="0" cap="none" spc="-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8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habitantes</a:t>
            </a:r>
            <a:r>
              <a:rPr kumimoji="0" sz="1059" b="1" i="0" u="none" strike="noStrike" kern="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0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de</a:t>
            </a:r>
            <a:r>
              <a:rPr kumimoji="0" sz="1059" b="1" i="0" u="none" strike="noStrike" kern="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7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la</a:t>
            </a:r>
            <a:r>
              <a:rPr kumimoji="0" sz="1059" b="1" i="0" u="none" strike="noStrike" kern="0" cap="none" spc="-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Ciudad</a:t>
            </a:r>
            <a:r>
              <a:rPr kumimoji="0" sz="1059" b="1" i="0" u="none" strike="noStrike" kern="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0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de</a:t>
            </a:r>
            <a:r>
              <a:rPr kumimoji="0" sz="1059" b="1" i="0" u="none" strike="noStrike" kern="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0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México</a:t>
            </a:r>
            <a:r>
              <a:rPr kumimoji="0" sz="1059" b="1" i="0" u="none" strike="noStrike" kern="0" cap="none" spc="17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9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para</a:t>
            </a:r>
            <a:r>
              <a:rPr kumimoji="0" sz="1059" b="1" i="0" u="none" strike="noStrike" kern="0" cap="none" spc="-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7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implementar</a:t>
            </a:r>
            <a:r>
              <a:rPr kumimoji="0" sz="1059" b="1" i="0" u="none" strike="noStrike" kern="0" cap="none" spc="-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acciones</a:t>
            </a:r>
            <a:r>
              <a:rPr kumimoji="0" sz="1059" b="1" i="0" u="none" strike="noStrike" kern="0" cap="none" spc="-2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9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alineadas</a:t>
            </a:r>
            <a:r>
              <a:rPr kumimoji="0" sz="1059" b="1" i="0" u="none" strike="noStrike" kern="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con</a:t>
            </a:r>
            <a:r>
              <a:rPr kumimoji="0" sz="1059" b="1" i="0" u="none" strike="noStrike" kern="0" cap="none" spc="-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7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el</a:t>
            </a:r>
            <a:r>
              <a:rPr kumimoji="0" sz="1059" b="1" i="0" u="none" strike="noStrike" kern="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0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Programa</a:t>
            </a:r>
            <a:r>
              <a:rPr kumimoji="0" sz="1059" b="1" i="0" u="none" strike="noStrike" kern="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Jóvenes</a:t>
            </a:r>
            <a:r>
              <a:rPr kumimoji="0" sz="1059" b="1" i="0" u="none" strike="noStrike" kern="0" cap="none" spc="-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2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en </a:t>
            </a:r>
            <a:r>
              <a:rPr kumimoji="0" sz="1059" b="1" i="0" u="none" strike="noStrike" kern="0" cap="none" spc="-9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Desarrollo</a:t>
            </a:r>
            <a:r>
              <a:rPr kumimoji="0" sz="1059" b="1" i="0" u="none" strike="noStrike" kern="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del</a:t>
            </a:r>
            <a:r>
              <a:rPr kumimoji="0" sz="1059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INJUVE-</a:t>
            </a:r>
            <a:r>
              <a:rPr kumimoji="0" sz="1059" b="1" i="0" u="none" strike="noStrike" kern="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CDMX.</a:t>
            </a:r>
            <a:endParaRPr kumimoji="0" sz="1059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98976" y="2220314"/>
            <a:ext cx="649941" cy="338433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9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9" b="1" i="0" u="none" strike="noStrike" kern="0" cap="none" spc="-12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Marco</a:t>
            </a:r>
            <a:r>
              <a:rPr kumimoji="0" sz="1059" b="1" i="0" u="none" strike="noStrike" kern="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7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muestral.</a:t>
            </a:r>
            <a:endParaRPr kumimoji="0" sz="1059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57775" y="2215690"/>
            <a:ext cx="3623422" cy="338433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9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9" b="1" i="0" u="none" strike="noStrike" kern="0" cap="none" spc="-9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Listado</a:t>
            </a:r>
            <a:r>
              <a:rPr kumimoji="0" sz="1059" b="1" i="0" u="none" strike="noStrike" kern="0" cap="none" spc="-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0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de</a:t>
            </a:r>
            <a:r>
              <a:rPr kumimoji="0" sz="1059" b="1" i="0" u="none" strike="noStrike" kern="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manzanas</a:t>
            </a:r>
            <a:r>
              <a:rPr kumimoji="0" sz="1059" b="1" i="0" u="none" strike="noStrike" kern="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0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de</a:t>
            </a:r>
            <a:r>
              <a:rPr kumimoji="0" sz="1059" b="1" i="0" u="none" strike="noStrike" kern="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7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la</a:t>
            </a:r>
            <a:r>
              <a:rPr kumimoji="0" sz="1059" b="1" i="0" u="none" strike="noStrike" kern="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Ciudad</a:t>
            </a:r>
            <a:r>
              <a:rPr kumimoji="0" sz="1059" b="1" i="0" u="none" strike="noStrike" kern="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0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de</a:t>
            </a:r>
            <a:r>
              <a:rPr kumimoji="0" sz="1059" b="1" i="0" u="none" strike="noStrike" kern="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México</a:t>
            </a:r>
            <a:r>
              <a:rPr kumimoji="0" sz="1059" b="1" i="0" u="none" strike="noStrike" kern="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en</a:t>
            </a:r>
            <a:r>
              <a:rPr kumimoji="0" sz="1059" b="1" i="0" u="none" strike="noStrike" kern="0" cap="none" spc="-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base</a:t>
            </a:r>
            <a:r>
              <a:rPr kumimoji="0" sz="1059" b="1" i="0" u="none" strike="noStrike" kern="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7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al</a:t>
            </a:r>
            <a:r>
              <a:rPr kumimoji="0" sz="1059" b="1" i="0" u="none" strike="noStrike" kern="0" cap="none" spc="-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Censo</a:t>
            </a:r>
            <a:r>
              <a:rPr kumimoji="0" sz="1059" b="1" i="0" u="none" strike="noStrike" kern="0" cap="none" spc="-2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0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de</a:t>
            </a:r>
            <a:r>
              <a:rPr kumimoji="0" sz="1059" b="1" i="0" u="none" strike="noStrike" kern="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0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Población</a:t>
            </a:r>
            <a:r>
              <a:rPr kumimoji="0" sz="1059" b="1" i="0" u="none" strike="noStrike" kern="0" cap="none" spc="-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6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y</a:t>
            </a:r>
            <a:r>
              <a:rPr kumimoji="0" sz="1059" b="1" i="0" u="none" strike="noStrike" kern="0" cap="none" spc="-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8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Vivienda</a:t>
            </a:r>
            <a:r>
              <a:rPr kumimoji="0" sz="1059" b="1" i="0" u="none" strike="noStrike" kern="0" cap="none" spc="-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6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2010.</a:t>
            </a:r>
            <a:endParaRPr kumimoji="0" sz="1059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99112" y="3393908"/>
            <a:ext cx="681318" cy="338433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9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9" b="1" i="0" u="none" strike="noStrike" kern="0" cap="none" spc="-1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Diseño</a:t>
            </a:r>
            <a:r>
              <a:rPr kumimoji="0" sz="1059" b="1" i="0" u="none" strike="noStrike" kern="0" cap="none" spc="-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7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muestral.</a:t>
            </a:r>
            <a:endParaRPr kumimoji="0" sz="1059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135067" y="2610840"/>
            <a:ext cx="442016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ts val="106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9" b="1" i="0" u="none" strike="noStrike" kern="0" cap="none" spc="-9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delegaciones</a:t>
            </a:r>
            <a:r>
              <a:rPr kumimoji="0" sz="1059" b="1" i="0" u="none" strike="noStrike" kern="0" cap="none" spc="-2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0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que</a:t>
            </a:r>
            <a:r>
              <a:rPr kumimoji="0" sz="1059" b="1" i="0" u="none" strike="noStrike" kern="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9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conforman</a:t>
            </a:r>
            <a:r>
              <a:rPr kumimoji="0" sz="1059" b="1" i="0" u="none" strike="noStrike" kern="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7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la</a:t>
            </a:r>
            <a:r>
              <a:rPr kumimoji="0" sz="1059" b="1" i="0" u="none" strike="noStrike" kern="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2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CDMX</a:t>
            </a:r>
            <a:r>
              <a:rPr kumimoji="0" sz="1059" b="1" i="0" u="none" strike="noStrike" kern="0" cap="none" spc="-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7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fueron</a:t>
            </a:r>
            <a:r>
              <a:rPr kumimoji="0" sz="1059" b="1" i="0" u="none" strike="noStrike" kern="0" cap="none" spc="-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8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los</a:t>
            </a:r>
            <a:r>
              <a:rPr kumimoji="0" sz="1059" b="1" i="0" u="none" strike="noStrike" kern="0" cap="none" spc="-2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8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estratos</a:t>
            </a:r>
            <a:r>
              <a:rPr kumimoji="0" sz="1059" b="1" i="0" u="none" strike="noStrike" kern="0" cap="none" spc="-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6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y</a:t>
            </a:r>
            <a:r>
              <a:rPr kumimoji="0" sz="1059" b="1" i="0" u="none" strike="noStrike" kern="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a</a:t>
            </a:r>
            <a:r>
              <a:rPr kumimoji="0" sz="1059" b="1" i="0" u="none" strike="noStrike" kern="0" cap="none" spc="-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7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la</a:t>
            </a:r>
            <a:r>
              <a:rPr kumimoji="0" sz="1059" b="1" i="0" u="none" strike="noStrike" kern="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0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vez</a:t>
            </a:r>
            <a:r>
              <a:rPr kumimoji="0" sz="1059" b="1" i="0" u="none" strike="noStrike" kern="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definieron</a:t>
            </a:r>
            <a:r>
              <a:rPr kumimoji="0" sz="1059" b="1" i="0" u="none" strike="noStrike" kern="0" cap="none" spc="-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8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dominios</a:t>
            </a:r>
            <a:r>
              <a:rPr kumimoji="0" sz="1059" b="1" i="0" u="none" strike="noStrike" kern="0" cap="none" spc="-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0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de</a:t>
            </a:r>
            <a:r>
              <a:rPr kumimoji="0" sz="1059" b="1" i="0" u="none" strike="noStrike" kern="0" cap="none" spc="-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8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estudio.</a:t>
            </a:r>
            <a:r>
              <a:rPr kumimoji="0" sz="1059" b="1" i="0" u="none" strike="noStrike" kern="0" cap="none" spc="-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3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El</a:t>
            </a:r>
            <a:r>
              <a:rPr kumimoji="0" sz="1059" b="1" i="0" u="none" strike="noStrike" kern="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9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tamaño</a:t>
            </a:r>
            <a:r>
              <a:rPr kumimoji="0" sz="1059" b="1" i="0" u="none" strike="noStrike" kern="0" cap="none" spc="-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2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de</a:t>
            </a:r>
            <a:endParaRPr kumimoji="0" sz="1059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12307" y="2774047"/>
            <a:ext cx="295331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ts val="106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9" b="1" i="0" u="none" strike="noStrike" kern="0" cap="none" spc="-9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delegación</a:t>
            </a:r>
            <a:r>
              <a:rPr kumimoji="0" sz="1059" b="1" i="0" u="none" strike="noStrike" kern="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6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y</a:t>
            </a:r>
            <a:r>
              <a:rPr kumimoji="0" sz="1059" b="1" i="0" u="none" strike="noStrike" kern="0" cap="none" spc="-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9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combinando</a:t>
            </a:r>
            <a:r>
              <a:rPr kumimoji="0" sz="1059" b="1" i="0" u="none" strike="noStrike" kern="0" cap="none" spc="-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8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los</a:t>
            </a:r>
            <a:r>
              <a:rPr kumimoji="0" sz="1059" b="1" i="0" u="none" strike="noStrike" kern="0" cap="none" spc="-2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8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resultados</a:t>
            </a:r>
            <a:r>
              <a:rPr kumimoji="0" sz="1059" b="1" i="0" u="none" strike="noStrike" kern="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0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de</a:t>
            </a:r>
            <a:r>
              <a:rPr kumimoji="0" sz="1059" b="1" i="0" u="none" strike="noStrike" kern="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9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las</a:t>
            </a:r>
            <a:r>
              <a:rPr kumimoji="0" sz="1059" b="1" i="0" u="none" strike="noStrike" kern="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16</a:t>
            </a:r>
            <a:r>
              <a:rPr kumimoji="0" sz="1059" b="1" i="0" u="none" strike="noStrike" kern="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9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delegaciones</a:t>
            </a:r>
            <a:r>
              <a:rPr kumimoji="0" sz="1059" b="1" i="0" u="none" strike="noStrike" kern="0" cap="none" spc="-2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3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se</a:t>
            </a:r>
            <a:r>
              <a:rPr kumimoji="0" sz="1059" b="1" i="0" u="none" strike="noStrike" kern="0" cap="none" spc="-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5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obtienen</a:t>
            </a:r>
            <a:endParaRPr kumimoji="0" sz="1059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789581" y="2937254"/>
            <a:ext cx="392430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ts val="106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9" b="1" i="0" u="none" strike="noStrike" kern="0" cap="none" spc="-7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delegación/estrato</a:t>
            </a:r>
            <a:r>
              <a:rPr kumimoji="0" sz="1059" b="1" i="0" u="none" strike="noStrike" kern="0" cap="none" spc="-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2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se</a:t>
            </a:r>
            <a:r>
              <a:rPr kumimoji="0" sz="1059" b="1" i="0" u="none" strike="noStrike" kern="0" cap="none" spc="-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0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asumió</a:t>
            </a:r>
            <a:r>
              <a:rPr kumimoji="0" sz="1059" b="1" i="0" u="none" strike="noStrike" kern="0" cap="none" spc="-2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0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una</a:t>
            </a:r>
            <a:r>
              <a:rPr kumimoji="0" sz="1059" b="1" i="0" u="none" strike="noStrike" kern="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7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estrategia</a:t>
            </a:r>
            <a:r>
              <a:rPr kumimoji="0" sz="1059" b="1" i="0" u="none" strike="noStrike" kern="0" cap="none" spc="-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7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probabilística</a:t>
            </a:r>
            <a:r>
              <a:rPr kumimoji="0" sz="1059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9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para</a:t>
            </a:r>
            <a:r>
              <a:rPr kumimoji="0" sz="1059" b="1" i="0" u="none" strike="noStrike" kern="0" cap="none" spc="-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9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seleccionar</a:t>
            </a:r>
            <a:r>
              <a:rPr kumimoji="0" sz="1059" b="1" i="0" u="none" strike="noStrike" kern="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9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jóvenes</a:t>
            </a:r>
            <a:r>
              <a:rPr kumimoji="0" sz="1059" b="1" i="0" u="none" strike="noStrike" kern="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0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de</a:t>
            </a:r>
            <a:r>
              <a:rPr kumimoji="0" sz="1059" b="1" i="0" u="none" strike="noStrike" kern="0" cap="none" spc="-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7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entre</a:t>
            </a:r>
            <a:r>
              <a:rPr kumimoji="0" sz="1059" b="1" i="0" u="none" strike="noStrike" kern="0" cap="none" spc="-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20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12</a:t>
            </a:r>
            <a:r>
              <a:rPr kumimoji="0" sz="1059" b="1" i="0" u="none" strike="noStrike" kern="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6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y</a:t>
            </a:r>
            <a:r>
              <a:rPr kumimoji="0" sz="1059" b="1" i="0" u="none" strike="noStrike" kern="0" cap="none" spc="-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2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29</a:t>
            </a:r>
            <a:endParaRPr kumimoji="0" sz="1059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83577" y="3854924"/>
            <a:ext cx="5790079" cy="658043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 marR="4483" lvl="0" indent="0" algn="l" defTabSz="806867" rtl="0" eaLnBrk="1" fontAlgn="auto" latinLnBrk="0" hangingPunct="1">
              <a:lnSpc>
                <a:spcPct val="101099"/>
              </a:lnSpc>
              <a:spcBef>
                <a:spcPts val="8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9" b="1" i="0" u="none" strike="noStrike" kern="0" cap="none" spc="-9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Primera</a:t>
            </a:r>
            <a:r>
              <a:rPr kumimoji="0" sz="1059" b="1" i="0" u="none" strike="noStrike" kern="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Etapa.</a:t>
            </a:r>
            <a:r>
              <a:rPr kumimoji="0" sz="1059" b="1" i="0" u="none" strike="noStrike" kern="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7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Se</a:t>
            </a:r>
            <a:r>
              <a:rPr kumimoji="0" sz="1059" b="1" i="0" u="none" strike="noStrike" kern="0" cap="none" spc="-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9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seleccionaron</a:t>
            </a:r>
            <a:r>
              <a:rPr kumimoji="0" sz="1059" b="1" i="0" u="none" strike="noStrike" kern="0" cap="none" spc="-2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manzanas,</a:t>
            </a:r>
            <a:r>
              <a:rPr kumimoji="0" sz="1059" b="1" i="0" u="none" strike="noStrike" kern="0" cap="none" spc="-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en</a:t>
            </a:r>
            <a:r>
              <a:rPr kumimoji="0" sz="1059" b="1" i="0" u="none" strike="noStrike" kern="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0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donde</a:t>
            </a:r>
            <a:r>
              <a:rPr kumimoji="0" sz="1059" b="1" i="0" u="none" strike="noStrike" kern="0" cap="none" spc="-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manzanas</a:t>
            </a:r>
            <a:r>
              <a:rPr kumimoji="0" sz="1059" b="1" i="0" u="none" strike="noStrike" kern="0" cap="none" spc="-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con</a:t>
            </a:r>
            <a:r>
              <a:rPr kumimoji="0" sz="1059" b="1" i="0" u="none" strike="noStrike" kern="0" cap="none" spc="-2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8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mayor</a:t>
            </a:r>
            <a:r>
              <a:rPr kumimoji="0" sz="1059" b="1" i="0" u="none" strike="noStrike" kern="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9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número</a:t>
            </a:r>
            <a:r>
              <a:rPr kumimoji="0" sz="1059" b="1" i="0" u="none" strike="noStrike" kern="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0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de</a:t>
            </a:r>
            <a:r>
              <a:rPr kumimoji="0" sz="1059" b="1" i="0" u="none" strike="noStrike" kern="0" cap="none" spc="-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9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jóvenes</a:t>
            </a:r>
            <a:r>
              <a:rPr kumimoji="0" sz="1059" b="1" i="0" u="none" strike="noStrike" kern="0" cap="none" spc="-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0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de</a:t>
            </a:r>
            <a:r>
              <a:rPr kumimoji="0" sz="1059" b="1" i="0" u="none" strike="noStrike" kern="0" cap="none" spc="-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7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entre</a:t>
            </a:r>
            <a:r>
              <a:rPr kumimoji="0" sz="1059" b="1" i="0" u="none" strike="noStrike" kern="0" cap="none" spc="-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20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12</a:t>
            </a:r>
            <a:r>
              <a:rPr kumimoji="0" sz="1059" b="1" i="0" u="none" strike="noStrike" kern="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6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y</a:t>
            </a:r>
            <a:r>
              <a:rPr kumimoji="0" sz="1059" b="1" i="0" u="none" strike="noStrike" kern="0" cap="none" spc="-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2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29</a:t>
            </a:r>
            <a:r>
              <a:rPr kumimoji="0" sz="1059" b="1" i="0" u="none" strike="noStrike" kern="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años</a:t>
            </a:r>
            <a:r>
              <a:rPr kumimoji="0" sz="1059" b="1" i="0" u="none" strike="noStrike" kern="0" cap="none" spc="-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8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tenían</a:t>
            </a:r>
            <a:r>
              <a:rPr kumimoji="0" sz="1059" b="1" i="0" u="none" strike="noStrike" kern="0" cap="none" spc="-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9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mayor</a:t>
            </a:r>
            <a:r>
              <a:rPr kumimoji="0" sz="1059" b="1" i="0" u="none" strike="noStrike" kern="0" cap="none" spc="-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probabilidad</a:t>
            </a:r>
            <a:r>
              <a:rPr kumimoji="0" sz="1059" b="1" i="0" u="none" strike="noStrike" kern="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2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de </a:t>
            </a:r>
            <a:r>
              <a:rPr kumimoji="0" sz="1059" b="1" i="0" u="none" strike="noStrike" kern="0" cap="none" spc="-9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ser</a:t>
            </a:r>
            <a:r>
              <a:rPr kumimoji="0" sz="1059" b="1" i="0" u="none" strike="noStrike" kern="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0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seleccionadas</a:t>
            </a:r>
            <a:r>
              <a:rPr kumimoji="0" sz="1059" b="1" i="0" u="none" strike="noStrike" kern="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en</a:t>
            </a:r>
            <a:r>
              <a:rPr kumimoji="0" sz="1059" b="1" i="0" u="none" strike="noStrike" kern="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8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muestra.</a:t>
            </a:r>
            <a:r>
              <a:rPr kumimoji="0" sz="1059" b="1" i="0" u="none" strike="noStrike" kern="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Además,</a:t>
            </a:r>
            <a:r>
              <a:rPr kumimoji="0" sz="1059" b="1" i="0" u="none" strike="noStrike" kern="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7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la</a:t>
            </a:r>
            <a:r>
              <a:rPr kumimoji="0" sz="1059" b="1" i="0" u="none" strike="noStrike" kern="0" cap="none" spc="-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0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misma</a:t>
            </a:r>
            <a:r>
              <a:rPr kumimoji="0" sz="1059" b="1" i="0" u="none" strike="noStrike" kern="0" cap="none" spc="-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manzana</a:t>
            </a:r>
            <a:r>
              <a:rPr kumimoji="0" sz="1059" b="1" i="0" u="none" strike="noStrike" kern="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9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podía</a:t>
            </a:r>
            <a:r>
              <a:rPr kumimoji="0" sz="1059" b="1" i="0" u="none" strike="noStrike" kern="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0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seleccionarse</a:t>
            </a:r>
            <a:r>
              <a:rPr kumimoji="0" sz="1059" b="1" i="0" u="none" strike="noStrike" kern="0" cap="none" spc="-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más</a:t>
            </a:r>
            <a:r>
              <a:rPr kumimoji="0" sz="1059" b="1" i="0" u="none" strike="noStrike" kern="0" cap="none" spc="-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0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de</a:t>
            </a:r>
            <a:r>
              <a:rPr kumimoji="0" sz="1059" b="1" i="0" u="none" strike="noStrike" kern="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0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una</a:t>
            </a:r>
            <a:r>
              <a:rPr kumimoji="0" sz="1059" b="1" i="0" u="none" strike="noStrike" kern="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9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vez.</a:t>
            </a:r>
            <a:r>
              <a:rPr kumimoji="0" sz="1059" b="1" i="0" u="none" strike="noStrike" kern="0" cap="none" spc="-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6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En</a:t>
            </a:r>
            <a:r>
              <a:rPr kumimoji="0" sz="1059" b="1" i="0" u="none" strike="noStrike" kern="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7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términos</a:t>
            </a:r>
            <a:r>
              <a:rPr kumimoji="0" sz="1059" b="1" i="0" u="none" strike="noStrike" kern="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9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técnicos,</a:t>
            </a:r>
            <a:r>
              <a:rPr kumimoji="0" sz="1059" b="1" i="0" u="none" strike="noStrike" kern="0" cap="none" spc="-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9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esta</a:t>
            </a:r>
            <a:r>
              <a:rPr kumimoji="0" sz="1059" b="1" i="0" u="none" strike="noStrike" kern="0" cap="none" spc="-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9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etapa</a:t>
            </a:r>
            <a:r>
              <a:rPr kumimoji="0" sz="1059" b="1" i="0" u="none" strike="noStrike" kern="0" cap="none" spc="-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7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fue</a:t>
            </a:r>
            <a:r>
              <a:rPr kumimoji="0" sz="1059" b="1" i="0" u="none" strike="noStrike" kern="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9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un</a:t>
            </a:r>
            <a:r>
              <a:rPr kumimoji="0" sz="1059" b="1" i="0" u="none" strike="noStrike" kern="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20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PPT</a:t>
            </a:r>
            <a:r>
              <a:rPr kumimoji="0" sz="1059" b="1" i="0" u="none" strike="noStrike" kern="0" cap="none" spc="-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2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con </a:t>
            </a:r>
            <a:r>
              <a:rPr kumimoji="0" sz="1059" b="1" i="0" u="none" strike="noStrike" kern="0" cap="none" spc="-9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reemplazo</a:t>
            </a:r>
            <a:r>
              <a:rPr kumimoji="0" sz="1059" b="1" i="0" u="none" strike="noStrike" kern="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0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de</a:t>
            </a:r>
            <a:r>
              <a:rPr kumimoji="0" sz="1059" b="1" i="0" u="none" strike="noStrike" kern="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manzanas,</a:t>
            </a:r>
            <a:r>
              <a:rPr kumimoji="0" sz="1059" b="1" i="0" u="none" strike="noStrike" kern="0" cap="none" spc="-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en</a:t>
            </a:r>
            <a:r>
              <a:rPr kumimoji="0" sz="1059" b="1" i="0" u="none" strike="noStrike" kern="0" cap="none" spc="-5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0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donde</a:t>
            </a:r>
            <a:r>
              <a:rPr kumimoji="0" sz="1059" b="1" i="0" u="none" strike="noStrike" kern="0" cap="none" spc="-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7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la</a:t>
            </a:r>
            <a:r>
              <a:rPr kumimoji="0" sz="1059" b="1" i="0" u="none" strike="noStrike" kern="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variable</a:t>
            </a:r>
            <a:r>
              <a:rPr kumimoji="0" sz="1059" b="1" i="0" u="none" strike="noStrike" kern="0" cap="none" spc="-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0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de</a:t>
            </a:r>
            <a:r>
              <a:rPr kumimoji="0" sz="1059" b="1" i="0" u="none" strike="noStrike" kern="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9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tamaño</a:t>
            </a:r>
            <a:r>
              <a:rPr kumimoji="0" sz="1059" b="1" i="0" u="none" strike="noStrike" kern="0" cap="none" spc="-5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9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era</a:t>
            </a:r>
            <a:r>
              <a:rPr kumimoji="0" sz="1059" b="1" i="0" u="none" strike="noStrike" kern="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6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el</a:t>
            </a:r>
            <a:r>
              <a:rPr kumimoji="0" sz="1059" b="1" i="0" u="none" strike="noStrike" kern="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9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número</a:t>
            </a:r>
            <a:r>
              <a:rPr kumimoji="0" sz="1059" b="1" i="0" u="none" strike="noStrike" kern="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0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de</a:t>
            </a:r>
            <a:r>
              <a:rPr kumimoji="0" sz="1059" b="1" i="0" u="none" strike="noStrike" kern="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9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jóvenes</a:t>
            </a:r>
            <a:r>
              <a:rPr kumimoji="0" sz="1059" b="1" i="0" u="none" strike="noStrike" kern="0" cap="none" spc="-2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0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de</a:t>
            </a:r>
            <a:r>
              <a:rPr kumimoji="0" sz="1059" b="1" i="0" u="none" strike="noStrike" kern="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7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entre</a:t>
            </a:r>
            <a:r>
              <a:rPr kumimoji="0" sz="1059" b="1" i="0" u="none" strike="noStrike" kern="0" cap="none" spc="-5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20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12</a:t>
            </a:r>
            <a:r>
              <a:rPr kumimoji="0" sz="1059" b="1" i="0" u="none" strike="noStrike" kern="0" cap="none" spc="-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6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y</a:t>
            </a:r>
            <a:r>
              <a:rPr kumimoji="0" sz="1059" b="1" i="0" u="none" strike="noStrike" kern="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2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29</a:t>
            </a:r>
            <a:r>
              <a:rPr kumimoji="0" sz="1059" b="1" i="0" u="none" strike="noStrike" kern="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años</a:t>
            </a:r>
            <a:r>
              <a:rPr kumimoji="0" sz="1059" b="1" i="0" u="none" strike="noStrike" kern="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en</a:t>
            </a:r>
            <a:r>
              <a:rPr kumimoji="0" sz="1059" b="1" i="0" u="none" strike="noStrike" kern="0" cap="none" spc="-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cada</a:t>
            </a:r>
            <a:r>
              <a:rPr kumimoji="0" sz="1059" b="1" i="0" u="none" strike="noStrike" kern="0" cap="none" spc="-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manzana.</a:t>
            </a:r>
            <a:endParaRPr kumimoji="0" sz="1059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58168" y="4460412"/>
            <a:ext cx="5488641" cy="328850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 marR="4483" lvl="0" indent="0" algn="l" defTabSz="806867" rtl="0" eaLnBrk="1" fontAlgn="auto" latinLnBrk="0" hangingPunct="1">
              <a:lnSpc>
                <a:spcPct val="101099"/>
              </a:lnSpc>
              <a:spcBef>
                <a:spcPts val="8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9" b="1" i="0" u="none" strike="noStrike" kern="0" cap="none" spc="-1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Segunda</a:t>
            </a:r>
            <a:r>
              <a:rPr kumimoji="0" sz="1059" b="1" i="0" u="none" strike="noStrike" kern="0" cap="none" spc="-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Etapa.</a:t>
            </a:r>
            <a:r>
              <a:rPr kumimoji="0" sz="1059" b="1" i="0" u="none" strike="noStrike" kern="0" cap="none" spc="-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7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En</a:t>
            </a:r>
            <a:r>
              <a:rPr kumimoji="0" sz="1059" b="1" i="0" u="none" strike="noStrike" kern="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9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las</a:t>
            </a:r>
            <a:r>
              <a:rPr kumimoji="0" sz="1059" b="1" i="0" u="none" strike="noStrike" kern="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manzanas</a:t>
            </a:r>
            <a:r>
              <a:rPr kumimoji="0" sz="1059" b="1" i="0" u="none" strike="noStrike" kern="0" cap="none" spc="-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0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seleccionadas,</a:t>
            </a:r>
            <a:r>
              <a:rPr kumimoji="0" sz="1059" b="1" i="0" u="none" strike="noStrike" kern="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en</a:t>
            </a:r>
            <a:r>
              <a:rPr kumimoji="0" sz="1059" b="1" i="0" u="none" strike="noStrike" kern="0" cap="none" spc="-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7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la</a:t>
            </a:r>
            <a:r>
              <a:rPr kumimoji="0" sz="1059" b="1" i="0" u="none" strike="noStrike" kern="0" cap="none" spc="-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7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primera</a:t>
            </a:r>
            <a:r>
              <a:rPr kumimoji="0" sz="1059" b="1" i="0" u="none" strike="noStrike" kern="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8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etapa,</a:t>
            </a:r>
            <a:r>
              <a:rPr kumimoji="0" sz="1059" b="1" i="0" u="none" strike="noStrike" kern="0" cap="none" spc="-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3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se</a:t>
            </a:r>
            <a:r>
              <a:rPr kumimoji="0" sz="1059" b="1" i="0" u="none" strike="noStrike" kern="0" cap="none" spc="-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9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seleccionaron</a:t>
            </a:r>
            <a:r>
              <a:rPr kumimoji="0" sz="1059" b="1" i="0" u="none" strike="noStrike" kern="0" cap="none" spc="-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8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habitantes</a:t>
            </a:r>
            <a:r>
              <a:rPr kumimoji="0" sz="1059" b="1" i="0" u="none" strike="noStrike" kern="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9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jóvenes</a:t>
            </a:r>
            <a:r>
              <a:rPr kumimoji="0" sz="1059" b="1" i="0" u="none" strike="noStrike" kern="0" cap="none" spc="-2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0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de</a:t>
            </a:r>
            <a:r>
              <a:rPr kumimoji="0" sz="1059" b="1" i="0" u="none" strike="noStrike" kern="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20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12</a:t>
            </a:r>
            <a:r>
              <a:rPr kumimoji="0" sz="1059" b="1" i="0" u="none" strike="noStrike" kern="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a</a:t>
            </a:r>
            <a:r>
              <a:rPr kumimoji="0" sz="1059" b="1" i="0" u="none" strike="noStrike" kern="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29</a:t>
            </a:r>
            <a:r>
              <a:rPr kumimoji="0" sz="1059" b="1" i="0" u="none" strike="noStrike" kern="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años</a:t>
            </a:r>
            <a:r>
              <a:rPr kumimoji="0" sz="1059" b="1" i="0" u="none" strike="noStrike" kern="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0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de</a:t>
            </a:r>
            <a:r>
              <a:rPr kumimoji="0" sz="1059" b="1" i="0" u="none" strike="noStrike" kern="0" cap="none" spc="-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edad</a:t>
            </a:r>
            <a:r>
              <a:rPr kumimoji="0" sz="1059" b="1" i="0" u="none" strike="noStrike" kern="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mediante </a:t>
            </a:r>
            <a:r>
              <a:rPr kumimoji="0" sz="1059" b="1" i="0" u="none" strike="noStrike" kern="0" cap="none" spc="-9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muestreo</a:t>
            </a:r>
            <a:r>
              <a:rPr kumimoji="0" sz="1059" b="1" i="0" u="none" strike="noStrike" kern="0" cap="none" spc="-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aleatorio</a:t>
            </a:r>
            <a:r>
              <a:rPr kumimoji="0" sz="1059" b="1" i="0" u="none" strike="noStrike" kern="0" cap="none" spc="-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8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simple</a:t>
            </a:r>
            <a:r>
              <a:rPr kumimoji="0" sz="1059" b="1" i="0" u="none" strike="noStrike" kern="0" cap="none" spc="-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8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sin</a:t>
            </a:r>
            <a:r>
              <a:rPr kumimoji="0" sz="1059" b="1" i="0" u="none" strike="noStrike" kern="0" cap="none" spc="-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reemplazo.</a:t>
            </a:r>
            <a:endParaRPr kumimoji="0" sz="1059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291252" y="5082741"/>
            <a:ext cx="1297081" cy="493446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 marR="4483" lvl="0" indent="0" algn="l" defTabSz="806867" rtl="0" eaLnBrk="1" fontAlgn="auto" latinLnBrk="0" hangingPunct="1">
              <a:lnSpc>
                <a:spcPct val="101099"/>
              </a:lnSpc>
              <a:spcBef>
                <a:spcPts val="8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9" b="1" i="0" u="none" strike="noStrike" kern="0" cap="none" spc="-12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Tamaño</a:t>
            </a:r>
            <a:r>
              <a:rPr kumimoji="0" sz="1059" b="1" i="0" u="none" strike="noStrike" kern="0" cap="none" spc="-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0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de</a:t>
            </a:r>
            <a:r>
              <a:rPr kumimoji="0" sz="1059" b="1" i="0" u="none" strike="noStrike" kern="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7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la</a:t>
            </a:r>
            <a:r>
              <a:rPr kumimoji="0" sz="1059" b="1" i="0" u="none" strike="noStrike" kern="0" cap="none" spc="-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9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muestra</a:t>
            </a:r>
            <a:r>
              <a:rPr kumimoji="0" sz="1059" b="1" i="0" u="none" strike="noStrike" kern="0" cap="none" spc="-5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6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y</a:t>
            </a:r>
            <a:r>
              <a:rPr kumimoji="0" sz="1059" b="1" i="0" u="none" strike="noStrike" kern="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periodo</a:t>
            </a:r>
            <a:r>
              <a:rPr kumimoji="0" sz="1059" b="1" i="0" u="none" strike="noStrike" kern="0" cap="none" spc="44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0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de</a:t>
            </a:r>
            <a:r>
              <a:rPr kumimoji="0" sz="1059" b="1" i="0" u="none" strike="noStrike" kern="0" cap="none" spc="-5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levantamiento.</a:t>
            </a:r>
            <a:endParaRPr kumimoji="0" sz="1059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306271" y="5628555"/>
            <a:ext cx="1164291" cy="338433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9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9" b="1" i="0" u="none" strike="noStrike" kern="0" cap="none" spc="-10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Población</a:t>
            </a:r>
            <a:r>
              <a:rPr kumimoji="0" sz="1059" b="1" i="0" u="none" strike="noStrike" kern="0" cap="none" spc="-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objeto</a:t>
            </a:r>
            <a:r>
              <a:rPr kumimoji="0" sz="1059" b="1" i="0" u="none" strike="noStrike" kern="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7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del</a:t>
            </a:r>
            <a:r>
              <a:rPr kumimoji="0" sz="1059" b="1" i="0" u="none" strike="noStrike" kern="0" cap="none" spc="-2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6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estudio.</a:t>
            </a:r>
            <a:endParaRPr kumimoji="0" sz="1059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116820" y="5632410"/>
            <a:ext cx="3155016" cy="338433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9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9" b="1" i="0" u="none" strike="noStrike" kern="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Mujeres</a:t>
            </a:r>
            <a:r>
              <a:rPr kumimoji="0" sz="1059" b="1" i="0" u="none" strike="noStrike" kern="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6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y</a:t>
            </a:r>
            <a:r>
              <a:rPr kumimoji="0" sz="1059" b="1" i="0" u="none" strike="noStrike" kern="0" cap="none" spc="-5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0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hombres</a:t>
            </a:r>
            <a:r>
              <a:rPr kumimoji="0" sz="1059" b="1" i="0" u="none" strike="noStrike" kern="0" cap="none" spc="-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0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de</a:t>
            </a:r>
            <a:r>
              <a:rPr kumimoji="0" sz="1059" b="1" i="0" u="none" strike="noStrike" kern="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20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12</a:t>
            </a:r>
            <a:r>
              <a:rPr kumimoji="0" sz="1059" b="1" i="0" u="none" strike="noStrike" kern="0" cap="none" spc="-5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a</a:t>
            </a:r>
            <a:r>
              <a:rPr kumimoji="0" sz="1059" b="1" i="0" u="none" strike="noStrike" kern="0" cap="none" spc="-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29</a:t>
            </a:r>
            <a:r>
              <a:rPr kumimoji="0" sz="1059" b="1" i="0" u="none" strike="noStrike" kern="0" cap="none" spc="-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años</a:t>
            </a:r>
            <a:r>
              <a:rPr kumimoji="0" sz="1059" b="1" i="0" u="none" strike="noStrike" kern="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0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de</a:t>
            </a:r>
            <a:r>
              <a:rPr kumimoji="0" sz="1059" b="1" i="0" u="none" strike="noStrike" kern="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edad</a:t>
            </a:r>
            <a:r>
              <a:rPr kumimoji="0" sz="1059" b="1" i="0" u="none" strike="noStrike" kern="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0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que</a:t>
            </a:r>
            <a:r>
              <a:rPr kumimoji="0" sz="1059" b="1" i="0" u="none" strike="noStrike" kern="0" cap="none" spc="-5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7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habitan</a:t>
            </a:r>
            <a:r>
              <a:rPr kumimoji="0" sz="1059" b="1" i="0" u="none" strike="noStrike" kern="0" cap="none" spc="-5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en</a:t>
            </a:r>
            <a:r>
              <a:rPr kumimoji="0" sz="1059" b="1" i="0" u="none" strike="noStrike" kern="0" cap="none" spc="-5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7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la</a:t>
            </a:r>
            <a:r>
              <a:rPr kumimoji="0" sz="1059" b="1" i="0" u="none" strike="noStrike" kern="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Ciudad</a:t>
            </a:r>
            <a:r>
              <a:rPr kumimoji="0" sz="1059" b="1" i="0" u="none" strike="noStrike" kern="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0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de</a:t>
            </a:r>
            <a:r>
              <a:rPr kumimoji="0" sz="1059" b="1" i="0" u="none" strike="noStrike" kern="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6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México.</a:t>
            </a:r>
            <a:endParaRPr kumimoji="0" sz="1059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255656" y="6172258"/>
            <a:ext cx="1288676" cy="328850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 marR="4483" lvl="0" indent="0" algn="l" defTabSz="806867" rtl="0" eaLnBrk="1" fontAlgn="auto" latinLnBrk="0" hangingPunct="1">
              <a:lnSpc>
                <a:spcPct val="101099"/>
              </a:lnSpc>
              <a:spcBef>
                <a:spcPts val="8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9" b="1" i="0" u="none" strike="noStrike" kern="0" cap="none" spc="-9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Procedimiento</a:t>
            </a:r>
            <a:r>
              <a:rPr kumimoji="0" sz="1059" b="1" i="0" u="none" strike="noStrike" kern="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0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de</a:t>
            </a:r>
            <a:r>
              <a:rPr kumimoji="0" sz="1059" b="1" i="0" u="none" strike="noStrike" kern="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8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estimación</a:t>
            </a:r>
            <a:r>
              <a:rPr kumimoji="0" sz="1059" b="1" i="0" u="none" strike="noStrike" kern="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6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de </a:t>
            </a:r>
            <a:r>
              <a:rPr kumimoji="0" sz="1059" b="1" i="0" u="none" strike="noStrike" kern="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resultados.</a:t>
            </a:r>
            <a:endParaRPr kumimoji="0" sz="1059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957775" y="6056980"/>
            <a:ext cx="5770469" cy="493446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 marR="4483" lvl="0" indent="0" algn="l" defTabSz="806867" rtl="0" eaLnBrk="1" fontAlgn="auto" latinLnBrk="0" hangingPunct="1">
              <a:lnSpc>
                <a:spcPct val="101099"/>
              </a:lnSpc>
              <a:spcBef>
                <a:spcPts val="8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9" b="1" i="0" u="none" strike="noStrike" kern="0" cap="none" spc="-14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Los</a:t>
            </a:r>
            <a:r>
              <a:rPr kumimoji="0" sz="1059" b="1" i="0" u="none" strike="noStrike" kern="0" cap="none" spc="-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8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resultados</a:t>
            </a:r>
            <a:r>
              <a:rPr kumimoji="0" sz="1059" b="1" i="0" u="none" strike="noStrike" kern="0" cap="none" spc="-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9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presentados</a:t>
            </a:r>
            <a:r>
              <a:rPr kumimoji="0" sz="1059" b="1" i="0" u="none" strike="noStrike" kern="0" cap="none" spc="-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son</a:t>
            </a:r>
            <a:r>
              <a:rPr kumimoji="0" sz="1059" b="1" i="0" u="none" strike="noStrike" kern="0" cap="none" spc="-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9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estimaciones</a:t>
            </a:r>
            <a:r>
              <a:rPr kumimoji="0" sz="1059" b="1" i="0" u="none" strike="noStrike" kern="0" cap="none" spc="-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basadas</a:t>
            </a:r>
            <a:r>
              <a:rPr kumimoji="0" sz="1059" b="1" i="0" u="none" strike="noStrike" kern="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en</a:t>
            </a:r>
            <a:r>
              <a:rPr kumimoji="0" sz="1059" b="1" i="0" u="none" strike="noStrike" kern="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8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factores</a:t>
            </a:r>
            <a:r>
              <a:rPr kumimoji="0" sz="1059" b="1" i="0" u="none" strike="noStrike" kern="0" cap="none" spc="-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0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de</a:t>
            </a:r>
            <a:r>
              <a:rPr kumimoji="0" sz="1059" b="1" i="0" u="none" strike="noStrike" kern="0" cap="none" spc="-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9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expansión</a:t>
            </a:r>
            <a:r>
              <a:rPr kumimoji="0" sz="1059" b="1" i="0" u="none" strike="noStrike" kern="0" cap="none" spc="-2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7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por</a:t>
            </a:r>
            <a:r>
              <a:rPr kumimoji="0" sz="1059" b="1" i="0" u="none" strike="noStrike" kern="0" cap="none" spc="-2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6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lo</a:t>
            </a:r>
            <a:r>
              <a:rPr kumimoji="0" sz="1059" b="1" i="0" u="none" strike="noStrike" kern="0" cap="none" spc="-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0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que</a:t>
            </a:r>
            <a:r>
              <a:rPr kumimoji="0" sz="1059" b="1" i="0" u="none" strike="noStrike" kern="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0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no</a:t>
            </a:r>
            <a:r>
              <a:rPr kumimoji="0" sz="1059" b="1" i="0" u="none" strike="noStrike" kern="0" cap="none" spc="-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son</a:t>
            </a:r>
            <a:r>
              <a:rPr kumimoji="0" sz="1059" b="1" i="0" u="none" strike="noStrike" kern="0" cap="none" spc="-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9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frecuencias</a:t>
            </a:r>
            <a:r>
              <a:rPr kumimoji="0" sz="1059" b="1" i="0" u="none" strike="noStrike" kern="0" cap="none" spc="-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9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simples</a:t>
            </a:r>
            <a:r>
              <a:rPr kumimoji="0" sz="1059" b="1" i="0" u="none" strike="noStrike" kern="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0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de</a:t>
            </a:r>
            <a:r>
              <a:rPr kumimoji="0" sz="1059" b="1" i="0" u="none" strike="noStrike" kern="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9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las</a:t>
            </a:r>
            <a:r>
              <a:rPr kumimoji="0" sz="1059" b="1" i="0" u="none" strike="noStrike" kern="0" cap="none" spc="-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0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respuestas</a:t>
            </a:r>
            <a:r>
              <a:rPr kumimoji="0" sz="1059" b="1" i="0" u="none" strike="noStrike" kern="0" cap="none" spc="-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obtenidas. </a:t>
            </a:r>
            <a:r>
              <a:rPr kumimoji="0" sz="1059" b="1" i="0" u="none" strike="noStrike" kern="0" cap="none" spc="-14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Los</a:t>
            </a:r>
            <a:r>
              <a:rPr kumimoji="0" sz="1059" b="1" i="0" u="none" strike="noStrike" kern="0" cap="none" spc="-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8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factores</a:t>
            </a:r>
            <a:r>
              <a:rPr kumimoji="0" sz="1059" b="1" i="0" u="none" strike="noStrike" kern="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0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de</a:t>
            </a:r>
            <a:r>
              <a:rPr kumimoji="0" sz="1059" b="1" i="0" u="none" strike="noStrike" kern="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9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expansión</a:t>
            </a:r>
            <a:r>
              <a:rPr kumimoji="0" sz="1059" b="1" i="0" u="none" strike="noStrike" kern="0" cap="none" spc="-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7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fueron</a:t>
            </a:r>
            <a:r>
              <a:rPr kumimoji="0" sz="1059" b="1" i="0" u="none" strike="noStrike" kern="0" cap="none" spc="-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9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calculados</a:t>
            </a:r>
            <a:r>
              <a:rPr kumimoji="0" sz="1059" b="1" i="0" u="none" strike="noStrike" kern="0" cap="none" spc="-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como</a:t>
            </a:r>
            <a:r>
              <a:rPr kumimoji="0" sz="1059" b="1" i="0" u="none" strike="noStrike" kern="0" cap="none" spc="-2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6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el</a:t>
            </a:r>
            <a:r>
              <a:rPr kumimoji="0" sz="1059" b="1" i="0" u="none" strike="noStrike" kern="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8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inverso</a:t>
            </a:r>
            <a:r>
              <a:rPr kumimoji="0" sz="1059" b="1" i="0" u="none" strike="noStrike" kern="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0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de</a:t>
            </a:r>
            <a:r>
              <a:rPr kumimoji="0" sz="1059" b="1" i="0" u="none" strike="noStrike" kern="0" cap="none" spc="-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7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la</a:t>
            </a:r>
            <a:r>
              <a:rPr kumimoji="0" sz="1059" b="1" i="0" u="none" strike="noStrike" kern="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probabilidad</a:t>
            </a:r>
            <a:r>
              <a:rPr kumimoji="0" sz="1059" b="1" i="0" u="none" strike="noStrike" kern="0" cap="none" spc="-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0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de</a:t>
            </a:r>
            <a:r>
              <a:rPr kumimoji="0" sz="1059" b="1" i="0" u="none" strike="noStrike" kern="0" cap="none" spc="-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cada</a:t>
            </a:r>
            <a:r>
              <a:rPr kumimoji="0" sz="1059" b="1" i="0" u="none" strike="noStrike" kern="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6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individuo</a:t>
            </a:r>
            <a:r>
              <a:rPr kumimoji="0" sz="1059" b="1" i="0" u="none" strike="noStrike" kern="0" cap="none" spc="-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a</a:t>
            </a:r>
            <a:r>
              <a:rPr kumimoji="0" sz="1059" b="1" i="0" u="none" strike="noStrike" kern="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0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ser</a:t>
            </a:r>
            <a:r>
              <a:rPr kumimoji="0" sz="1059" b="1" i="0" u="none" strike="noStrike" kern="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0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encuestado,</a:t>
            </a:r>
            <a:r>
              <a:rPr kumimoji="0" sz="1059" b="1" i="0" u="none" strike="noStrike" kern="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a</a:t>
            </a:r>
            <a:r>
              <a:rPr kumimoji="0" sz="1059" b="1" i="0" u="none" strike="noStrike" kern="0" cap="none" spc="-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5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partir</a:t>
            </a:r>
            <a:r>
              <a:rPr kumimoji="0" sz="1059" b="1" i="0" u="none" strike="noStrike" kern="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7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del</a:t>
            </a:r>
            <a:r>
              <a:rPr kumimoji="0" sz="1059" b="1" i="0" u="none" strike="noStrike" kern="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9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cual</a:t>
            </a:r>
            <a:r>
              <a:rPr kumimoji="0" sz="1059" b="1" i="0" u="none" strike="noStrike" kern="0" cap="none" spc="-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2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se</a:t>
            </a:r>
            <a:r>
              <a:rPr kumimoji="0" sz="1059" b="1" i="0" u="none" strike="noStrike" kern="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aplican </a:t>
            </a:r>
            <a:r>
              <a:rPr kumimoji="0" sz="1059" b="1" i="0" u="none" strike="noStrike" kern="0" cap="none" spc="-10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modelos</a:t>
            </a:r>
            <a:r>
              <a:rPr kumimoji="0" sz="1059" b="1" i="0" u="none" strike="noStrike" kern="0" cap="none" spc="-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9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estadísticos</a:t>
            </a:r>
            <a:r>
              <a:rPr kumimoji="0" sz="1059" b="1" i="0" u="none" strike="noStrike" kern="0" cap="none" spc="-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tradicionales</a:t>
            </a:r>
            <a:r>
              <a:rPr kumimoji="0" sz="1059" b="1" i="0" u="none" strike="noStrike" kern="0" cap="none" spc="-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0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de</a:t>
            </a:r>
            <a:r>
              <a:rPr kumimoji="0" sz="1059" b="1" i="0" u="none" strike="noStrike" kern="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8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estimación</a:t>
            </a:r>
            <a:r>
              <a:rPr kumimoji="0" sz="1059" b="1" i="0" u="none" strike="noStrike" kern="0" cap="none" spc="-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0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de</a:t>
            </a:r>
            <a:r>
              <a:rPr kumimoji="0" sz="1059" b="1" i="0" u="none" strike="noStrike" kern="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8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proporciones</a:t>
            </a:r>
            <a:r>
              <a:rPr kumimoji="0" sz="1059" b="1" i="0" u="none" strike="noStrike" kern="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en</a:t>
            </a:r>
            <a:r>
              <a:rPr kumimoji="0" sz="1059" b="1" i="0" u="none" strike="noStrike" kern="0" cap="none" spc="-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muestreo.</a:t>
            </a:r>
            <a:endParaRPr kumimoji="0" sz="1059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114133" y="1013312"/>
            <a:ext cx="7795762" cy="324274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 marR="4483" lvl="0" indent="0" algn="l" defTabSz="806867" rtl="0" eaLnBrk="1" fontAlgn="auto" latinLnBrk="0" hangingPunct="1">
              <a:lnSpc>
                <a:spcPct val="100000"/>
              </a:lnSpc>
              <a:spcBef>
                <a:spcPts val="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15" b="1" i="0" u="none" strike="noStrike" kern="0" cap="none" spc="-1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Dado</a:t>
            </a:r>
            <a:r>
              <a:rPr kumimoji="0" sz="1015" b="1" i="0" u="none" strike="noStrike" kern="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15" b="1" i="0" u="none" strike="noStrike" kern="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el</a:t>
            </a:r>
            <a:r>
              <a:rPr kumimoji="0" sz="1015" b="1" i="0" u="none" strike="noStrike" kern="0" cap="none" spc="-2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15" b="1" i="0" u="none" strike="noStrike" kern="0" cap="none" spc="-9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carácter</a:t>
            </a:r>
            <a:r>
              <a:rPr kumimoji="0" sz="1015" b="1" i="0" u="none" strike="noStrike" kern="0" cap="none" spc="-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15" b="1" i="0" u="none" strike="noStrike" kern="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científico</a:t>
            </a:r>
            <a:r>
              <a:rPr kumimoji="0" sz="1015" b="1" i="0" u="none" strike="noStrike" kern="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15" b="1" i="0" u="none" strike="noStrike" kern="0" cap="none" spc="-10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de</a:t>
            </a:r>
            <a:r>
              <a:rPr kumimoji="0" sz="1015" b="1" i="0" u="none" strike="noStrike" kern="0" cap="none" spc="-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15" b="1" i="0" u="none" strike="noStrike" kern="0" cap="none" spc="-7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la</a:t>
            </a:r>
            <a:r>
              <a:rPr kumimoji="0" sz="1015" b="1" i="0" u="none" strike="noStrike" kern="0" cap="none" spc="-2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15" b="1" i="0" u="none" strike="noStrike" kern="0" cap="none" spc="-10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Consulta</a:t>
            </a:r>
            <a:r>
              <a:rPr kumimoji="0" sz="1015" b="1" i="0" u="none" strike="noStrike" kern="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15" b="1" i="0" u="none" strike="noStrike" kern="0" cap="none" spc="-1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Tendencias</a:t>
            </a:r>
            <a:r>
              <a:rPr kumimoji="0" sz="1015" b="1" i="0" u="none" strike="noStrike" kern="0" cap="none" spc="-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15" b="1" i="0" u="none" strike="noStrike" kern="0" cap="none" spc="-9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Juveniles,</a:t>
            </a:r>
            <a:r>
              <a:rPr kumimoji="0" sz="1015" b="1" i="0" u="none" strike="noStrike" kern="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15" b="1" i="0" u="none" strike="noStrike" kern="0" cap="none" spc="-1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se</a:t>
            </a:r>
            <a:r>
              <a:rPr kumimoji="0" sz="1015" b="1" i="0" u="none" strike="noStrike" kern="0" cap="none" spc="-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15" b="1" i="0" u="none" strike="noStrike" kern="0" cap="none" spc="-8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muestra</a:t>
            </a:r>
            <a:r>
              <a:rPr kumimoji="0" sz="1015" b="1" i="0" u="none" strike="noStrike" kern="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15" b="1" i="0" u="none" strike="noStrike" kern="0" cap="none" spc="-1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a</a:t>
            </a:r>
            <a:r>
              <a:rPr kumimoji="0" sz="1015" b="1" i="0" u="none" strike="noStrike" kern="0" cap="none" spc="-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15" b="1" i="0" u="none" strike="noStrike" kern="0" cap="none" spc="-8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continuación</a:t>
            </a:r>
            <a:r>
              <a:rPr kumimoji="0" sz="1015" b="1" i="0" u="none" strike="noStrike" kern="0" cap="none" spc="-2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15" b="1" i="0" u="none" strike="noStrike" kern="0" cap="none" spc="-9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un</a:t>
            </a:r>
            <a:r>
              <a:rPr kumimoji="0" sz="1015" b="1" i="0" u="none" strike="noStrike" kern="0" cap="none" spc="-2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15" b="1" i="0" u="none" strike="noStrike" kern="0" cap="none" spc="-10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resumen</a:t>
            </a:r>
            <a:r>
              <a:rPr kumimoji="0" sz="1015" b="1" i="0" u="none" strike="noStrike" kern="0" cap="none" spc="-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15" b="1" i="0" u="none" strike="noStrike" kern="0" cap="none" spc="-10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de</a:t>
            </a:r>
            <a:r>
              <a:rPr kumimoji="0" sz="1015" b="1" i="0" u="none" strike="noStrike" kern="0" cap="none" spc="-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15" b="1" i="0" u="none" strike="noStrike" kern="0" cap="none" spc="-9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las</a:t>
            </a:r>
            <a:r>
              <a:rPr kumimoji="0" sz="1015" b="1" i="0" u="none" strike="noStrike" kern="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15" b="1" i="0" u="none" strike="noStrike" kern="0" cap="none" spc="-9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características</a:t>
            </a:r>
            <a:r>
              <a:rPr kumimoji="0" sz="1015" b="1" i="0" u="none" strike="noStrike" kern="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15" b="1" i="0" u="none" strike="noStrike" kern="0" cap="none" spc="-9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metodológicas</a:t>
            </a:r>
            <a:r>
              <a:rPr kumimoji="0" sz="1015" b="1" i="0" u="none" strike="noStrike" kern="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15" b="1" i="0" u="none" strike="noStrike" kern="0" cap="none" spc="-10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empleadas.</a:t>
            </a:r>
            <a:r>
              <a:rPr kumimoji="0" sz="1015" b="1" i="0" u="none" strike="noStrike" kern="0" cap="none" spc="-5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15" b="1" i="0" u="none" strike="noStrike" kern="0" cap="none" spc="-8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Al</a:t>
            </a:r>
            <a:r>
              <a:rPr kumimoji="0" sz="1015" b="1" i="0" u="none" strike="noStrike" kern="0" cap="none" spc="-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15" b="1" i="0" u="none" strike="noStrike" kern="0" cap="none" spc="-5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final</a:t>
            </a:r>
            <a:r>
              <a:rPr kumimoji="0" sz="1015" b="1" i="0" u="none" strike="noStrike" kern="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15" b="1" i="0" u="none" strike="noStrike" kern="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del</a:t>
            </a:r>
            <a:r>
              <a:rPr kumimoji="0" sz="1015" b="1" i="0" u="none" strike="noStrike" kern="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15" b="1" i="0" u="none" strike="noStrike" kern="0" cap="none" spc="-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documento </a:t>
            </a:r>
            <a:r>
              <a:rPr kumimoji="0" sz="1015" b="1" i="0" u="none" strike="noStrike" kern="0" cap="none" spc="-1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se</a:t>
            </a:r>
            <a:r>
              <a:rPr kumimoji="0" sz="1015" b="1" i="0" u="none" strike="noStrike" kern="0" cap="none" spc="-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15" b="1" i="0" u="none" strike="noStrike" kern="0" cap="none" spc="-9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encuentra</a:t>
            </a:r>
            <a:r>
              <a:rPr kumimoji="0" sz="1015" b="1" i="0" u="none" strike="noStrike" kern="0" cap="none" spc="-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15" b="1" i="0" u="none" strike="noStrike" kern="0" cap="none" spc="-7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la</a:t>
            </a:r>
            <a:r>
              <a:rPr kumimoji="0" sz="1015" b="1" i="0" u="none" strike="noStrike" kern="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15" b="1" i="0" u="none" strike="noStrike" kern="0" cap="none" spc="-7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nota</a:t>
            </a:r>
            <a:r>
              <a:rPr kumimoji="0" sz="1015" b="1" i="0" u="none" strike="noStrike" kern="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15" b="1" i="0" u="none" strike="noStrike" kern="0" cap="none" spc="-9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técnica</a:t>
            </a:r>
            <a:r>
              <a:rPr kumimoji="0" sz="1015" b="1" i="0" u="none" strike="noStrike" kern="0" cap="none" spc="-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15" b="1" i="0" u="none" strike="noStrike" kern="0" cap="none" spc="-8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completa</a:t>
            </a:r>
            <a:r>
              <a:rPr kumimoji="0" sz="1015" b="1" i="0" u="none" strike="noStrike" kern="0" cap="none" spc="-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15" b="1" i="0" u="none" strike="noStrike" kern="0" cap="none" spc="-10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en</a:t>
            </a:r>
            <a:r>
              <a:rPr kumimoji="0" sz="1015" b="1" i="0" u="none" strike="noStrike" kern="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15" b="1" i="0" u="none" strike="noStrike" kern="0" cap="none" spc="-7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la</a:t>
            </a:r>
            <a:r>
              <a:rPr kumimoji="0" sz="1015" b="1" i="0" u="none" strike="noStrike" kern="0" cap="none" spc="-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15" b="1" i="0" u="none" strike="noStrike" kern="0" cap="none" spc="-9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cual</a:t>
            </a:r>
            <a:r>
              <a:rPr kumimoji="0" sz="1015" b="1" i="0" u="none" strike="noStrike" kern="0" cap="none" spc="-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15" b="1" i="0" u="none" strike="noStrike" kern="0" cap="none" spc="-1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se</a:t>
            </a:r>
            <a:r>
              <a:rPr kumimoji="0" sz="1015" b="1" i="0" u="none" strike="noStrike" kern="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15" b="1" i="0" u="none" strike="noStrike" kern="0" cap="none" spc="-9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precisan</a:t>
            </a:r>
            <a:r>
              <a:rPr kumimoji="0" sz="1015" b="1" i="0" u="none" strike="noStrike" kern="0" cap="none" spc="-5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15" b="1" i="0" u="none" strike="noStrike" kern="0" cap="none" spc="-8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todos</a:t>
            </a:r>
            <a:r>
              <a:rPr kumimoji="0" sz="1015" b="1" i="0" u="none" strike="noStrike" kern="0" cap="none" spc="-6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15" b="1" i="0" u="none" strike="noStrike" kern="0" cap="none" spc="-8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los</a:t>
            </a:r>
            <a:r>
              <a:rPr kumimoji="0" sz="1015" b="1" i="0" u="none" strike="noStrike" kern="0" cap="none" spc="-5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15" b="1" i="0" u="none" strike="noStrike" kern="0" cap="none" spc="-9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pormenores</a:t>
            </a:r>
            <a:r>
              <a:rPr kumimoji="0" sz="1015" b="1" i="0" u="none" strike="noStrike" kern="0" cap="none" spc="-5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15" b="1" i="0" u="none" strike="noStrike" kern="0" cap="none" spc="-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metodológicos.</a:t>
            </a:r>
            <a:endParaRPr kumimoji="0" sz="1015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5760877" y="2733350"/>
            <a:ext cx="4137772" cy="361390"/>
            <a:chOff x="4649393" y="3097796"/>
            <a:chExt cx="4689475" cy="409575"/>
          </a:xfrm>
        </p:grpSpPr>
        <p:sp>
          <p:nvSpPr>
            <p:cNvPr id="32" name="object 32"/>
            <p:cNvSpPr/>
            <p:nvPr/>
          </p:nvSpPr>
          <p:spPr>
            <a:xfrm>
              <a:off x="5251500" y="3097796"/>
              <a:ext cx="3383279" cy="228600"/>
            </a:xfrm>
            <a:custGeom>
              <a:avLst/>
              <a:gdLst/>
              <a:ahLst/>
              <a:cxnLst/>
              <a:rect l="l" t="t" r="r" b="b"/>
              <a:pathLst>
                <a:path w="3383279" h="228600">
                  <a:moveTo>
                    <a:pt x="3383102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3383102" y="228600"/>
                  </a:lnTo>
                  <a:lnTo>
                    <a:pt x="33831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3" name="object 3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92458" y="3152533"/>
              <a:ext cx="1020749" cy="14889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56629" y="3153460"/>
              <a:ext cx="788263" cy="11416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88466" y="3152533"/>
              <a:ext cx="1273086" cy="115087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4649393" y="3287877"/>
              <a:ext cx="4689475" cy="219075"/>
            </a:xfrm>
            <a:custGeom>
              <a:avLst/>
              <a:gdLst/>
              <a:ahLst/>
              <a:cxnLst/>
              <a:rect l="l" t="t" r="r" b="b"/>
              <a:pathLst>
                <a:path w="4689475" h="219075">
                  <a:moveTo>
                    <a:pt x="4689005" y="0"/>
                  </a:moveTo>
                  <a:lnTo>
                    <a:pt x="0" y="0"/>
                  </a:lnTo>
                  <a:lnTo>
                    <a:pt x="0" y="218884"/>
                  </a:lnTo>
                  <a:lnTo>
                    <a:pt x="4689005" y="218884"/>
                  </a:lnTo>
                  <a:lnTo>
                    <a:pt x="46890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7" name="object 3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90351" y="3337750"/>
              <a:ext cx="4566119" cy="148894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3845717" y="3117411"/>
            <a:ext cx="7987560" cy="664420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9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9" b="1" i="0" u="none" strike="noStrike" kern="0" cap="none" spc="-10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Muestreo</a:t>
            </a:r>
            <a:r>
              <a:rPr kumimoji="0" sz="1059" b="1" i="0" u="none" strike="noStrike" kern="0" cap="none" spc="-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estratificado.</a:t>
            </a:r>
            <a:r>
              <a:rPr kumimoji="0" sz="1059" b="1" i="0" u="none" strike="noStrike" kern="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Las</a:t>
            </a:r>
            <a:r>
              <a:rPr kumimoji="0" sz="1059" b="1" i="0" u="none" strike="noStrike" kern="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2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16</a:t>
            </a:r>
            <a:endParaRPr kumimoji="0" sz="1059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1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9" b="1" i="0" u="none" strike="noStrike" kern="0" cap="none" spc="-9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muestra</a:t>
            </a:r>
            <a:r>
              <a:rPr kumimoji="0" sz="1059" b="1" i="0" u="none" strike="noStrike" kern="0" cap="none" spc="-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3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se</a:t>
            </a:r>
            <a:r>
              <a:rPr kumimoji="0" sz="1059" b="1" i="0" u="none" strike="noStrike" kern="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9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calculó</a:t>
            </a:r>
            <a:r>
              <a:rPr kumimoji="0" sz="1059" b="1" i="0" u="none" strike="noStrike" kern="0" cap="none" spc="-2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9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para</a:t>
            </a:r>
            <a:r>
              <a:rPr kumimoji="0" sz="1059" b="1" i="0" u="none" strike="noStrike" kern="0" cap="none" spc="-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8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poder</a:t>
            </a:r>
            <a:r>
              <a:rPr kumimoji="0" sz="1059" b="1" i="0" u="none" strike="noStrike" kern="0" cap="none" spc="-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8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obtener</a:t>
            </a:r>
            <a:r>
              <a:rPr kumimoji="0" sz="1059" b="1" i="0" u="none" strike="noStrike" kern="0" cap="none" spc="-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0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conclusiones</a:t>
            </a:r>
            <a:r>
              <a:rPr kumimoji="0" sz="1059" b="1" i="0" u="none" strike="noStrike" kern="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a</a:t>
            </a:r>
            <a:r>
              <a:rPr kumimoji="0" sz="1059" b="1" i="0" u="none" strike="noStrike" kern="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5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nivel</a:t>
            </a:r>
            <a:r>
              <a:rPr kumimoji="0" sz="1059" b="1" i="0" u="none" strike="noStrike" kern="0" cap="none" spc="6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15" b="1" i="0" u="none" strike="noStrike" kern="0" cap="none" spc="-6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alcadía</a:t>
            </a:r>
            <a:r>
              <a:rPr kumimoji="0" sz="1015" b="1" i="0" u="none" strike="noStrike" kern="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15" b="1" i="0" u="none" strike="noStrike" kern="0" cap="none" spc="-10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y</a:t>
            </a:r>
            <a:r>
              <a:rPr kumimoji="0" sz="1015" b="1" i="0" u="none" strike="noStrike" kern="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15" b="1" i="0" u="none" strike="noStrike" kern="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combinando</a:t>
            </a:r>
            <a:r>
              <a:rPr kumimoji="0" sz="1015" b="1" i="0" u="none" strike="noStrike" kern="0" cap="none" spc="-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15" b="1" i="0" u="none" strike="noStrike" kern="0" cap="none" spc="-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los</a:t>
            </a:r>
            <a:r>
              <a:rPr kumimoji="0" sz="1015" b="1" i="0" u="none" strike="noStrike" kern="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15" b="1" i="0" u="none" strike="noStrike" kern="0" cap="none" spc="-5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resultados</a:t>
            </a:r>
            <a:r>
              <a:rPr kumimoji="0" sz="1015" b="1" i="0" u="none" strike="noStrike" kern="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15" b="1" i="0" u="none" strike="noStrike" kern="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de</a:t>
            </a:r>
            <a:r>
              <a:rPr kumimoji="0" sz="1015" b="1" i="0" u="none" strike="noStrike" kern="0" cap="none" spc="-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15" b="1" i="0" u="none" strike="noStrike" kern="0" cap="none" spc="-5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las</a:t>
            </a:r>
            <a:r>
              <a:rPr kumimoji="0" sz="1015" b="1" i="0" u="none" strike="noStrike" kern="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15" b="1" i="0" u="none" strike="noStrike" kern="0" cap="none" spc="-6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16</a:t>
            </a:r>
            <a:r>
              <a:rPr kumimoji="0" sz="1015" b="1" i="0" u="none" strike="noStrike" kern="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15" b="1" i="0" u="none" strike="noStrike" kern="0" cap="none" spc="-6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alcaldías</a:t>
            </a:r>
            <a:r>
              <a:rPr kumimoji="0" sz="1015" b="1" i="0" u="none" strike="noStrike" kern="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15" b="1" i="0" u="none" strike="noStrike" kern="0" cap="none" spc="-9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se</a:t>
            </a:r>
            <a:r>
              <a:rPr kumimoji="0" sz="1015" b="1" i="0" u="none" strike="noStrike" kern="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15" b="1" i="0" u="none" strike="noStrike" kern="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obtienen</a:t>
            </a:r>
            <a:endParaRPr kumimoji="0" sz="1015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9" b="1" i="0" u="none" strike="noStrike" kern="0" cap="none" spc="-9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estimaciones</a:t>
            </a:r>
            <a:r>
              <a:rPr kumimoji="0" sz="1059" b="1" i="0" u="none" strike="noStrike" kern="0" cap="none" spc="-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a</a:t>
            </a:r>
            <a:r>
              <a:rPr kumimoji="0" sz="1059" b="1" i="0" u="none" strike="noStrike" kern="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6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nivel</a:t>
            </a:r>
            <a:r>
              <a:rPr kumimoji="0" sz="1059" b="1" i="0" u="none" strike="noStrike" kern="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9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CDMX.</a:t>
            </a:r>
            <a:r>
              <a:rPr kumimoji="0" sz="1059" b="1" i="0" u="none" strike="noStrike" kern="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8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Al</a:t>
            </a:r>
            <a:r>
              <a:rPr kumimoji="0" sz="1059" b="1" i="0" u="none" strike="noStrike" kern="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5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interior</a:t>
            </a:r>
            <a:r>
              <a:rPr kumimoji="0" sz="1059" b="1" i="0" u="none" strike="noStrike" kern="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0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de</a:t>
            </a:r>
            <a:r>
              <a:rPr kumimoji="0" sz="1059" b="1" i="0" u="none" strike="noStrike" kern="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cada</a:t>
            </a:r>
            <a:r>
              <a:rPr kumimoji="0" sz="1059" b="1" i="0" u="none" strike="noStrike" kern="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15" b="1" i="0" u="none" strike="noStrike" kern="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alcadía/</a:t>
            </a:r>
            <a:r>
              <a:rPr kumimoji="0" sz="1015" b="1" i="0" u="none" strike="noStrike" kern="0" cap="none" spc="-2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15" b="1" i="0" u="none" strike="noStrike" kern="0" cap="none" spc="-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estrato</a:t>
            </a:r>
            <a:r>
              <a:rPr kumimoji="0" sz="1015" b="1" i="0" u="none" strike="noStrike" kern="0" cap="none" spc="-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15" b="1" i="0" u="none" strike="noStrike" kern="0" cap="none" spc="-9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se</a:t>
            </a:r>
            <a:r>
              <a:rPr kumimoji="0" sz="1015" b="1" i="0" u="none" strike="noStrike" kern="0" cap="none" spc="-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15" b="1" i="0" u="none" strike="noStrike" kern="0" cap="none" spc="-5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asumió</a:t>
            </a:r>
            <a:r>
              <a:rPr kumimoji="0" sz="1015" b="1" i="0" u="none" strike="noStrike" kern="0" cap="none" spc="-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15" b="1" i="0" u="none" strike="noStrike" kern="0" cap="none" spc="-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una</a:t>
            </a:r>
            <a:r>
              <a:rPr kumimoji="0" sz="1015" b="1" i="0" u="none" strike="noStrike" kern="0" cap="none" spc="-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15" b="1" i="0" u="none" strike="noStrike" kern="0" cap="none" spc="-5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estrategia</a:t>
            </a:r>
            <a:r>
              <a:rPr kumimoji="0" sz="1015" b="1" i="0" u="none" strike="noStrike" kern="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15" b="1" i="0" u="none" strike="noStrike" kern="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probabilística</a:t>
            </a:r>
            <a:r>
              <a:rPr kumimoji="0" sz="1015" b="1" i="0" u="none" strike="noStrike" kern="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15" b="1" i="0" u="none" strike="noStrike" kern="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para</a:t>
            </a:r>
            <a:r>
              <a:rPr kumimoji="0" sz="1015" b="1" i="0" u="none" strike="noStrike" kern="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15" b="1" i="0" u="none" strike="noStrike" kern="0" cap="none" spc="-5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seleccionar</a:t>
            </a:r>
            <a:r>
              <a:rPr kumimoji="0" sz="1015" b="1" i="0" u="none" strike="noStrike" kern="0" cap="none" spc="-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15" b="1" i="0" u="none" strike="noStrike" kern="0" cap="none" spc="-6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jóvenes</a:t>
            </a:r>
            <a:r>
              <a:rPr kumimoji="0" sz="1015" b="1" i="0" u="none" strike="noStrike" kern="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15" b="1" i="0" u="none" strike="noStrike" kern="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de</a:t>
            </a:r>
            <a:r>
              <a:rPr kumimoji="0" sz="1015" b="1" i="0" u="none" strike="noStrike" kern="0" cap="none" spc="-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15" b="1" i="0" u="none" strike="noStrike" kern="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entre</a:t>
            </a:r>
            <a:r>
              <a:rPr kumimoji="0" sz="1015" b="1" i="0" u="none" strike="noStrike" kern="0" cap="none" spc="-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15" b="1" i="0" u="none" strike="noStrike" kern="0" cap="none" spc="-6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12</a:t>
            </a:r>
            <a:r>
              <a:rPr kumimoji="0" sz="1015" b="1" i="0" u="none" strike="noStrike" kern="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15" b="1" i="0" u="none" strike="noStrike" kern="0" cap="none" spc="-10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y</a:t>
            </a:r>
            <a:r>
              <a:rPr kumimoji="0" sz="1015" b="1" i="0" u="none" strike="noStrike" kern="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15" b="1" i="0" u="none" strike="noStrike" kern="0" cap="none" spc="-2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29</a:t>
            </a:r>
            <a:endParaRPr kumimoji="0" sz="1015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9" b="1" i="0" u="none" strike="noStrike" kern="0" cap="none" spc="-1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años</a:t>
            </a:r>
            <a:r>
              <a:rPr kumimoji="0" sz="1059" b="1" i="0" u="none" strike="noStrike" kern="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en</a:t>
            </a:r>
            <a:r>
              <a:rPr kumimoji="0" sz="1059" b="1" i="0" u="none" strike="noStrike" kern="0" cap="none" spc="-6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dos</a:t>
            </a:r>
            <a:r>
              <a:rPr kumimoji="0" sz="1059" b="1" i="0" u="none" strike="noStrike" kern="0" cap="none" spc="-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etapas:</a:t>
            </a:r>
            <a:endParaRPr kumimoji="0" sz="1059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858168" y="5096492"/>
            <a:ext cx="4792773" cy="338433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9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9" b="1" i="0" u="none" strike="noStrike" kern="0" cap="none" spc="-13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24,691</a:t>
            </a:r>
            <a:r>
              <a:rPr kumimoji="0" sz="1059" b="1" i="0" u="none" strike="noStrike" kern="0" cap="none" spc="-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encuestas</a:t>
            </a:r>
            <a:r>
              <a:rPr kumimoji="0" sz="1059" b="1" i="0" u="none" strike="noStrike" kern="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8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efectivas</a:t>
            </a:r>
            <a:r>
              <a:rPr kumimoji="0" sz="1059" b="1" i="0" u="none" strike="noStrike" kern="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0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de</a:t>
            </a:r>
            <a:r>
              <a:rPr kumimoji="0" sz="1059" b="1" i="0" u="none" strike="noStrike" kern="0" cap="none" spc="-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9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jóvenes</a:t>
            </a:r>
            <a:r>
              <a:rPr kumimoji="0" sz="1059" b="1" i="0" u="none" strike="noStrike" kern="0" cap="none" spc="-2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8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habitantes</a:t>
            </a:r>
            <a:r>
              <a:rPr kumimoji="0" sz="1059" b="1" i="0" u="none" strike="noStrike" kern="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0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de</a:t>
            </a:r>
            <a:r>
              <a:rPr kumimoji="0" sz="1059" b="1" i="0" u="none" strike="noStrike" kern="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7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la</a:t>
            </a:r>
            <a:r>
              <a:rPr kumimoji="0" sz="1059" b="1" i="0" u="none" strike="noStrike" kern="0" cap="none" spc="-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2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CDMX</a:t>
            </a:r>
            <a:r>
              <a:rPr kumimoji="0" sz="1059" b="1" i="0" u="none" strike="noStrike" kern="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7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distribuidos</a:t>
            </a:r>
            <a:r>
              <a:rPr kumimoji="0" sz="1059" b="1" i="0" u="none" strike="noStrike" kern="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en</a:t>
            </a:r>
            <a:r>
              <a:rPr kumimoji="0" sz="1059" b="1" i="0" u="none" strike="noStrike" kern="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9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todas</a:t>
            </a:r>
            <a:r>
              <a:rPr kumimoji="0" sz="1059" b="1" i="0" u="none" strike="noStrike" kern="0" cap="none" spc="-2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9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las</a:t>
            </a:r>
            <a:r>
              <a:rPr kumimoji="0" sz="1059" b="1" i="0" u="none" strike="noStrike" kern="0" cap="none" spc="-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15" b="1" i="0" u="none" strike="noStrike" kern="0" cap="none" spc="-2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alcadías.</a:t>
            </a:r>
            <a:endParaRPr kumimoji="0" sz="1015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1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9" b="1" i="0" u="none" strike="noStrike" kern="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Las</a:t>
            </a:r>
            <a:r>
              <a:rPr kumimoji="0" sz="1059" b="1" i="0" u="none" strike="noStrike" kern="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encuestas</a:t>
            </a:r>
            <a:r>
              <a:rPr kumimoji="0" sz="1059" b="1" i="0" u="none" strike="noStrike" kern="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7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fueron</a:t>
            </a:r>
            <a:r>
              <a:rPr kumimoji="0" sz="1059" b="1" i="0" u="none" strike="noStrike" kern="0" cap="none" spc="-5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9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levantadas</a:t>
            </a:r>
            <a:r>
              <a:rPr kumimoji="0" sz="1059" b="1" i="0" u="none" strike="noStrike" kern="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7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del</a:t>
            </a:r>
            <a:r>
              <a:rPr kumimoji="0" sz="1059" b="1" i="0" u="none" strike="noStrike" kern="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29</a:t>
            </a:r>
            <a:r>
              <a:rPr kumimoji="0" sz="1059" b="1" i="0" u="none" strike="noStrike" kern="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0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de</a:t>
            </a:r>
            <a:r>
              <a:rPr kumimoji="0" sz="1059" b="1" i="0" u="none" strike="noStrike" kern="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9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agosto</a:t>
            </a:r>
            <a:r>
              <a:rPr kumimoji="0" sz="1059" b="1" i="0" u="none" strike="noStrike" kern="0" cap="none" spc="-2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0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de</a:t>
            </a:r>
            <a:r>
              <a:rPr kumimoji="0" sz="1059" b="1" i="0" u="none" strike="noStrike" kern="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5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2016</a:t>
            </a:r>
            <a:r>
              <a:rPr kumimoji="0" sz="1059" b="1" i="0" u="none" strike="noStrike" kern="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7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al</a:t>
            </a:r>
            <a:r>
              <a:rPr kumimoji="0" sz="1059" b="1" i="0" u="none" strike="noStrike" kern="0" cap="none" spc="-5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6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7</a:t>
            </a:r>
            <a:r>
              <a:rPr kumimoji="0" sz="1059" b="1" i="0" u="none" strike="noStrike" kern="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0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de</a:t>
            </a:r>
            <a:r>
              <a:rPr kumimoji="0" sz="1059" b="1" i="0" u="none" strike="noStrike" kern="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8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noviembre</a:t>
            </a:r>
            <a:r>
              <a:rPr kumimoji="0" sz="1059" b="1" i="0" u="none" strike="noStrike" kern="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10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de</a:t>
            </a:r>
            <a:r>
              <a:rPr kumimoji="0" sz="1059" b="1" i="0" u="none" strike="noStrike" kern="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059" b="1" i="0" u="none" strike="noStrike" kern="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2017.</a:t>
            </a:r>
            <a:endParaRPr kumimoji="0" sz="1059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pic>
        <p:nvPicPr>
          <p:cNvPr id="44" name="object 4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138771" y="2612920"/>
            <a:ext cx="4242211" cy="129965"/>
          </a:xfrm>
          <a:prstGeom prst="rect">
            <a:avLst/>
          </a:prstGeom>
        </p:spPr>
      </p:pic>
      <p:grpSp>
        <p:nvGrpSpPr>
          <p:cNvPr id="45" name="object 45"/>
          <p:cNvGrpSpPr/>
          <p:nvPr/>
        </p:nvGrpSpPr>
        <p:grpSpPr>
          <a:xfrm>
            <a:off x="5127173" y="2603116"/>
            <a:ext cx="4466665" cy="160804"/>
            <a:chOff x="3931196" y="2950197"/>
            <a:chExt cx="5062220" cy="182245"/>
          </a:xfrm>
        </p:grpSpPr>
        <p:sp>
          <p:nvSpPr>
            <p:cNvPr id="46" name="object 46"/>
            <p:cNvSpPr/>
            <p:nvPr/>
          </p:nvSpPr>
          <p:spPr>
            <a:xfrm>
              <a:off x="3931196" y="2950197"/>
              <a:ext cx="5062220" cy="182245"/>
            </a:xfrm>
            <a:custGeom>
              <a:avLst/>
              <a:gdLst/>
              <a:ahLst/>
              <a:cxnLst/>
              <a:rect l="l" t="t" r="r" b="b"/>
              <a:pathLst>
                <a:path w="5062220" h="182244">
                  <a:moveTo>
                    <a:pt x="5061597" y="0"/>
                  </a:moveTo>
                  <a:lnTo>
                    <a:pt x="0" y="0"/>
                  </a:lnTo>
                  <a:lnTo>
                    <a:pt x="0" y="181800"/>
                  </a:lnTo>
                  <a:lnTo>
                    <a:pt x="5061597" y="181800"/>
                  </a:lnTo>
                  <a:lnTo>
                    <a:pt x="50615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4001452" y="2962554"/>
              <a:ext cx="4246245" cy="111125"/>
            </a:xfrm>
            <a:custGeom>
              <a:avLst/>
              <a:gdLst/>
              <a:ahLst/>
              <a:cxnLst/>
              <a:rect l="l" t="t" r="r" b="b"/>
              <a:pathLst>
                <a:path w="4246245" h="111125">
                  <a:moveTo>
                    <a:pt x="6337" y="0"/>
                  </a:moveTo>
                  <a:lnTo>
                    <a:pt x="0" y="0"/>
                  </a:lnTo>
                  <a:lnTo>
                    <a:pt x="0" y="110718"/>
                  </a:lnTo>
                  <a:lnTo>
                    <a:pt x="6337" y="110718"/>
                  </a:lnTo>
                  <a:lnTo>
                    <a:pt x="6337" y="0"/>
                  </a:lnTo>
                  <a:close/>
                </a:path>
                <a:path w="4246245" h="111125">
                  <a:moveTo>
                    <a:pt x="186309" y="33515"/>
                  </a:moveTo>
                  <a:lnTo>
                    <a:pt x="179971" y="33515"/>
                  </a:lnTo>
                  <a:lnTo>
                    <a:pt x="179971" y="110718"/>
                  </a:lnTo>
                  <a:lnTo>
                    <a:pt x="186309" y="110718"/>
                  </a:lnTo>
                  <a:lnTo>
                    <a:pt x="186309" y="33515"/>
                  </a:lnTo>
                  <a:close/>
                </a:path>
                <a:path w="4246245" h="111125">
                  <a:moveTo>
                    <a:pt x="1034402" y="0"/>
                  </a:moveTo>
                  <a:lnTo>
                    <a:pt x="1028065" y="0"/>
                  </a:lnTo>
                  <a:lnTo>
                    <a:pt x="1028065" y="110718"/>
                  </a:lnTo>
                  <a:lnTo>
                    <a:pt x="1034402" y="110718"/>
                  </a:lnTo>
                  <a:lnTo>
                    <a:pt x="1034402" y="0"/>
                  </a:lnTo>
                  <a:close/>
                </a:path>
                <a:path w="4246245" h="111125">
                  <a:moveTo>
                    <a:pt x="1776183" y="0"/>
                  </a:moveTo>
                  <a:lnTo>
                    <a:pt x="1769846" y="0"/>
                  </a:lnTo>
                  <a:lnTo>
                    <a:pt x="1769846" y="110718"/>
                  </a:lnTo>
                  <a:lnTo>
                    <a:pt x="1776183" y="110718"/>
                  </a:lnTo>
                  <a:lnTo>
                    <a:pt x="1776183" y="0"/>
                  </a:lnTo>
                  <a:close/>
                </a:path>
                <a:path w="4246245" h="111125">
                  <a:moveTo>
                    <a:pt x="2446235" y="0"/>
                  </a:moveTo>
                  <a:lnTo>
                    <a:pt x="2439898" y="0"/>
                  </a:lnTo>
                  <a:lnTo>
                    <a:pt x="2439898" y="110718"/>
                  </a:lnTo>
                  <a:lnTo>
                    <a:pt x="2446235" y="110718"/>
                  </a:lnTo>
                  <a:lnTo>
                    <a:pt x="2446235" y="0"/>
                  </a:lnTo>
                  <a:close/>
                </a:path>
                <a:path w="4246245" h="111125">
                  <a:moveTo>
                    <a:pt x="2852293" y="33515"/>
                  </a:moveTo>
                  <a:lnTo>
                    <a:pt x="2845955" y="33515"/>
                  </a:lnTo>
                  <a:lnTo>
                    <a:pt x="2845955" y="110718"/>
                  </a:lnTo>
                  <a:lnTo>
                    <a:pt x="2852293" y="110718"/>
                  </a:lnTo>
                  <a:lnTo>
                    <a:pt x="2852293" y="33515"/>
                  </a:lnTo>
                  <a:close/>
                </a:path>
                <a:path w="4246245" h="111125">
                  <a:moveTo>
                    <a:pt x="2936049" y="33515"/>
                  </a:moveTo>
                  <a:lnTo>
                    <a:pt x="2929712" y="33515"/>
                  </a:lnTo>
                  <a:lnTo>
                    <a:pt x="2929712" y="110718"/>
                  </a:lnTo>
                  <a:lnTo>
                    <a:pt x="2936049" y="110718"/>
                  </a:lnTo>
                  <a:lnTo>
                    <a:pt x="2936049" y="33515"/>
                  </a:lnTo>
                  <a:close/>
                </a:path>
                <a:path w="4246245" h="111125">
                  <a:moveTo>
                    <a:pt x="3396361" y="33515"/>
                  </a:moveTo>
                  <a:lnTo>
                    <a:pt x="3390023" y="33515"/>
                  </a:lnTo>
                  <a:lnTo>
                    <a:pt x="3390023" y="110718"/>
                  </a:lnTo>
                  <a:lnTo>
                    <a:pt x="3396361" y="110718"/>
                  </a:lnTo>
                  <a:lnTo>
                    <a:pt x="3396361" y="33515"/>
                  </a:lnTo>
                  <a:close/>
                </a:path>
                <a:path w="4246245" h="111125">
                  <a:moveTo>
                    <a:pt x="3480104" y="33515"/>
                  </a:moveTo>
                  <a:lnTo>
                    <a:pt x="3473767" y="33515"/>
                  </a:lnTo>
                  <a:lnTo>
                    <a:pt x="3473767" y="110718"/>
                  </a:lnTo>
                  <a:lnTo>
                    <a:pt x="3480104" y="110718"/>
                  </a:lnTo>
                  <a:lnTo>
                    <a:pt x="3480104" y="33515"/>
                  </a:lnTo>
                  <a:close/>
                </a:path>
                <a:path w="4246245" h="111125">
                  <a:moveTo>
                    <a:pt x="4014355" y="33515"/>
                  </a:moveTo>
                  <a:lnTo>
                    <a:pt x="4008018" y="33515"/>
                  </a:lnTo>
                  <a:lnTo>
                    <a:pt x="4008018" y="110718"/>
                  </a:lnTo>
                  <a:lnTo>
                    <a:pt x="4014355" y="110718"/>
                  </a:lnTo>
                  <a:lnTo>
                    <a:pt x="4014355" y="33515"/>
                  </a:lnTo>
                  <a:close/>
                </a:path>
                <a:path w="4246245" h="111125">
                  <a:moveTo>
                    <a:pt x="4223689" y="104025"/>
                  </a:moveTo>
                  <a:lnTo>
                    <a:pt x="4194873" y="104025"/>
                  </a:lnTo>
                  <a:lnTo>
                    <a:pt x="4194873" y="59563"/>
                  </a:lnTo>
                  <a:lnTo>
                    <a:pt x="4222089" y="59563"/>
                  </a:lnTo>
                  <a:lnTo>
                    <a:pt x="4222089" y="52870"/>
                  </a:lnTo>
                  <a:lnTo>
                    <a:pt x="4194873" y="52870"/>
                  </a:lnTo>
                  <a:lnTo>
                    <a:pt x="4194873" y="13385"/>
                  </a:lnTo>
                  <a:lnTo>
                    <a:pt x="4223689" y="13385"/>
                  </a:lnTo>
                  <a:lnTo>
                    <a:pt x="4223689" y="6692"/>
                  </a:lnTo>
                  <a:lnTo>
                    <a:pt x="4188333" y="6692"/>
                  </a:lnTo>
                  <a:lnTo>
                    <a:pt x="4188333" y="110718"/>
                  </a:lnTo>
                  <a:lnTo>
                    <a:pt x="4223689" y="110718"/>
                  </a:lnTo>
                  <a:lnTo>
                    <a:pt x="4223689" y="104025"/>
                  </a:lnTo>
                  <a:close/>
                </a:path>
                <a:path w="4246245" h="111125">
                  <a:moveTo>
                    <a:pt x="4246245" y="0"/>
                  </a:moveTo>
                  <a:lnTo>
                    <a:pt x="4239907" y="0"/>
                  </a:lnTo>
                  <a:lnTo>
                    <a:pt x="4239907" y="110718"/>
                  </a:lnTo>
                  <a:lnTo>
                    <a:pt x="4246245" y="110718"/>
                  </a:lnTo>
                  <a:lnTo>
                    <a:pt x="4246245" y="0"/>
                  </a:lnTo>
                  <a:close/>
                </a:path>
              </a:pathLst>
            </a:custGeom>
            <a:ln w="3175">
              <a:solidFill>
                <a:srgbClr val="959597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/>
        </p:nvGraphicFramePr>
        <p:xfrm>
          <a:off x="6745691" y="2525085"/>
          <a:ext cx="4723001" cy="323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/>
        </p:nvGraphicFramePr>
        <p:xfrm>
          <a:off x="394284" y="1107346"/>
          <a:ext cx="5720884" cy="4499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191" y="448593"/>
            <a:ext cx="10675021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92053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Nutrición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953763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áfico 8"/>
          <p:cNvGraphicFramePr>
            <a:graphicFrameLocks/>
          </p:cNvGraphicFramePr>
          <p:nvPr/>
        </p:nvGraphicFramePr>
        <p:xfrm>
          <a:off x="6231466" y="4069530"/>
          <a:ext cx="4839338" cy="2197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/>
        </p:nvGraphicFramePr>
        <p:xfrm>
          <a:off x="451556" y="1823014"/>
          <a:ext cx="5417399" cy="4443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ángulo 10"/>
          <p:cNvSpPr/>
          <p:nvPr/>
        </p:nvSpPr>
        <p:spPr>
          <a:xfrm>
            <a:off x="863367" y="1262245"/>
            <a:ext cx="66046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Trastornos de la nutrición:  Desnutrición, Sobrepeso, Obesidad</a:t>
            </a:r>
          </a:p>
        </p:txBody>
      </p:sp>
    </p:spTree>
    <p:extLst>
      <p:ext uri="{BB962C8B-B14F-4D97-AF65-F5344CB8AC3E}">
        <p14:creationId xmlns:p14="http://schemas.microsoft.com/office/powerpoint/2010/main" val="116344965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/>
        </p:nvGraphicFramePr>
        <p:xfrm>
          <a:off x="2684478" y="1895912"/>
          <a:ext cx="6795082" cy="3842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71756" y="392019"/>
            <a:ext cx="29368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FACTORES PROTECTORES: </a:t>
            </a:r>
            <a:r>
              <a:rPr lang="es-MX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Trastornos de la nutrición</a:t>
            </a:r>
          </a:p>
        </p:txBody>
      </p:sp>
    </p:spTree>
    <p:extLst>
      <p:ext uri="{BB962C8B-B14F-4D97-AF65-F5344CB8AC3E}">
        <p14:creationId xmlns:p14="http://schemas.microsoft.com/office/powerpoint/2010/main" val="401666536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Sexualidad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088059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091311" cy="649943"/>
          </a:xfrm>
        </p:spPr>
        <p:txBody>
          <a:bodyPr>
            <a:normAutofit fontScale="90000"/>
          </a:bodyPr>
          <a:lstStyle/>
          <a:p>
            <a:r>
              <a:rPr lang="es-MX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ea typeface="+mn-ea"/>
                <a:cs typeface="+mn-cs"/>
              </a:rPr>
              <a:t>Sexualidad y Reproducción: </a:t>
            </a:r>
            <a:br>
              <a:rPr lang="es-MX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ea typeface="+mn-ea"/>
                <a:cs typeface="+mn-cs"/>
              </a:rPr>
            </a:br>
            <a:br>
              <a:rPr lang="es-MX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ea typeface="+mn-ea"/>
                <a:cs typeface="+mn-cs"/>
              </a:rPr>
            </a:br>
            <a:r>
              <a:rPr lang="es-MX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ea typeface="+mn-ea"/>
                <a:cs typeface="+mn-cs"/>
              </a:rPr>
              <a:t>RIESGO- </a:t>
            </a:r>
            <a:r>
              <a:rPr lang="es-MX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ea typeface="+mn-ea"/>
                <a:cs typeface="+mn-cs"/>
              </a:rPr>
              <a:t>Anticoncepción de emergencia, Sexualidad </a:t>
            </a:r>
            <a:r>
              <a:rPr lang="es-MX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ea typeface="+mn-ea"/>
                <a:cs typeface="+mn-cs"/>
              </a:rPr>
              <a:t>desprotegica</a:t>
            </a:r>
            <a:br>
              <a:rPr lang="es-MX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ea typeface="+mn-ea"/>
                <a:cs typeface="+mn-cs"/>
              </a:rPr>
            </a:br>
            <a:r>
              <a:rPr lang="es-MX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ea typeface="+mn-ea"/>
                <a:cs typeface="+mn-cs"/>
              </a:rPr>
              <a:t>VULNERABILIDAD- </a:t>
            </a:r>
            <a:r>
              <a:rPr lang="es-MX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ea typeface="+mn-ea"/>
                <a:cs typeface="+mn-cs"/>
              </a:rPr>
              <a:t>Inf</a:t>
            </a:r>
            <a:r>
              <a:rPr lang="es-MX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ea typeface="+mn-ea"/>
                <a:cs typeface="+mn-cs"/>
              </a:rPr>
              <a:t>. </a:t>
            </a:r>
            <a:r>
              <a:rPr lang="es-MX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ea typeface="+mn-ea"/>
                <a:cs typeface="+mn-cs"/>
              </a:rPr>
              <a:t>trans</a:t>
            </a:r>
            <a:r>
              <a:rPr lang="es-MX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ea typeface="+mn-ea"/>
                <a:cs typeface="+mn-cs"/>
              </a:rPr>
              <a:t>. sexual; Embarazo inesperado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/>
        </p:nvGraphicFramePr>
        <p:xfrm>
          <a:off x="5791200" y="1399822"/>
          <a:ext cx="5534041" cy="4284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/>
        </p:nvGraphicFramePr>
        <p:xfrm>
          <a:off x="372533" y="1399822"/>
          <a:ext cx="5265412" cy="4465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6614039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/>
        </p:nvGraphicFramePr>
        <p:xfrm>
          <a:off x="2138886" y="1613297"/>
          <a:ext cx="7541004" cy="4368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ángulo 6"/>
          <p:cNvSpPr/>
          <p:nvPr/>
        </p:nvSpPr>
        <p:spPr>
          <a:xfrm>
            <a:off x="1125204" y="914417"/>
            <a:ext cx="29690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Sexualidad</a:t>
            </a: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y reproducción</a:t>
            </a:r>
          </a:p>
        </p:txBody>
      </p:sp>
    </p:spTree>
    <p:extLst>
      <p:ext uri="{BB962C8B-B14F-4D97-AF65-F5344CB8AC3E}">
        <p14:creationId xmlns:p14="http://schemas.microsoft.com/office/powerpoint/2010/main" val="37293892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Adicciones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839175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9752" y="776186"/>
            <a:ext cx="2299283" cy="339550"/>
          </a:xfrm>
        </p:spPr>
        <p:txBody>
          <a:bodyPr>
            <a:noAutofit/>
          </a:bodyPr>
          <a:lstStyle/>
          <a:p>
            <a:r>
              <a:rPr lang="es-MX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ea typeface="+mn-ea"/>
                <a:cs typeface="+mn-cs"/>
              </a:rPr>
              <a:t>Sustancias adictivas: Tabaco, Alcohol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/>
        </p:nvGraphicFramePr>
        <p:xfrm>
          <a:off x="453782" y="2108434"/>
          <a:ext cx="4990051" cy="4005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/>
        </p:nvGraphicFramePr>
        <p:xfrm>
          <a:off x="5531556" y="462846"/>
          <a:ext cx="6086989" cy="5870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0877553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/>
        </p:nvGraphicFramePr>
        <p:xfrm>
          <a:off x="2360416" y="1561079"/>
          <a:ext cx="6768518" cy="4561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s-MX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ea typeface="+mn-ea"/>
                <a:cs typeface="+mn-cs"/>
              </a:rPr>
              <a:t>FACTORES PROTECTORES</a:t>
            </a:r>
          </a:p>
        </p:txBody>
      </p:sp>
    </p:spTree>
    <p:extLst>
      <p:ext uri="{BB962C8B-B14F-4D97-AF65-F5344CB8AC3E}">
        <p14:creationId xmlns:p14="http://schemas.microsoft.com/office/powerpoint/2010/main" val="3774979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8471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Violencia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4962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1146" y="952354"/>
            <a:ext cx="5708321" cy="297605"/>
          </a:xfrm>
        </p:spPr>
        <p:txBody>
          <a:bodyPr>
            <a:normAutofit fontScale="90000"/>
          </a:bodyPr>
          <a:lstStyle/>
          <a:p>
            <a:r>
              <a:rPr lang="es-MX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ea typeface="+mn-ea"/>
                <a:cs typeface="+mn-cs"/>
              </a:rPr>
              <a:t>Violencia: Entre compañero, Asaltos, Sexual, Familiar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/>
        </p:nvGraphicFramePr>
        <p:xfrm>
          <a:off x="6275352" y="1566386"/>
          <a:ext cx="5023997" cy="4251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/>
        </p:nvGraphicFramePr>
        <p:xfrm>
          <a:off x="901401" y="1566386"/>
          <a:ext cx="4973273" cy="4251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3170490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Salud Mental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894624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4253089" cy="4234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ea typeface="+mn-ea"/>
                <a:cs typeface="+mn-cs"/>
              </a:rPr>
              <a:t>Salud Mental: Ansiedad, Depresión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/>
        </p:nvGraphicFramePr>
        <p:xfrm>
          <a:off x="6005689" y="3815644"/>
          <a:ext cx="5594645" cy="2306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/>
        </p:nvGraphicFramePr>
        <p:xfrm>
          <a:off x="282223" y="914401"/>
          <a:ext cx="5234109" cy="5320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6408494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s-MX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ea typeface="+mn-ea"/>
                <a:cs typeface="+mn-cs"/>
              </a:rPr>
              <a:t>FACTORES PROTECTORES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/>
        </p:nvGraphicFramePr>
        <p:xfrm>
          <a:off x="2608978" y="2116123"/>
          <a:ext cx="6711192" cy="3865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946975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Salud Bucal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371972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4603" y="1187246"/>
            <a:ext cx="2736908" cy="44860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ea typeface="+mn-ea"/>
                <a:cs typeface="+mn-cs"/>
              </a:rPr>
              <a:t>FACTORES DE RIESGO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/>
        </p:nvGraphicFramePr>
        <p:xfrm>
          <a:off x="435528" y="1770077"/>
          <a:ext cx="5587767" cy="3967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/>
        </p:nvGraphicFramePr>
        <p:xfrm>
          <a:off x="6637090" y="1770078"/>
          <a:ext cx="5006830" cy="3967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ángulo 2"/>
          <p:cNvSpPr/>
          <p:nvPr/>
        </p:nvSpPr>
        <p:spPr>
          <a:xfrm>
            <a:off x="7745732" y="1042217"/>
            <a:ext cx="2789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FACTORES PROTECTORES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229487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Discapacidad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419236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0308" y="893630"/>
            <a:ext cx="4505587" cy="64155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ea typeface="+mn-ea"/>
                <a:cs typeface="+mn-cs"/>
              </a:rPr>
              <a:t>FACTORES DE ALTA VULNERABILIDAD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/>
        </p:nvGraphicFramePr>
        <p:xfrm>
          <a:off x="689294" y="1535185"/>
          <a:ext cx="5627616" cy="4286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/>
        </p:nvGraphicFramePr>
        <p:xfrm>
          <a:off x="6830035" y="1535184"/>
          <a:ext cx="4931329" cy="4286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ángulo 2"/>
          <p:cNvSpPr/>
          <p:nvPr/>
        </p:nvSpPr>
        <p:spPr>
          <a:xfrm>
            <a:off x="7900926" y="1029741"/>
            <a:ext cx="30812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FACTORES PROTECTORES</a:t>
            </a: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08077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B11A39-1B3E-0F7C-61B3-106D72B83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62C07D-5987-F46D-0A8D-CAE8966BB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La Organización Mundial de la Salud ha convocado a las escuelas a prepararse ante posibles emergencias sanitarias futuras —retomando las redes de apoyo y contención construidas durante el COVID 19—para prevenir riesgos con contención colectiva y promoción de la seguridad y la salud escolar. En repuesta a este llamado, DGIRE convoca a la instalación de Comités de Salud en todas las escuelas e instituciones incorporadas a la UNAM para establecerse como SILOS: Sitios Locales de Salud y Seguridad, reconociendo que cada plantel educativo es un nodo vital de respuesta y contención, responsable de salvaguardar vidas, orientar conductas y construir conciencia colectiva ante cualquier crisis sanitaria.</a:t>
            </a:r>
          </a:p>
        </p:txBody>
      </p:sp>
    </p:spTree>
    <p:extLst>
      <p:ext uri="{BB962C8B-B14F-4D97-AF65-F5344CB8AC3E}">
        <p14:creationId xmlns:p14="http://schemas.microsoft.com/office/powerpoint/2010/main" val="4119002112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46264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1766</Words>
  <Application>Microsoft Macintosh PowerPoint</Application>
  <PresentationFormat>Panorámica</PresentationFormat>
  <Paragraphs>299</Paragraphs>
  <Slides>101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101</vt:i4>
      </vt:variant>
    </vt:vector>
  </HeadingPairs>
  <TitlesOfParts>
    <vt:vector size="115" baseType="lpstr">
      <vt:lpstr>Aptos</vt:lpstr>
      <vt:lpstr>Aptos Display</vt:lpstr>
      <vt:lpstr>Arial</vt:lpstr>
      <vt:lpstr>Arial Narrow</vt:lpstr>
      <vt:lpstr>Berlin Sans FB</vt:lpstr>
      <vt:lpstr>Calibri</vt:lpstr>
      <vt:lpstr>Calibri Light</vt:lpstr>
      <vt:lpstr>Lucida Sans</vt:lpstr>
      <vt:lpstr>Symbol</vt:lpstr>
      <vt:lpstr>Times New Roman</vt:lpstr>
      <vt:lpstr>1_Tema de Office</vt:lpstr>
      <vt:lpstr>Retrospección</vt:lpstr>
      <vt:lpstr>2_Tema de Office</vt:lpstr>
      <vt:lpstr>Office Theme</vt:lpstr>
      <vt:lpstr> OMS: cuatrienio 2025 a 2028</vt:lpstr>
      <vt:lpstr>Adicciones</vt:lpstr>
      <vt:lpstr>Salud mental  </vt:lpstr>
      <vt:lpstr>Consumo de sustancias  </vt:lpstr>
      <vt:lpstr>Encuesta Nacional de Epidemiología Psiquiátrica en Adultos (2003)</vt:lpstr>
      <vt:lpstr>Datos de Adolescentes</vt:lpstr>
      <vt:lpstr>2 0 1 8</vt:lpstr>
      <vt:lpstr>VITRINA METODOLÓGICA</vt:lpstr>
      <vt:lpstr>Presentación de PowerPoint</vt:lpstr>
      <vt:lpstr>MI MUNDO </vt:lpstr>
      <vt:lpstr>EL LUGAR EN DONDE VIVO</vt:lpstr>
      <vt:lpstr> MI RELACIÓN CON MIS PADRES</vt:lpstr>
      <vt:lpstr>MI RELACIÓN CON MIS PADRES </vt:lpstr>
      <vt:lpstr> MI RELACIÓN CON MIS PADRES</vt:lpstr>
      <vt:lpstr>MI RELACIÓN CON MIS PADRES </vt:lpstr>
      <vt:lpstr> MIS EMOCIONES</vt:lpstr>
      <vt:lpstr>MIS EMOCIONES </vt:lpstr>
      <vt:lpstr> MIS EMOCIONES</vt:lpstr>
      <vt:lpstr>MIS EMOCIONES </vt:lpstr>
      <vt:lpstr> MIS EMOCIONES</vt:lpstr>
      <vt:lpstr>MIS EMOCIONES </vt:lpstr>
      <vt:lpstr> MIS EMOCIONES</vt:lpstr>
      <vt:lpstr>MIS EMOCIONES </vt:lpstr>
      <vt:lpstr> MIS EMOCIONES</vt:lpstr>
      <vt:lpstr>MIS EMOCIONES </vt:lpstr>
      <vt:lpstr> MIS EMOCIONES</vt:lpstr>
      <vt:lpstr>MIS EMOCIONES </vt:lpstr>
      <vt:lpstr> MIS EMOCIONES</vt:lpstr>
      <vt:lpstr>MIS EMOCIONES </vt:lpstr>
      <vt:lpstr> MIS EMOCIONES</vt:lpstr>
      <vt:lpstr>MIS EMOCIONES </vt:lpstr>
      <vt:lpstr> MIS EMOCIONES</vt:lpstr>
      <vt:lpstr>MIS EMOCIONES</vt:lpstr>
      <vt:lpstr>MI SEXUALIDAD</vt:lpstr>
      <vt:lpstr> MI SEXUALIDAD</vt:lpstr>
      <vt:lpstr>MI SEXUALIDAD </vt:lpstr>
      <vt:lpstr> MI SEXUALIDAD</vt:lpstr>
      <vt:lpstr>MI SEXUALIDAD </vt:lpstr>
      <vt:lpstr> MI SEXUALIDAD</vt:lpstr>
      <vt:lpstr>MI SEXUALIDAD </vt:lpstr>
      <vt:lpstr> MI SEXUALIDAD</vt:lpstr>
      <vt:lpstr>MI SEXUALIDAD </vt:lpstr>
      <vt:lpstr> MI SEXUALIDAD</vt:lpstr>
      <vt:lpstr>MI SEXUALIDAD </vt:lpstr>
      <vt:lpstr> MI SEXUALIDAD</vt:lpstr>
      <vt:lpstr>MI SEXUALIDAD </vt:lpstr>
      <vt:lpstr>Presentación de PowerPoint</vt:lpstr>
      <vt:lpstr>LA TECNOLOGÍA Y YO</vt:lpstr>
      <vt:lpstr> LA TECNOLOGÍA Y YO</vt:lpstr>
      <vt:lpstr>LA TECNOLOGÍA Y YO </vt:lpstr>
      <vt:lpstr> LA TECNOLOGÍA Y YO</vt:lpstr>
      <vt:lpstr>LA TECNOLOGÍA Y YO </vt:lpstr>
      <vt:lpstr> LA TECNOLOGÍA Y YO</vt:lpstr>
      <vt:lpstr>LA TECNOLOGÍA Y YO </vt:lpstr>
      <vt:lpstr> LA TECNOLOGÍA Y YO</vt:lpstr>
      <vt:lpstr>LA TECNOLOGÍA Y YO </vt:lpstr>
      <vt:lpstr> LA TECNOLOGÍA Y YO</vt:lpstr>
      <vt:lpstr>LA TECNOLOGÍA Y YO </vt:lpstr>
      <vt:lpstr> LA TECNOLOGÍA Y YO</vt:lpstr>
      <vt:lpstr>LA TECNOLOGÍA Y YO </vt:lpstr>
      <vt:lpstr> LA TECNOLOGÍA Y YO</vt:lpstr>
      <vt:lpstr>LA TECNOLOGÍA Y YO </vt:lpstr>
      <vt:lpstr> LA TECNOLOGÍA Y YO</vt:lpstr>
      <vt:lpstr>LA TECNOLOGÍA Y YO </vt:lpstr>
      <vt:lpstr> LA TECNOLOGÍA Y YO</vt:lpstr>
      <vt:lpstr>LA TECNOLOGÍA Y YO </vt:lpstr>
      <vt:lpstr> LA TECNOLOGÍA Y YO</vt:lpstr>
      <vt:lpstr>LA TECNOLOGÍA Y YO </vt:lpstr>
      <vt:lpstr> LA TECNOLOGÍA Y YO</vt:lpstr>
      <vt:lpstr>LA TECNOLOGÍA Y YO </vt:lpstr>
      <vt:lpstr> LA TECNOLOGÍA Y YO</vt:lpstr>
      <vt:lpstr>LA TECNOLOGÍA Y YO </vt:lpstr>
      <vt:lpstr>Presentación de PowerPoint</vt:lpstr>
      <vt:lpstr>Presentación de PowerPoint</vt:lpstr>
      <vt:lpstr>PERCEPCIÓN DE RIESGO</vt:lpstr>
      <vt:lpstr>FACTORES DE RIESGO:  Problema visual.    Accidente,     Sedentarismo,    Tatuajes,    Abuso de TV o videojuegos</vt:lpstr>
      <vt:lpstr>Riesgo externo </vt:lpstr>
      <vt:lpstr>Presentación de PowerPoint</vt:lpstr>
      <vt:lpstr>Enfermedades Crónicas</vt:lpstr>
      <vt:lpstr>Presentación de PowerPoint</vt:lpstr>
      <vt:lpstr>Nutrición</vt:lpstr>
      <vt:lpstr>Presentación de PowerPoint</vt:lpstr>
      <vt:lpstr>FACTORES PROTECTORES: Trastornos de la nutrición</vt:lpstr>
      <vt:lpstr>Sexualidad</vt:lpstr>
      <vt:lpstr>Sexualidad y Reproducción:   RIESGO- Anticoncepción de emergencia, Sexualidad desprotegica VULNERABILIDAD- Inf. trans. sexual; Embarazo inesperado</vt:lpstr>
      <vt:lpstr>Presentación de PowerPoint</vt:lpstr>
      <vt:lpstr>Adicciones</vt:lpstr>
      <vt:lpstr>Sustancias adictivas: Tabaco, Alcohol</vt:lpstr>
      <vt:lpstr>FACTORES PROTECTORES</vt:lpstr>
      <vt:lpstr>Violencia</vt:lpstr>
      <vt:lpstr>Violencia: Entre compañero, Asaltos, Sexual, Familiar</vt:lpstr>
      <vt:lpstr>Salud Mental</vt:lpstr>
      <vt:lpstr>Salud Mental: Ansiedad, Depresión</vt:lpstr>
      <vt:lpstr>FACTORES PROTECTORES</vt:lpstr>
      <vt:lpstr>Salud Bucal</vt:lpstr>
      <vt:lpstr>FACTORES DE RIESGO</vt:lpstr>
      <vt:lpstr>Discapacidad</vt:lpstr>
      <vt:lpstr>FACTORES DE ALTA VULNERABILIDAD</vt:lpstr>
      <vt:lpstr>Presentación de PowerPoint</vt:lpstr>
      <vt:lpstr>Presentación de PowerPoint</vt:lpstr>
      <vt:lpstr>Acciones Prioritarias 2025–2026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Dra. Gloria Ornelas Hall</dc:creator>
  <cp:lastModifiedBy>Edgar Ivan Mayo Armas</cp:lastModifiedBy>
  <cp:revision>2</cp:revision>
  <dcterms:created xsi:type="dcterms:W3CDTF">2025-08-27T14:38:29Z</dcterms:created>
  <dcterms:modified xsi:type="dcterms:W3CDTF">2025-09-02T21:45:25Z</dcterms:modified>
</cp:coreProperties>
</file>